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charts/chart28.xml" ContentType="application/vnd.openxmlformats-officedocument.drawingml.chart+xml"/>
  <Override PartName="/ppt/notesSlides/notesSlide32.xml" ContentType="application/vnd.openxmlformats-officedocument.presentationml.notesSlide+xml"/>
  <Override PartName="/ppt/charts/chart29.xml" ContentType="application/vnd.openxmlformats-officedocument.drawingml.chart+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34.xml" ContentType="application/vnd.openxmlformats-officedocument.presentationml.notesSlide+xml"/>
  <Override PartName="/ppt/charts/chart31.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drawings/drawing2.xml" ContentType="application/vnd.openxmlformats-officedocument.drawingml.chartshapes+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38.xml" ContentType="application/vnd.openxmlformats-officedocument.presentationml.notesSlide+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40.xml" ContentType="application/vnd.openxmlformats-officedocument.presentationml.notesSlide+xml"/>
  <Override PartName="/ppt/charts/chart37.xml" ContentType="application/vnd.openxmlformats-officedocument.drawingml.chart+xml"/>
  <Override PartName="/ppt/notesSlides/notesSlide41.xml" ContentType="application/vnd.openxmlformats-officedocument.presentationml.notesSlide+xml"/>
  <Override PartName="/ppt/charts/chart38.xml" ContentType="application/vnd.openxmlformats-officedocument.drawingml.chart+xml"/>
  <Override PartName="/ppt/notesSlides/notesSlide42.xml" ContentType="application/vnd.openxmlformats-officedocument.presentationml.notesSlide+xml"/>
  <Override PartName="/ppt/charts/chart39.xml" ContentType="application/vnd.openxmlformats-officedocument.drawingml.chart+xml"/>
  <Override PartName="/ppt/notesSlides/notesSlide43.xml" ContentType="application/vnd.openxmlformats-officedocument.presentationml.notesSlide+xml"/>
  <Override PartName="/ppt/charts/chart40.xml" ContentType="application/vnd.openxmlformats-officedocument.drawingml.chart+xml"/>
  <Override PartName="/ppt/notesSlides/notesSlide44.xml" ContentType="application/vnd.openxmlformats-officedocument.presentationml.notesSlide+xml"/>
  <Override PartName="/ppt/charts/chart41.xml" ContentType="application/vnd.openxmlformats-officedocument.drawingml.chart+xml"/>
  <Override PartName="/ppt/notesSlides/notesSlide45.xml" ContentType="application/vnd.openxmlformats-officedocument.presentationml.notesSlide+xml"/>
  <Override PartName="/ppt/charts/chart42.xml" ContentType="application/vnd.openxmlformats-officedocument.drawingml.chart+xml"/>
  <Override PartName="/ppt/notesSlides/notesSlide46.xml" ContentType="application/vnd.openxmlformats-officedocument.presentationml.notesSlide+xml"/>
  <Override PartName="/ppt/charts/chart43.xml" ContentType="application/vnd.openxmlformats-officedocument.drawingml.chart+xml"/>
  <Override PartName="/ppt/notesSlides/notesSlide47.xml" ContentType="application/vnd.openxmlformats-officedocument.presentationml.notesSlide+xml"/>
  <Override PartName="/ppt/charts/chart44.xml" ContentType="application/vnd.openxmlformats-officedocument.drawingml.chart+xml"/>
  <Override PartName="/ppt/notesSlides/notesSlide48.xml" ContentType="application/vnd.openxmlformats-officedocument.presentationml.notesSlide+xml"/>
  <Override PartName="/ppt/charts/chart45.xml" ContentType="application/vnd.openxmlformats-officedocument.drawingml.chart+xml"/>
  <Override PartName="/ppt/notesSlides/notesSlide49.xml" ContentType="application/vnd.openxmlformats-officedocument.presentationml.notesSlide+xml"/>
  <Override PartName="/ppt/charts/chart46.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3"/>
    <p:sldMasterId id="2147484410" r:id="rId4"/>
    <p:sldMasterId id="2147484427" r:id="rId5"/>
    <p:sldMasterId id="2147484444" r:id="rId6"/>
    <p:sldMasterId id="2147484461" r:id="rId7"/>
    <p:sldMasterId id="2147484478" r:id="rId8"/>
    <p:sldMasterId id="2147484495" r:id="rId9"/>
    <p:sldMasterId id="2147484512" r:id="rId10"/>
    <p:sldMasterId id="2147484670" r:id="rId11"/>
    <p:sldMasterId id="2147484698" r:id="rId12"/>
  </p:sldMasterIdLst>
  <p:notesMasterIdLst>
    <p:notesMasterId r:id="rId71"/>
  </p:notesMasterIdLst>
  <p:handoutMasterIdLst>
    <p:handoutMasterId r:id="rId72"/>
  </p:handoutMasterIdLst>
  <p:sldIdLst>
    <p:sldId id="9497" r:id="rId13"/>
    <p:sldId id="9633" r:id="rId14"/>
    <p:sldId id="9644" r:id="rId15"/>
    <p:sldId id="9642" r:id="rId16"/>
    <p:sldId id="9641" r:id="rId17"/>
    <p:sldId id="9643" r:id="rId18"/>
    <p:sldId id="9634" r:id="rId19"/>
    <p:sldId id="9637" r:id="rId20"/>
    <p:sldId id="9649" r:id="rId21"/>
    <p:sldId id="9647" r:id="rId22"/>
    <p:sldId id="9650" r:id="rId23"/>
    <p:sldId id="9648" r:id="rId24"/>
    <p:sldId id="9500" r:id="rId25"/>
    <p:sldId id="9651" r:id="rId26"/>
    <p:sldId id="9652" r:id="rId27"/>
    <p:sldId id="9653" r:id="rId28"/>
    <p:sldId id="9635" r:id="rId29"/>
    <p:sldId id="9654" r:id="rId30"/>
    <p:sldId id="9655" r:id="rId31"/>
    <p:sldId id="9656" r:id="rId32"/>
    <p:sldId id="9695" r:id="rId33"/>
    <p:sldId id="9694" r:id="rId34"/>
    <p:sldId id="9521" r:id="rId35"/>
    <p:sldId id="9526" r:id="rId36"/>
    <p:sldId id="9658" r:id="rId37"/>
    <p:sldId id="9659" r:id="rId38"/>
    <p:sldId id="9660" r:id="rId39"/>
    <p:sldId id="9661" r:id="rId40"/>
    <p:sldId id="9662" r:id="rId41"/>
    <p:sldId id="9663" r:id="rId42"/>
    <p:sldId id="9664" r:id="rId43"/>
    <p:sldId id="9665" r:id="rId44"/>
    <p:sldId id="9636" r:id="rId45"/>
    <p:sldId id="9666" r:id="rId46"/>
    <p:sldId id="9667" r:id="rId47"/>
    <p:sldId id="9668" r:id="rId48"/>
    <p:sldId id="9669" r:id="rId49"/>
    <p:sldId id="9670" r:id="rId50"/>
    <p:sldId id="9638" r:id="rId51"/>
    <p:sldId id="9671" r:id="rId52"/>
    <p:sldId id="9673" r:id="rId53"/>
    <p:sldId id="9672" r:id="rId54"/>
    <p:sldId id="9674" r:id="rId55"/>
    <p:sldId id="9675" r:id="rId56"/>
    <p:sldId id="9676" r:id="rId57"/>
    <p:sldId id="9677" r:id="rId58"/>
    <p:sldId id="9678" r:id="rId59"/>
    <p:sldId id="9679" r:id="rId60"/>
    <p:sldId id="9680" r:id="rId61"/>
    <p:sldId id="9639" r:id="rId62"/>
    <p:sldId id="9681" r:id="rId63"/>
    <p:sldId id="9682" r:id="rId64"/>
    <p:sldId id="9683" r:id="rId65"/>
    <p:sldId id="9684" r:id="rId66"/>
    <p:sldId id="9685" r:id="rId67"/>
    <p:sldId id="9686" r:id="rId68"/>
    <p:sldId id="9687" r:id="rId69"/>
    <p:sldId id="26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1922D3E0-18E1-486E-B872-547F511DD0C1}">
          <p14:sldIdLst>
            <p14:sldId id="9497"/>
            <p14:sldId id="9633"/>
            <p14:sldId id="9644"/>
            <p14:sldId id="9642"/>
            <p14:sldId id="9641"/>
            <p14:sldId id="9643"/>
          </p14:sldIdLst>
        </p14:section>
        <p14:section name="Trygghet i bostadsområdet" id="{60216EE8-64B2-452E-BD24-727C54C65731}">
          <p14:sldIdLst>
            <p14:sldId id="9634"/>
            <p14:sldId id="9637"/>
            <p14:sldId id="9649"/>
            <p14:sldId id="9647"/>
            <p14:sldId id="9650"/>
            <p14:sldId id="9648"/>
            <p14:sldId id="9500"/>
            <p14:sldId id="9651"/>
            <p14:sldId id="9652"/>
            <p14:sldId id="9653"/>
          </p14:sldIdLst>
        </p14:section>
        <p14:section name="Tillit i bostadsområdet" id="{4266DEF6-7CB6-4DDC-8E67-8D1ECEA35906}">
          <p14:sldIdLst>
            <p14:sldId id="9635"/>
            <p14:sldId id="9654"/>
            <p14:sldId id="9655"/>
            <p14:sldId id="9656"/>
            <p14:sldId id="9695"/>
            <p14:sldId id="9694"/>
          </p14:sldIdLst>
        </p14:section>
        <p14:section name="Trygghet vid platser nära bostaden" id="{EDA0773C-7DA7-4834-881C-D035C9AA01CE}">
          <p14:sldIdLst>
            <p14:sldId id="9521"/>
            <p14:sldId id="9526"/>
            <p14:sldId id="9658"/>
            <p14:sldId id="9659"/>
            <p14:sldId id="9660"/>
            <p14:sldId id="9661"/>
            <p14:sldId id="9662"/>
            <p14:sldId id="9663"/>
            <p14:sldId id="9664"/>
            <p14:sldId id="9665"/>
          </p14:sldIdLst>
        </p14:section>
        <p14:section name="Social kontroll i bostadsområdet" id="{59E9B299-596B-4E32-AFB5-3D0FCE6322B5}">
          <p14:sldIdLst>
            <p14:sldId id="9636"/>
            <p14:sldId id="9666"/>
            <p14:sldId id="9667"/>
            <p14:sldId id="9668"/>
            <p14:sldId id="9669"/>
            <p14:sldId id="9670"/>
          </p14:sldIdLst>
        </p14:section>
        <p14:section name="Om brottsligheten ökat eller minskat" id="{302A18BD-C3F2-4D25-9986-0CEEBB9C20CD}">
          <p14:sldIdLst>
            <p14:sldId id="9638"/>
            <p14:sldId id="9671"/>
            <p14:sldId id="9673"/>
            <p14:sldId id="9672"/>
            <p14:sldId id="9674"/>
            <p14:sldId id="9675"/>
            <p14:sldId id="9676"/>
            <p14:sldId id="9677"/>
            <p14:sldId id="9678"/>
            <p14:sldId id="9679"/>
            <p14:sldId id="9680"/>
          </p14:sldIdLst>
        </p14:section>
        <p14:section name="Utvecklingen i bostadsområdet" id="{2AB017EA-D76D-4797-B7E9-67377105C124}">
          <p14:sldIdLst>
            <p14:sldId id="9639"/>
            <p14:sldId id="9681"/>
            <p14:sldId id="9682"/>
            <p14:sldId id="9683"/>
            <p14:sldId id="9684"/>
            <p14:sldId id="9685"/>
            <p14:sldId id="9686"/>
            <p14:sldId id="9687"/>
          </p14:sldIdLst>
        </p14:section>
        <p14:section name="Kontakt" id="{7945978C-99C4-414F-BF00-3270FF1B7B2C}">
          <p14:sldIdLst>
            <p14:sldId id="266"/>
          </p14:sldIdLst>
        </p14:section>
      </p14:sectionLst>
    </p:ext>
    <p:ext uri="{EFAFB233-063F-42B5-8137-9DF3F51BA10A}">
      <p15:sldGuideLst xmlns:p15="http://schemas.microsoft.com/office/powerpoint/2012/main">
        <p15:guide id="1" orient="horz" pos="3113" userDrawn="1">
          <p15:clr>
            <a:srgbClr val="A4A3A4"/>
          </p15:clr>
        </p15:guide>
        <p15:guide id="2" pos="3840">
          <p15:clr>
            <a:srgbClr val="A4A3A4"/>
          </p15:clr>
        </p15:guide>
        <p15:guide id="3" pos="1141" userDrawn="1">
          <p15:clr>
            <a:srgbClr val="A4A3A4"/>
          </p15:clr>
        </p15:guide>
        <p15:guide id="4" pos="5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562F36-5FBC-4EF2-D50A-528C16CCD9F1}" name="Carl Odhnoff" initials="CO" userId="S::carl.odhnoff@socialcentrum.goteborg.se::d7e57749-5547-4afb-b45c-8b3f999d14e9" providerId="AD"/>
  <p188:author id="{34AF459D-93CE-5F21-4EEF-63BA480FC606}" name="Jenny Haglind" initials="JH" userId="S::jenny.haglind@socialsydvast.goteborg.se::793f9ddd-7f05-4936-a902-c0ca17a7077b" providerId="AD"/>
  <p188:author id="{F1A55CDA-48E0-432F-5863-0623DB31D318}" name="Amanda Linell" initials="AL" userId="S::amanda.linell@socialhisingen.goteborg.se::021ddf10-df58-4695-83b3-35b277f7a3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A9600-54F4-AA77-0549-463A1BDA2170}" v="1" dt="2024-10-09T18:31:55.648"/>
    <p1510:client id="{561384ED-64B7-5134-C9B8-3648FD80D376}" v="1" dt="2024-10-09T18:13:50.66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578" autoAdjust="0"/>
  </p:normalViewPr>
  <p:slideViewPr>
    <p:cSldViewPr snapToGrid="0">
      <p:cViewPr varScale="1">
        <p:scale>
          <a:sx n="83" d="100"/>
          <a:sy n="83" d="100"/>
        </p:scale>
        <p:origin x="3258" y="84"/>
      </p:cViewPr>
      <p:guideLst>
        <p:guide orient="horz" pos="3113"/>
        <p:guide pos="3840"/>
        <p:guide pos="1141"/>
        <p:guide pos="59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9.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3.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microsoft.com/office/2015/10/relationships/revisionInfo" Target="revisionInfo.xml"/><Relationship Id="rId8" Type="http://schemas.openxmlformats.org/officeDocument/2006/relationships/slideMaster" Target="slideMasters/slideMaster6.xml"/><Relationship Id="rId51" Type="http://schemas.openxmlformats.org/officeDocument/2006/relationships/slide" Target="slides/slide39.xml"/><Relationship Id="rId72"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8.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ableStyles" Target="tableStyles.xml"/><Relationship Id="rId7" Type="http://schemas.openxmlformats.org/officeDocument/2006/relationships/slideMaster" Target="slideMasters/slideMaster5.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en-US" sz="1600"/>
              <a:t>Antal göteborgare i urval till SOM-enkäten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tx>
            <c:strRef>
              <c:f>'Om SOM'!$D$6</c:f>
              <c:strCache>
                <c:ptCount val="1"/>
                <c:pt idx="0">
                  <c:v>Urval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'Om SOM'!$E$5:$L$5</c:f>
              <c:numCache>
                <c:formatCode>@</c:formatCode>
                <c:ptCount val="8"/>
                <c:pt idx="0">
                  <c:v>2016</c:v>
                </c:pt>
                <c:pt idx="1">
                  <c:v>2017</c:v>
                </c:pt>
                <c:pt idx="2">
                  <c:v>2018</c:v>
                </c:pt>
                <c:pt idx="3">
                  <c:v>2019</c:v>
                </c:pt>
                <c:pt idx="4">
                  <c:v>2020</c:v>
                </c:pt>
                <c:pt idx="5">
                  <c:v>2021</c:v>
                </c:pt>
                <c:pt idx="6">
                  <c:v>2022</c:v>
                </c:pt>
                <c:pt idx="7">
                  <c:v>2023</c:v>
                </c:pt>
              </c:numCache>
            </c:numRef>
          </c:cat>
          <c:val>
            <c:numRef>
              <c:f>'Om SOM'!$E$6:$L$6</c:f>
              <c:numCache>
                <c:formatCode>General</c:formatCode>
                <c:ptCount val="8"/>
                <c:pt idx="0">
                  <c:v>5000</c:v>
                </c:pt>
                <c:pt idx="1">
                  <c:v>5000</c:v>
                </c:pt>
                <c:pt idx="2">
                  <c:v>7000</c:v>
                </c:pt>
                <c:pt idx="3">
                  <c:v>5000</c:v>
                </c:pt>
                <c:pt idx="4">
                  <c:v>8000</c:v>
                </c:pt>
                <c:pt idx="5">
                  <c:v>7000</c:v>
                </c:pt>
                <c:pt idx="6">
                  <c:v>9000</c:v>
                </c:pt>
                <c:pt idx="7">
                  <c:v>9000</c:v>
                </c:pt>
              </c:numCache>
            </c:numRef>
          </c:val>
          <c:extLst>
            <c:ext xmlns:c16="http://schemas.microsoft.com/office/drawing/2014/chart" uri="{C3380CC4-5D6E-409C-BE32-E72D297353CC}">
              <c16:uniqueId val="{00000000-1AC7-4C05-A1B0-72D0B8AD696C}"/>
            </c:ext>
          </c:extLst>
        </c:ser>
        <c:dLbls>
          <c:showLegendKey val="0"/>
          <c:showVal val="0"/>
          <c:showCatName val="0"/>
          <c:showSerName val="0"/>
          <c:showPercent val="0"/>
          <c:showBubbleSize val="0"/>
        </c:dLbls>
        <c:gapWidth val="50"/>
        <c:axId val="1334743792"/>
        <c:axId val="1334742352"/>
      </c:barChart>
      <c:catAx>
        <c:axId val="133474379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1334742352"/>
        <c:crosses val="autoZero"/>
        <c:auto val="1"/>
        <c:lblAlgn val="ctr"/>
        <c:lblOffset val="100"/>
        <c:noMultiLvlLbl val="0"/>
      </c:catAx>
      <c:valAx>
        <c:axId val="1334742352"/>
        <c:scaling>
          <c:orientation val="minMax"/>
        </c:scaling>
        <c:delete val="1"/>
        <c:axPos val="l"/>
        <c:numFmt formatCode="General" sourceLinked="1"/>
        <c:majorTickMark val="none"/>
        <c:minorTickMark val="none"/>
        <c:tickLblPos val="nextTo"/>
        <c:crossAx val="13347437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känner sig trygga i sitt bostadsområde </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34210763425712E-2"/>
          <c:y val="0.15444664334434935"/>
          <c:w val="0.94037768025298818"/>
          <c:h val="0.57524440136249355"/>
        </c:manualLayout>
      </c:layout>
      <c:barChart>
        <c:barDir val="col"/>
        <c:grouping val="clustered"/>
        <c:varyColors val="0"/>
        <c:ser>
          <c:idx val="0"/>
          <c:order val="0"/>
          <c:tx>
            <c:strRef>
              <c:f>'Trygghet bostad'!$D$210</c:f>
              <c:strCache>
                <c:ptCount val="1"/>
                <c:pt idx="0">
                  <c:v>Andel som känner sig trygga i sitt bostadsområde 2023</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'Trygghet bostad'!$C$211:$C$225</c:f>
              <c:strCache>
                <c:ptCount val="15"/>
                <c:pt idx="0">
                  <c:v>16-29 år</c:v>
                </c:pt>
                <c:pt idx="1">
                  <c:v>30-49 år</c:v>
                </c:pt>
                <c:pt idx="2">
                  <c:v>50-64 år</c:v>
                </c:pt>
                <c:pt idx="3">
                  <c:v>65-90 år</c:v>
                </c:pt>
                <c:pt idx="5">
                  <c:v>Låg utbildning</c:v>
                </c:pt>
                <c:pt idx="6">
                  <c:v>Medellåg</c:v>
                </c:pt>
                <c:pt idx="7">
                  <c:v>Medelhög</c:v>
                </c:pt>
                <c:pt idx="8">
                  <c:v>Hög utbildning</c:v>
                </c:pt>
                <c:pt idx="10">
                  <c:v>Mindre än 14 999 kr</c:v>
                </c:pt>
                <c:pt idx="11">
                  <c:v>15 000 - 24 999 kr</c:v>
                </c:pt>
                <c:pt idx="12">
                  <c:v>25 000 - 34 999 kr</c:v>
                </c:pt>
                <c:pt idx="13">
                  <c:v>35 000 - 44 999 kr</c:v>
                </c:pt>
                <c:pt idx="14">
                  <c:v>Mer än 45 000 kr</c:v>
                </c:pt>
              </c:strCache>
            </c:strRef>
          </c:cat>
          <c:val>
            <c:numRef>
              <c:f>'Trygghet bostad'!$D$211:$D$225</c:f>
              <c:numCache>
                <c:formatCode>General</c:formatCode>
                <c:ptCount val="15"/>
                <c:pt idx="0">
                  <c:v>79</c:v>
                </c:pt>
                <c:pt idx="1">
                  <c:v>80</c:v>
                </c:pt>
                <c:pt idx="2">
                  <c:v>76</c:v>
                </c:pt>
                <c:pt idx="3">
                  <c:v>82</c:v>
                </c:pt>
                <c:pt idx="5">
                  <c:v>70</c:v>
                </c:pt>
                <c:pt idx="6">
                  <c:v>77</c:v>
                </c:pt>
                <c:pt idx="7">
                  <c:v>79</c:v>
                </c:pt>
                <c:pt idx="8">
                  <c:v>84</c:v>
                </c:pt>
                <c:pt idx="10">
                  <c:v>73</c:v>
                </c:pt>
                <c:pt idx="11">
                  <c:v>77</c:v>
                </c:pt>
                <c:pt idx="12">
                  <c:v>80</c:v>
                </c:pt>
                <c:pt idx="13">
                  <c:v>80</c:v>
                </c:pt>
                <c:pt idx="14">
                  <c:v>86</c:v>
                </c:pt>
              </c:numCache>
            </c:numRef>
          </c:val>
          <c:extLst>
            <c:ext xmlns:c16="http://schemas.microsoft.com/office/drawing/2014/chart" uri="{C3380CC4-5D6E-409C-BE32-E72D297353CC}">
              <c16:uniqueId val="{00000000-A157-4101-8EBB-5A2DF5039419}"/>
            </c:ext>
          </c:extLst>
        </c:ser>
        <c:dLbls>
          <c:showLegendKey val="0"/>
          <c:showVal val="0"/>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1200"/>
            </a:pPr>
            <a:endParaRPr lang="sv-SE"/>
          </a:p>
        </c:txPr>
        <c:crossAx val="909902976"/>
        <c:crosses val="autoZero"/>
        <c:auto val="1"/>
        <c:lblAlgn val="ctr"/>
        <c:lblOffset val="100"/>
        <c:noMultiLvlLbl val="0"/>
      </c:catAx>
      <c:valAx>
        <c:axId val="909902976"/>
        <c:scaling>
          <c:orientation val="minMax"/>
          <c:max val="100"/>
        </c:scaling>
        <c:delete val="0"/>
        <c:axPos val="l"/>
        <c:numFmt formatCode="General" sourceLinked="1"/>
        <c:majorTickMark val="none"/>
        <c:minorTickMark val="none"/>
        <c:tickLblPos val="nextTo"/>
        <c:spPr>
          <a:noFill/>
          <a:ln>
            <a:noFill/>
          </a:ln>
          <a:effectLst/>
        </c:spPr>
        <c:txPr>
          <a:bodyPr rot="-60000000" vert="horz"/>
          <a:lstStyle/>
          <a:p>
            <a:pPr>
              <a:defRPr sz="1200"/>
            </a:pPr>
            <a:endParaRPr lang="sv-SE"/>
          </a:p>
        </c:txPr>
        <c:crossAx val="909909816"/>
        <c:crosses val="autoZero"/>
        <c:crossBetween val="between"/>
      </c:valAx>
    </c:plotArea>
    <c:plotVisOnly val="1"/>
    <c:dispBlanksAs val="gap"/>
    <c:showDLblsOverMax val="0"/>
  </c:chart>
  <c:txPr>
    <a:bodyPr/>
    <a:lstStyle/>
    <a:p>
      <a:pPr>
        <a:defRPr sz="1100">
          <a:latin typeface="Aptos Display" panose="020B00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noProof="0"/>
              <a:t>Andel som känner sig trygga i sitt bostadsområde </a:t>
            </a:r>
            <a:br>
              <a:rPr lang="en-US" sz="1600" b="0"/>
            </a:br>
            <a:r>
              <a:rPr lang="en-US" sz="1200" b="0"/>
              <a:t>2023</a:t>
            </a:r>
            <a:endParaRPr lang="en-US" sz="1600" b="0"/>
          </a:p>
        </c:rich>
      </c:tx>
      <c:overlay val="0"/>
      <c:spPr>
        <a:noFill/>
        <a:ln>
          <a:noFill/>
        </a:ln>
        <a:effectLst/>
      </c:spPr>
    </c:title>
    <c:autoTitleDeleted val="0"/>
    <c:plotArea>
      <c:layout>
        <c:manualLayout>
          <c:layoutTarget val="inner"/>
          <c:xMode val="edge"/>
          <c:yMode val="edge"/>
          <c:x val="4.734210763425712E-2"/>
          <c:y val="0.15444664334434935"/>
          <c:w val="0.94037768025298818"/>
          <c:h val="0.57448634540506083"/>
        </c:manualLayout>
      </c:layout>
      <c:barChart>
        <c:barDir val="col"/>
        <c:grouping val="clustered"/>
        <c:varyColors val="0"/>
        <c:ser>
          <c:idx val="0"/>
          <c:order val="0"/>
          <c:tx>
            <c:strRef>
              <c:f>'Trygghet bostad'!$D$228</c:f>
              <c:strCache>
                <c:ptCount val="1"/>
                <c:pt idx="0">
                  <c:v>Andel som känner sig trygga i sitt bostadsområde 2023</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'Trygghet bostad'!$C$229:$C$242</c:f>
              <c:strCache>
                <c:ptCount val="14"/>
                <c:pt idx="0">
                  <c:v>Kvinna</c:v>
                </c:pt>
                <c:pt idx="1">
                  <c:v>Man</c:v>
                </c:pt>
                <c:pt idx="3">
                  <c:v>Utländsk bakgrund</c:v>
                </c:pt>
                <c:pt idx="4">
                  <c:v>Svensk bakgrund</c:v>
                </c:pt>
                <c:pt idx="6">
                  <c:v>HBTQI</c:v>
                </c:pt>
                <c:pt idx="7">
                  <c:v>Ej HBTQI</c:v>
                </c:pt>
                <c:pt idx="9">
                  <c:v>Funktionsnedsättning</c:v>
                </c:pt>
                <c:pt idx="10">
                  <c:v>Ej funktionsnedsättniing</c:v>
                </c:pt>
                <c:pt idx="12">
                  <c:v>Utsatt område</c:v>
                </c:pt>
                <c:pt idx="13">
                  <c:v>Ej utsatt område</c:v>
                </c:pt>
              </c:strCache>
            </c:strRef>
          </c:cat>
          <c:val>
            <c:numRef>
              <c:f>'Trygghet bostad'!$D$229:$D$242</c:f>
              <c:numCache>
                <c:formatCode>General</c:formatCode>
                <c:ptCount val="14"/>
                <c:pt idx="0">
                  <c:v>79</c:v>
                </c:pt>
                <c:pt idx="1">
                  <c:v>82</c:v>
                </c:pt>
                <c:pt idx="3">
                  <c:v>72</c:v>
                </c:pt>
                <c:pt idx="4">
                  <c:v>83</c:v>
                </c:pt>
                <c:pt idx="6">
                  <c:v>79</c:v>
                </c:pt>
                <c:pt idx="7">
                  <c:v>81</c:v>
                </c:pt>
                <c:pt idx="9">
                  <c:v>70</c:v>
                </c:pt>
                <c:pt idx="10">
                  <c:v>82</c:v>
                </c:pt>
                <c:pt idx="12">
                  <c:v>55</c:v>
                </c:pt>
                <c:pt idx="13">
                  <c:v>83</c:v>
                </c:pt>
              </c:numCache>
            </c:numRef>
          </c:val>
          <c:extLst>
            <c:ext xmlns:c16="http://schemas.microsoft.com/office/drawing/2014/chart" uri="{C3380CC4-5D6E-409C-BE32-E72D297353CC}">
              <c16:uniqueId val="{00000000-1943-475A-99CA-9228509BBF0D}"/>
            </c:ext>
          </c:extLst>
        </c:ser>
        <c:dLbls>
          <c:showLegendKey val="0"/>
          <c:showVal val="0"/>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1200"/>
            </a:pPr>
            <a:endParaRPr lang="sv-SE"/>
          </a:p>
        </c:txPr>
        <c:crossAx val="909902976"/>
        <c:crosses val="autoZero"/>
        <c:auto val="1"/>
        <c:lblAlgn val="ctr"/>
        <c:lblOffset val="100"/>
        <c:noMultiLvlLbl val="0"/>
      </c:catAx>
      <c:valAx>
        <c:axId val="909902976"/>
        <c:scaling>
          <c:orientation val="minMax"/>
          <c:max val="100"/>
        </c:scaling>
        <c:delete val="0"/>
        <c:axPos val="l"/>
        <c:numFmt formatCode="General" sourceLinked="1"/>
        <c:majorTickMark val="none"/>
        <c:minorTickMark val="none"/>
        <c:tickLblPos val="nextTo"/>
        <c:spPr>
          <a:noFill/>
          <a:ln>
            <a:noFill/>
          </a:ln>
          <a:effectLst/>
        </c:spPr>
        <c:txPr>
          <a:bodyPr rot="-60000000" vert="horz"/>
          <a:lstStyle/>
          <a:p>
            <a:pPr>
              <a:defRPr sz="1200"/>
            </a:pPr>
            <a:endParaRPr lang="sv-SE"/>
          </a:p>
        </c:txPr>
        <c:crossAx val="909909816"/>
        <c:crosses val="autoZero"/>
        <c:crossBetween val="between"/>
      </c:valAx>
    </c:plotArea>
    <c:plotVisOnly val="1"/>
    <c:dispBlanksAs val="gap"/>
    <c:showDLblsOverMax val="0"/>
  </c:chart>
  <c:txPr>
    <a:bodyPr/>
    <a:lstStyle/>
    <a:p>
      <a:pPr>
        <a:defRPr sz="1100">
          <a:latin typeface="Aptos Display" panose="020B00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Medelvärde av tillit i bostadsområdet</a:t>
            </a:r>
          </a:p>
        </c:rich>
      </c:tx>
      <c:overlay val="0"/>
      <c:spPr>
        <a:noFill/>
        <a:ln>
          <a:noFill/>
        </a:ln>
        <a:effectLst/>
      </c:spPr>
    </c:title>
    <c:autoTitleDeleted val="0"/>
    <c:plotArea>
      <c:layout>
        <c:manualLayout>
          <c:layoutTarget val="inner"/>
          <c:xMode val="edge"/>
          <c:yMode val="edge"/>
          <c:x val="4.748864388044155E-2"/>
          <c:y val="0.15572366195083065"/>
          <c:w val="0.91648638254574866"/>
          <c:h val="0.74859947842892127"/>
        </c:manualLayout>
      </c:layout>
      <c:lineChart>
        <c:grouping val="standard"/>
        <c:varyColors val="0"/>
        <c:ser>
          <c:idx val="0"/>
          <c:order val="0"/>
          <c:tx>
            <c:strRef>
              <c:f>'Tillit bostad'!$C$5</c:f>
              <c:strCache>
                <c:ptCount val="1"/>
                <c:pt idx="0">
                  <c:v>Hela staden</c:v>
                </c:pt>
              </c:strCache>
            </c:strRef>
          </c:tx>
          <c:spPr>
            <a:ln w="28575" cap="rnd">
              <a:solidFill>
                <a:schemeClr val="tx1"/>
              </a:solidFill>
              <a:prstDash val="sysDot"/>
              <a:round/>
            </a:ln>
            <a:effectLst/>
          </c:spPr>
          <c:marker>
            <c:symbol val="none"/>
          </c:marker>
          <c:dLbls>
            <c:dLbl>
              <c:idx val="0"/>
              <c:layout>
                <c:manualLayout>
                  <c:x val="-4.5485178929888959E-2"/>
                  <c:y val="-7.7935289380303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EF-421C-8072-CD23F4BB57D1}"/>
                </c:ext>
              </c:extLst>
            </c:dLbl>
            <c:dLbl>
              <c:idx val="1"/>
              <c:delete val="1"/>
              <c:extLst>
                <c:ext xmlns:c15="http://schemas.microsoft.com/office/drawing/2012/chart" uri="{CE6537A1-D6FC-4f65-9D91-7224C49458BB}"/>
                <c:ext xmlns:c16="http://schemas.microsoft.com/office/drawing/2014/chart" uri="{C3380CC4-5D6E-409C-BE32-E72D297353CC}">
                  <c16:uniqueId val="{00000001-1DEF-421C-8072-CD23F4BB57D1}"/>
                </c:ext>
              </c:extLst>
            </c:dLbl>
            <c:dLbl>
              <c:idx val="2"/>
              <c:delete val="1"/>
              <c:extLst>
                <c:ext xmlns:c15="http://schemas.microsoft.com/office/drawing/2012/chart" uri="{CE6537A1-D6FC-4f65-9D91-7224C49458BB}"/>
                <c:ext xmlns:c16="http://schemas.microsoft.com/office/drawing/2014/chart" uri="{C3380CC4-5D6E-409C-BE32-E72D297353CC}">
                  <c16:uniqueId val="{00000002-1DEF-421C-8072-CD23F4BB57D1}"/>
                </c:ext>
              </c:extLst>
            </c:dLbl>
            <c:dLbl>
              <c:idx val="3"/>
              <c:delete val="1"/>
              <c:extLst>
                <c:ext xmlns:c15="http://schemas.microsoft.com/office/drawing/2012/chart" uri="{CE6537A1-D6FC-4f65-9D91-7224C49458BB}"/>
                <c:ext xmlns:c16="http://schemas.microsoft.com/office/drawing/2014/chart" uri="{C3380CC4-5D6E-409C-BE32-E72D297353CC}">
                  <c16:uniqueId val="{00000003-1DEF-421C-8072-CD23F4BB57D1}"/>
                </c:ext>
              </c:extLst>
            </c:dLbl>
            <c:dLbl>
              <c:idx val="4"/>
              <c:delete val="1"/>
              <c:extLst>
                <c:ext xmlns:c15="http://schemas.microsoft.com/office/drawing/2012/chart" uri="{CE6537A1-D6FC-4f65-9D91-7224C49458BB}"/>
                <c:ext xmlns:c16="http://schemas.microsoft.com/office/drawing/2014/chart" uri="{C3380CC4-5D6E-409C-BE32-E72D297353CC}">
                  <c16:uniqueId val="{00000004-1DEF-421C-8072-CD23F4BB57D1}"/>
                </c:ext>
              </c:extLst>
            </c:dLbl>
            <c:dLbl>
              <c:idx val="5"/>
              <c:delete val="1"/>
              <c:extLst>
                <c:ext xmlns:c15="http://schemas.microsoft.com/office/drawing/2012/chart" uri="{CE6537A1-D6FC-4f65-9D91-7224C49458BB}"/>
                <c:ext xmlns:c16="http://schemas.microsoft.com/office/drawing/2014/chart" uri="{C3380CC4-5D6E-409C-BE32-E72D297353CC}">
                  <c16:uniqueId val="{00000005-1DEF-421C-8072-CD23F4BB57D1}"/>
                </c:ext>
              </c:extLst>
            </c:dLbl>
            <c:dLbl>
              <c:idx val="6"/>
              <c:delete val="1"/>
              <c:extLst>
                <c:ext xmlns:c15="http://schemas.microsoft.com/office/drawing/2012/chart" uri="{CE6537A1-D6FC-4f65-9D91-7224C49458BB}"/>
                <c:ext xmlns:c16="http://schemas.microsoft.com/office/drawing/2014/chart" uri="{C3380CC4-5D6E-409C-BE32-E72D297353CC}">
                  <c16:uniqueId val="{00000006-1DEF-421C-8072-CD23F4BB57D1}"/>
                </c:ext>
              </c:extLst>
            </c:dLbl>
            <c:dLbl>
              <c:idx val="7"/>
              <c:tx>
                <c:rich>
                  <a:bodyPr/>
                  <a:lstStyle/>
                  <a:p>
                    <a:fld id="{D38C4135-ED1B-492F-89C6-AFFA315C8EA8}" type="VALUE">
                      <a:rPr lang="en-US"/>
                      <a:pPr/>
                      <a:t>[VÄRDE]</a:t>
                    </a:fld>
                    <a:r>
                      <a:rPr lang="en-US"/>
                      <a:t> Hela staden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EF-421C-8072-CD23F4BB57D1}"/>
                </c:ext>
              </c:extLst>
            </c:dLbl>
            <c:spPr>
              <a:noFill/>
              <a:ln>
                <a:noFill/>
              </a:ln>
              <a:effectLst/>
            </c:spPr>
            <c:txPr>
              <a:bodyPr rot="0" vert="horz"/>
              <a:lstStyle/>
              <a:p>
                <a:pPr>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'Tillit bostad'!$D$4:$K$4</c:f>
              <c:numCache>
                <c:formatCode>General</c:formatCode>
                <c:ptCount val="8"/>
                <c:pt idx="0">
                  <c:v>2016</c:v>
                </c:pt>
                <c:pt idx="1">
                  <c:v>2017</c:v>
                </c:pt>
                <c:pt idx="2">
                  <c:v>2018</c:v>
                </c:pt>
                <c:pt idx="3">
                  <c:v>2019</c:v>
                </c:pt>
                <c:pt idx="4">
                  <c:v>2020</c:v>
                </c:pt>
                <c:pt idx="5">
                  <c:v>2021</c:v>
                </c:pt>
                <c:pt idx="6">
                  <c:v>2022</c:v>
                </c:pt>
                <c:pt idx="7">
                  <c:v>2023</c:v>
                </c:pt>
              </c:numCache>
            </c:numRef>
          </c:cat>
          <c:val>
            <c:numRef>
              <c:f>'Tillit bostad'!$D$5:$K$5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8-1DEF-421C-8072-CD23F4BB57D1}"/>
            </c:ext>
          </c:extLst>
        </c:ser>
        <c:ser>
          <c:idx val="1"/>
          <c:order val="1"/>
          <c:tx>
            <c:strRef>
              <c:f>'Tillit bostad'!$C$6</c:f>
              <c:strCache>
                <c:ptCount val="1"/>
                <c:pt idx="0">
                  <c:v>Centrum</c:v>
                </c:pt>
              </c:strCache>
            </c:strRef>
          </c:tx>
          <c:spPr>
            <a:ln w="38100" cap="rnd">
              <a:solidFill>
                <a:schemeClr val="accent2">
                  <a:lumMod val="60000"/>
                  <a:lumOff val="40000"/>
                </a:schemeClr>
              </a:solidFill>
              <a:round/>
            </a:ln>
            <a:effectLst/>
          </c:spPr>
          <c:marker>
            <c:symbol val="circle"/>
            <c:size val="8"/>
            <c:spPr>
              <a:solidFill>
                <a:schemeClr val="bg1"/>
              </a:solidFill>
              <a:ln w="9525">
                <a:solidFill>
                  <a:schemeClr val="accent2">
                    <a:lumMod val="60000"/>
                    <a:lumOff val="40000"/>
                  </a:schemeClr>
                </a:solidFill>
              </a:ln>
              <a:effectLst/>
            </c:spPr>
          </c:marker>
          <c:dLbls>
            <c:dLbl>
              <c:idx val="0"/>
              <c:layout>
                <c:manualLayout>
                  <c:x val="-5.3793454109545225E-2"/>
                  <c:y val="1.5049750542881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EF-421C-8072-CD23F4BB57D1}"/>
                </c:ext>
              </c:extLst>
            </c:dLbl>
            <c:dLbl>
              <c:idx val="1"/>
              <c:delete val="1"/>
              <c:extLst>
                <c:ext xmlns:c15="http://schemas.microsoft.com/office/drawing/2012/chart" uri="{CE6537A1-D6FC-4f65-9D91-7224C49458BB}"/>
                <c:ext xmlns:c16="http://schemas.microsoft.com/office/drawing/2014/chart" uri="{C3380CC4-5D6E-409C-BE32-E72D297353CC}">
                  <c16:uniqueId val="{0000000A-1DEF-421C-8072-CD23F4BB57D1}"/>
                </c:ext>
              </c:extLst>
            </c:dLbl>
            <c:dLbl>
              <c:idx val="2"/>
              <c:delete val="1"/>
              <c:extLst>
                <c:ext xmlns:c15="http://schemas.microsoft.com/office/drawing/2012/chart" uri="{CE6537A1-D6FC-4f65-9D91-7224C49458BB}"/>
                <c:ext xmlns:c16="http://schemas.microsoft.com/office/drawing/2014/chart" uri="{C3380CC4-5D6E-409C-BE32-E72D297353CC}">
                  <c16:uniqueId val="{0000000B-1DEF-421C-8072-CD23F4BB57D1}"/>
                </c:ext>
              </c:extLst>
            </c:dLbl>
            <c:dLbl>
              <c:idx val="3"/>
              <c:delete val="1"/>
              <c:extLst>
                <c:ext xmlns:c15="http://schemas.microsoft.com/office/drawing/2012/chart" uri="{CE6537A1-D6FC-4f65-9D91-7224C49458BB}"/>
                <c:ext xmlns:c16="http://schemas.microsoft.com/office/drawing/2014/chart" uri="{C3380CC4-5D6E-409C-BE32-E72D297353CC}">
                  <c16:uniqueId val="{0000000C-1DEF-421C-8072-CD23F4BB57D1}"/>
                </c:ext>
              </c:extLst>
            </c:dLbl>
            <c:dLbl>
              <c:idx val="4"/>
              <c:delete val="1"/>
              <c:extLst>
                <c:ext xmlns:c15="http://schemas.microsoft.com/office/drawing/2012/chart" uri="{CE6537A1-D6FC-4f65-9D91-7224C49458BB}"/>
                <c:ext xmlns:c16="http://schemas.microsoft.com/office/drawing/2014/chart" uri="{C3380CC4-5D6E-409C-BE32-E72D297353CC}">
                  <c16:uniqueId val="{0000000D-1DEF-421C-8072-CD23F4BB57D1}"/>
                </c:ext>
              </c:extLst>
            </c:dLbl>
            <c:dLbl>
              <c:idx val="5"/>
              <c:delete val="1"/>
              <c:extLst>
                <c:ext xmlns:c15="http://schemas.microsoft.com/office/drawing/2012/chart" uri="{CE6537A1-D6FC-4f65-9D91-7224C49458BB}"/>
                <c:ext xmlns:c16="http://schemas.microsoft.com/office/drawing/2014/chart" uri="{C3380CC4-5D6E-409C-BE32-E72D297353CC}">
                  <c16:uniqueId val="{0000000E-1DEF-421C-8072-CD23F4BB57D1}"/>
                </c:ext>
              </c:extLst>
            </c:dLbl>
            <c:dLbl>
              <c:idx val="6"/>
              <c:delete val="1"/>
              <c:extLst>
                <c:ext xmlns:c15="http://schemas.microsoft.com/office/drawing/2012/chart" uri="{CE6537A1-D6FC-4f65-9D91-7224C49458BB}"/>
                <c:ext xmlns:c16="http://schemas.microsoft.com/office/drawing/2014/chart" uri="{C3380CC4-5D6E-409C-BE32-E72D297353CC}">
                  <c16:uniqueId val="{0000000F-1DEF-421C-8072-CD23F4BB57D1}"/>
                </c:ext>
              </c:extLst>
            </c:dLbl>
            <c:dLbl>
              <c:idx val="7"/>
              <c:layout>
                <c:manualLayout>
                  <c:x val="-3.0546013600913206E-3"/>
                  <c:y val="1.5558146674366464E-2"/>
                </c:manualLayout>
              </c:layout>
              <c:tx>
                <c:rich>
                  <a:bodyPr/>
                  <a:lstStyle/>
                  <a:p>
                    <a:fld id="{2D6A8B2D-C265-4ED4-81D7-A696815245BA}" type="VALUE">
                      <a:rPr lang="en-US"/>
                      <a:pPr/>
                      <a:t>[VÄRDE]</a:t>
                    </a:fld>
                    <a:r>
                      <a:rPr lang="en-US"/>
                      <a:t> Centrum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DEF-421C-8072-CD23F4BB57D1}"/>
                </c:ext>
              </c:extLst>
            </c:dLbl>
            <c:spPr>
              <a:noFill/>
              <a:ln>
                <a:noFill/>
              </a:ln>
              <a:effectLst/>
            </c:spPr>
            <c:txPr>
              <a:bodyPr rot="0" vert="horz"/>
              <a:lstStyle/>
              <a:p>
                <a:pPr>
                  <a:defRPr>
                    <a:solidFill>
                      <a:schemeClr val="accent2">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'Tillit bostad'!$D$4:$K$4</c:f>
              <c:numCache>
                <c:formatCode>General</c:formatCode>
                <c:ptCount val="8"/>
                <c:pt idx="0">
                  <c:v>2016</c:v>
                </c:pt>
                <c:pt idx="1">
                  <c:v>2017</c:v>
                </c:pt>
                <c:pt idx="2">
                  <c:v>2018</c:v>
                </c:pt>
                <c:pt idx="3">
                  <c:v>2019</c:v>
                </c:pt>
                <c:pt idx="4">
                  <c:v>2020</c:v>
                </c:pt>
                <c:pt idx="5">
                  <c:v>2021</c:v>
                </c:pt>
                <c:pt idx="6">
                  <c:v>2022</c:v>
                </c:pt>
                <c:pt idx="7">
                  <c:v>2023</c:v>
                </c:pt>
              </c:numCache>
            </c:numRef>
          </c:cat>
          <c:val>
            <c:numRef>
              <c:f>'Tillit bostad'!$D$6:$K$6</c:f>
              <c:numCache>
                <c:formatCode>0.0</c:formatCode>
                <c:ptCount val="8"/>
                <c:pt idx="0">
                  <c:v>7.4598930000000001</c:v>
                </c:pt>
                <c:pt idx="1">
                  <c:v>7.493646</c:v>
                </c:pt>
                <c:pt idx="2">
                  <c:v>7.6659569999999997</c:v>
                </c:pt>
                <c:pt idx="3">
                  <c:v>7.5717319999999999</c:v>
                </c:pt>
                <c:pt idx="4">
                  <c:v>7.5632650000000003</c:v>
                </c:pt>
                <c:pt idx="5">
                  <c:v>7.4259120000000003</c:v>
                </c:pt>
                <c:pt idx="6">
                  <c:v>7.4348400000000003</c:v>
                </c:pt>
                <c:pt idx="7">
                  <c:v>7.3887840000000002</c:v>
                </c:pt>
              </c:numCache>
            </c:numRef>
          </c:val>
          <c:smooth val="0"/>
          <c:extLst>
            <c:ext xmlns:c16="http://schemas.microsoft.com/office/drawing/2014/chart" uri="{C3380CC4-5D6E-409C-BE32-E72D297353CC}">
              <c16:uniqueId val="{00000011-1DEF-421C-8072-CD23F4BB57D1}"/>
            </c:ext>
          </c:extLst>
        </c:ser>
        <c:ser>
          <c:idx val="4"/>
          <c:order val="2"/>
          <c:tx>
            <c:strRef>
              <c:f>'Tillit bostad'!$C$7</c:f>
              <c:strCache>
                <c:ptCount val="1"/>
                <c:pt idx="0">
                  <c:v>Hisingen</c:v>
                </c:pt>
              </c:strCache>
            </c:strRef>
          </c:tx>
          <c:spPr>
            <a:ln w="38100" cap="rnd">
              <a:solidFill>
                <a:schemeClr val="accent5">
                  <a:lumMod val="60000"/>
                  <a:lumOff val="40000"/>
                </a:schemeClr>
              </a:solidFill>
              <a:round/>
            </a:ln>
            <a:effectLst/>
          </c:spPr>
          <c:marker>
            <c:symbol val="circle"/>
            <c:size val="8"/>
            <c:spPr>
              <a:solidFill>
                <a:schemeClr val="bg1"/>
              </a:solidFill>
              <a:ln w="9525">
                <a:solidFill>
                  <a:schemeClr val="accent5">
                    <a:lumMod val="60000"/>
                    <a:lumOff val="40000"/>
                  </a:schemeClr>
                </a:solidFill>
              </a:ln>
              <a:effectLst/>
            </c:spPr>
          </c:marker>
          <c:dLbls>
            <c:dLbl>
              <c:idx val="0"/>
              <c:layout>
                <c:manualLayout>
                  <c:x val="-5.1804114908811733E-2"/>
                  <c:y val="-1.0258576397727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DEF-421C-8072-CD23F4BB57D1}"/>
                </c:ext>
              </c:extLst>
            </c:dLbl>
            <c:dLbl>
              <c:idx val="1"/>
              <c:delete val="1"/>
              <c:extLst>
                <c:ext xmlns:c15="http://schemas.microsoft.com/office/drawing/2012/chart" uri="{CE6537A1-D6FC-4f65-9D91-7224C49458BB}"/>
                <c:ext xmlns:c16="http://schemas.microsoft.com/office/drawing/2014/chart" uri="{C3380CC4-5D6E-409C-BE32-E72D297353CC}">
                  <c16:uniqueId val="{00000013-1DEF-421C-8072-CD23F4BB57D1}"/>
                </c:ext>
              </c:extLst>
            </c:dLbl>
            <c:dLbl>
              <c:idx val="2"/>
              <c:delete val="1"/>
              <c:extLst>
                <c:ext xmlns:c15="http://schemas.microsoft.com/office/drawing/2012/chart" uri="{CE6537A1-D6FC-4f65-9D91-7224C49458BB}"/>
                <c:ext xmlns:c16="http://schemas.microsoft.com/office/drawing/2014/chart" uri="{C3380CC4-5D6E-409C-BE32-E72D297353CC}">
                  <c16:uniqueId val="{00000014-1DEF-421C-8072-CD23F4BB57D1}"/>
                </c:ext>
              </c:extLst>
            </c:dLbl>
            <c:dLbl>
              <c:idx val="3"/>
              <c:delete val="1"/>
              <c:extLst>
                <c:ext xmlns:c15="http://schemas.microsoft.com/office/drawing/2012/chart" uri="{CE6537A1-D6FC-4f65-9D91-7224C49458BB}"/>
                <c:ext xmlns:c16="http://schemas.microsoft.com/office/drawing/2014/chart" uri="{C3380CC4-5D6E-409C-BE32-E72D297353CC}">
                  <c16:uniqueId val="{00000015-1DEF-421C-8072-CD23F4BB57D1}"/>
                </c:ext>
              </c:extLst>
            </c:dLbl>
            <c:dLbl>
              <c:idx val="4"/>
              <c:delete val="1"/>
              <c:extLst>
                <c:ext xmlns:c15="http://schemas.microsoft.com/office/drawing/2012/chart" uri="{CE6537A1-D6FC-4f65-9D91-7224C49458BB}"/>
                <c:ext xmlns:c16="http://schemas.microsoft.com/office/drawing/2014/chart" uri="{C3380CC4-5D6E-409C-BE32-E72D297353CC}">
                  <c16:uniqueId val="{00000016-1DEF-421C-8072-CD23F4BB57D1}"/>
                </c:ext>
              </c:extLst>
            </c:dLbl>
            <c:dLbl>
              <c:idx val="5"/>
              <c:delete val="1"/>
              <c:extLst>
                <c:ext xmlns:c15="http://schemas.microsoft.com/office/drawing/2012/chart" uri="{CE6537A1-D6FC-4f65-9D91-7224C49458BB}"/>
                <c:ext xmlns:c16="http://schemas.microsoft.com/office/drawing/2014/chart" uri="{C3380CC4-5D6E-409C-BE32-E72D297353CC}">
                  <c16:uniqueId val="{00000017-1DEF-421C-8072-CD23F4BB57D1}"/>
                </c:ext>
              </c:extLst>
            </c:dLbl>
            <c:dLbl>
              <c:idx val="6"/>
              <c:delete val="1"/>
              <c:extLst>
                <c:ext xmlns:c15="http://schemas.microsoft.com/office/drawing/2012/chart" uri="{CE6537A1-D6FC-4f65-9D91-7224C49458BB}"/>
                <c:ext xmlns:c16="http://schemas.microsoft.com/office/drawing/2014/chart" uri="{C3380CC4-5D6E-409C-BE32-E72D297353CC}">
                  <c16:uniqueId val="{00000018-1DEF-421C-8072-CD23F4BB57D1}"/>
                </c:ext>
              </c:extLst>
            </c:dLbl>
            <c:dLbl>
              <c:idx val="7"/>
              <c:tx>
                <c:rich>
                  <a:bodyPr/>
                  <a:lstStyle/>
                  <a:p>
                    <a:fld id="{B253FD42-3611-4EBD-804F-C065E0D12E89}" type="VALUE">
                      <a:rPr lang="en-US"/>
                      <a:pPr/>
                      <a:t>[VÄRDE]</a:t>
                    </a:fld>
                    <a:r>
                      <a:rPr lang="en-US"/>
                      <a:t> Hisingen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1DEF-421C-8072-CD23F4BB57D1}"/>
                </c:ext>
              </c:extLst>
            </c:dLbl>
            <c:spPr>
              <a:noFill/>
              <a:ln>
                <a:noFill/>
              </a:ln>
              <a:effectLst/>
            </c:spPr>
            <c:txPr>
              <a:bodyPr rot="0" vert="horz"/>
              <a:lstStyle/>
              <a:p>
                <a:pPr>
                  <a:defRPr>
                    <a:solidFill>
                      <a:schemeClr val="accent5">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'Tillit bostad'!$D$4:$K$4</c:f>
              <c:numCache>
                <c:formatCode>General</c:formatCode>
                <c:ptCount val="8"/>
                <c:pt idx="0">
                  <c:v>2016</c:v>
                </c:pt>
                <c:pt idx="1">
                  <c:v>2017</c:v>
                </c:pt>
                <c:pt idx="2">
                  <c:v>2018</c:v>
                </c:pt>
                <c:pt idx="3">
                  <c:v>2019</c:v>
                </c:pt>
                <c:pt idx="4">
                  <c:v>2020</c:v>
                </c:pt>
                <c:pt idx="5">
                  <c:v>2021</c:v>
                </c:pt>
                <c:pt idx="6">
                  <c:v>2022</c:v>
                </c:pt>
                <c:pt idx="7">
                  <c:v>2023</c:v>
                </c:pt>
              </c:numCache>
            </c:numRef>
          </c:cat>
          <c:val>
            <c:numRef>
              <c:f>'Tillit bostad'!$D$7:$K$7</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1A-1DEF-421C-8072-CD23F4BB57D1}"/>
            </c:ext>
          </c:extLst>
        </c:ser>
        <c:ser>
          <c:idx val="5"/>
          <c:order val="3"/>
          <c:tx>
            <c:strRef>
              <c:f>'Tillit bostad'!$C$8</c:f>
              <c:strCache>
                <c:ptCount val="1"/>
                <c:pt idx="0">
                  <c:v>Nordost</c:v>
                </c:pt>
              </c:strCache>
            </c:strRef>
          </c:tx>
          <c:spPr>
            <a:ln w="38100" cap="rnd">
              <a:solidFill>
                <a:schemeClr val="accent6">
                  <a:lumMod val="60000"/>
                  <a:lumOff val="40000"/>
                </a:schemeClr>
              </a:solidFill>
              <a:prstDash val="solid"/>
              <a:round/>
            </a:ln>
            <a:effectLst/>
          </c:spPr>
          <c:marker>
            <c:symbol val="circle"/>
            <c:size val="8"/>
            <c:spPr>
              <a:solidFill>
                <a:schemeClr val="bg1"/>
              </a:solidFill>
              <a:ln>
                <a:solidFill>
                  <a:schemeClr val="accent6">
                    <a:lumMod val="60000"/>
                    <a:lumOff val="40000"/>
                  </a:schemeClr>
                </a:solidFill>
              </a:ln>
            </c:spPr>
          </c:marker>
          <c:dLbls>
            <c:dLbl>
              <c:idx val="0"/>
              <c:layout>
                <c:manualLayout>
                  <c:x val="-5.278062526487242E-2"/>
                  <c:y val="-6.43347740748855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DEF-421C-8072-CD23F4BB57D1}"/>
                </c:ext>
              </c:extLst>
            </c:dLbl>
            <c:dLbl>
              <c:idx val="1"/>
              <c:delete val="1"/>
              <c:extLst>
                <c:ext xmlns:c15="http://schemas.microsoft.com/office/drawing/2012/chart" uri="{CE6537A1-D6FC-4f65-9D91-7224C49458BB}"/>
                <c:ext xmlns:c16="http://schemas.microsoft.com/office/drawing/2014/chart" uri="{C3380CC4-5D6E-409C-BE32-E72D297353CC}">
                  <c16:uniqueId val="{0000001C-1DEF-421C-8072-CD23F4BB57D1}"/>
                </c:ext>
              </c:extLst>
            </c:dLbl>
            <c:dLbl>
              <c:idx val="2"/>
              <c:delete val="1"/>
              <c:extLst>
                <c:ext xmlns:c15="http://schemas.microsoft.com/office/drawing/2012/chart" uri="{CE6537A1-D6FC-4f65-9D91-7224C49458BB}"/>
                <c:ext xmlns:c16="http://schemas.microsoft.com/office/drawing/2014/chart" uri="{C3380CC4-5D6E-409C-BE32-E72D297353CC}">
                  <c16:uniqueId val="{0000001D-1DEF-421C-8072-CD23F4BB57D1}"/>
                </c:ext>
              </c:extLst>
            </c:dLbl>
            <c:dLbl>
              <c:idx val="3"/>
              <c:delete val="1"/>
              <c:extLst>
                <c:ext xmlns:c15="http://schemas.microsoft.com/office/drawing/2012/chart" uri="{CE6537A1-D6FC-4f65-9D91-7224C49458BB}"/>
                <c:ext xmlns:c16="http://schemas.microsoft.com/office/drawing/2014/chart" uri="{C3380CC4-5D6E-409C-BE32-E72D297353CC}">
                  <c16:uniqueId val="{0000001E-1DEF-421C-8072-CD23F4BB57D1}"/>
                </c:ext>
              </c:extLst>
            </c:dLbl>
            <c:dLbl>
              <c:idx val="4"/>
              <c:delete val="1"/>
              <c:extLst>
                <c:ext xmlns:c15="http://schemas.microsoft.com/office/drawing/2012/chart" uri="{CE6537A1-D6FC-4f65-9D91-7224C49458BB}"/>
                <c:ext xmlns:c16="http://schemas.microsoft.com/office/drawing/2014/chart" uri="{C3380CC4-5D6E-409C-BE32-E72D297353CC}">
                  <c16:uniqueId val="{0000001F-1DEF-421C-8072-CD23F4BB57D1}"/>
                </c:ext>
              </c:extLst>
            </c:dLbl>
            <c:dLbl>
              <c:idx val="5"/>
              <c:delete val="1"/>
              <c:extLst>
                <c:ext xmlns:c15="http://schemas.microsoft.com/office/drawing/2012/chart" uri="{CE6537A1-D6FC-4f65-9D91-7224C49458BB}"/>
                <c:ext xmlns:c16="http://schemas.microsoft.com/office/drawing/2014/chart" uri="{C3380CC4-5D6E-409C-BE32-E72D297353CC}">
                  <c16:uniqueId val="{00000020-1DEF-421C-8072-CD23F4BB57D1}"/>
                </c:ext>
              </c:extLst>
            </c:dLbl>
            <c:dLbl>
              <c:idx val="6"/>
              <c:delete val="1"/>
              <c:extLst>
                <c:ext xmlns:c15="http://schemas.microsoft.com/office/drawing/2012/chart" uri="{CE6537A1-D6FC-4f65-9D91-7224C49458BB}"/>
                <c:ext xmlns:c16="http://schemas.microsoft.com/office/drawing/2014/chart" uri="{C3380CC4-5D6E-409C-BE32-E72D297353CC}">
                  <c16:uniqueId val="{00000021-1DEF-421C-8072-CD23F4BB57D1}"/>
                </c:ext>
              </c:extLst>
            </c:dLbl>
            <c:dLbl>
              <c:idx val="7"/>
              <c:tx>
                <c:rich>
                  <a:bodyPr/>
                  <a:lstStyle/>
                  <a:p>
                    <a:fld id="{7C170388-4B62-44E0-8739-F785DF646145}" type="VALUE">
                      <a:rPr lang="en-US"/>
                      <a:pPr/>
                      <a:t>[VÄRDE]</a:t>
                    </a:fld>
                    <a:r>
                      <a:rPr lang="en-US"/>
                      <a:t> Nordost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1DEF-421C-8072-CD23F4BB57D1}"/>
                </c:ext>
              </c:extLst>
            </c:dLbl>
            <c:spPr>
              <a:noFill/>
              <a:ln>
                <a:noFill/>
              </a:ln>
              <a:effectLst/>
            </c:spPr>
            <c:txPr>
              <a:bodyPr rot="0" vert="horz"/>
              <a:lstStyle/>
              <a:p>
                <a:pPr>
                  <a:defRPr>
                    <a:solidFill>
                      <a:schemeClr val="accent6">
                        <a:lumMod val="75000"/>
                      </a:schemeClr>
                    </a:solidFill>
                  </a:defRPr>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'Tillit bostad'!$D$4:$K$4</c:f>
              <c:numCache>
                <c:formatCode>General</c:formatCode>
                <c:ptCount val="8"/>
                <c:pt idx="0">
                  <c:v>2016</c:v>
                </c:pt>
                <c:pt idx="1">
                  <c:v>2017</c:v>
                </c:pt>
                <c:pt idx="2">
                  <c:v>2018</c:v>
                </c:pt>
                <c:pt idx="3">
                  <c:v>2019</c:v>
                </c:pt>
                <c:pt idx="4">
                  <c:v>2020</c:v>
                </c:pt>
                <c:pt idx="5">
                  <c:v>2021</c:v>
                </c:pt>
                <c:pt idx="6">
                  <c:v>2022</c:v>
                </c:pt>
                <c:pt idx="7">
                  <c:v>2023</c:v>
                </c:pt>
              </c:numCache>
            </c:numRef>
          </c:cat>
          <c:val>
            <c:numRef>
              <c:f>'Tillit bostad'!$D$8:$K$8</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23-1DEF-421C-8072-CD23F4BB57D1}"/>
            </c:ext>
          </c:extLst>
        </c:ser>
        <c:ser>
          <c:idx val="6"/>
          <c:order val="4"/>
          <c:tx>
            <c:strRef>
              <c:f>'Tillit bostad'!$C$9</c:f>
              <c:strCache>
                <c:ptCount val="1"/>
                <c:pt idx="0">
                  <c:v>Sydväst</c:v>
                </c:pt>
              </c:strCache>
            </c:strRef>
          </c:tx>
          <c:spPr>
            <a:ln w="38100" cap="rnd">
              <a:solidFill>
                <a:schemeClr val="accent4">
                  <a:lumMod val="60000"/>
                  <a:lumOff val="40000"/>
                </a:schemeClr>
              </a:solidFill>
              <a:prstDash val="solid"/>
              <a:round/>
            </a:ln>
            <a:effectLst/>
          </c:spPr>
          <c:marker>
            <c:symbol val="circle"/>
            <c:size val="8"/>
            <c:spPr>
              <a:solidFill>
                <a:schemeClr val="bg1"/>
              </a:solidFill>
              <a:ln>
                <a:solidFill>
                  <a:schemeClr val="accent4">
                    <a:lumMod val="60000"/>
                    <a:lumOff val="40000"/>
                  </a:schemeClr>
                </a:solidFill>
              </a:ln>
            </c:spPr>
          </c:marker>
          <c:dLbls>
            <c:dLbl>
              <c:idx val="0"/>
              <c:layout>
                <c:manualLayout>
                  <c:x val="-5.28206718102626E-2"/>
                  <c:y val="-4.6513713342495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DEF-421C-8072-CD23F4BB57D1}"/>
                </c:ext>
              </c:extLst>
            </c:dLbl>
            <c:dLbl>
              <c:idx val="1"/>
              <c:delete val="1"/>
              <c:extLst>
                <c:ext xmlns:c15="http://schemas.microsoft.com/office/drawing/2012/chart" uri="{CE6537A1-D6FC-4f65-9D91-7224C49458BB}"/>
                <c:ext xmlns:c16="http://schemas.microsoft.com/office/drawing/2014/chart" uri="{C3380CC4-5D6E-409C-BE32-E72D297353CC}">
                  <c16:uniqueId val="{00000025-1DEF-421C-8072-CD23F4BB57D1}"/>
                </c:ext>
              </c:extLst>
            </c:dLbl>
            <c:dLbl>
              <c:idx val="2"/>
              <c:delete val="1"/>
              <c:extLst>
                <c:ext xmlns:c15="http://schemas.microsoft.com/office/drawing/2012/chart" uri="{CE6537A1-D6FC-4f65-9D91-7224C49458BB}"/>
                <c:ext xmlns:c16="http://schemas.microsoft.com/office/drawing/2014/chart" uri="{C3380CC4-5D6E-409C-BE32-E72D297353CC}">
                  <c16:uniqueId val="{00000026-1DEF-421C-8072-CD23F4BB57D1}"/>
                </c:ext>
              </c:extLst>
            </c:dLbl>
            <c:dLbl>
              <c:idx val="3"/>
              <c:delete val="1"/>
              <c:extLst>
                <c:ext xmlns:c15="http://schemas.microsoft.com/office/drawing/2012/chart" uri="{CE6537A1-D6FC-4f65-9D91-7224C49458BB}"/>
                <c:ext xmlns:c16="http://schemas.microsoft.com/office/drawing/2014/chart" uri="{C3380CC4-5D6E-409C-BE32-E72D297353CC}">
                  <c16:uniqueId val="{00000027-1DEF-421C-8072-CD23F4BB57D1}"/>
                </c:ext>
              </c:extLst>
            </c:dLbl>
            <c:dLbl>
              <c:idx val="4"/>
              <c:delete val="1"/>
              <c:extLst>
                <c:ext xmlns:c15="http://schemas.microsoft.com/office/drawing/2012/chart" uri="{CE6537A1-D6FC-4f65-9D91-7224C49458BB}"/>
                <c:ext xmlns:c16="http://schemas.microsoft.com/office/drawing/2014/chart" uri="{C3380CC4-5D6E-409C-BE32-E72D297353CC}">
                  <c16:uniqueId val="{00000028-1DEF-421C-8072-CD23F4BB57D1}"/>
                </c:ext>
              </c:extLst>
            </c:dLbl>
            <c:dLbl>
              <c:idx val="5"/>
              <c:delete val="1"/>
              <c:extLst>
                <c:ext xmlns:c15="http://schemas.microsoft.com/office/drawing/2012/chart" uri="{CE6537A1-D6FC-4f65-9D91-7224C49458BB}"/>
                <c:ext xmlns:c16="http://schemas.microsoft.com/office/drawing/2014/chart" uri="{C3380CC4-5D6E-409C-BE32-E72D297353CC}">
                  <c16:uniqueId val="{00000029-1DEF-421C-8072-CD23F4BB57D1}"/>
                </c:ext>
              </c:extLst>
            </c:dLbl>
            <c:dLbl>
              <c:idx val="6"/>
              <c:delete val="1"/>
              <c:extLst>
                <c:ext xmlns:c15="http://schemas.microsoft.com/office/drawing/2012/chart" uri="{CE6537A1-D6FC-4f65-9D91-7224C49458BB}"/>
                <c:ext xmlns:c16="http://schemas.microsoft.com/office/drawing/2014/chart" uri="{C3380CC4-5D6E-409C-BE32-E72D297353CC}">
                  <c16:uniqueId val="{0000002A-1DEF-421C-8072-CD23F4BB57D1}"/>
                </c:ext>
              </c:extLst>
            </c:dLbl>
            <c:dLbl>
              <c:idx val="7"/>
              <c:layout>
                <c:manualLayout>
                  <c:x val="-1.5273006800457722E-3"/>
                  <c:y val="-3.111629334873307E-2"/>
                </c:manualLayout>
              </c:layout>
              <c:tx>
                <c:rich>
                  <a:bodyPr/>
                  <a:lstStyle/>
                  <a:p>
                    <a:fld id="{96D8F6F5-631B-4F0F-82F1-83D6378D600E}" type="VALUE">
                      <a:rPr lang="en-US"/>
                      <a:pPr/>
                      <a:t>[VÄRDE]</a:t>
                    </a:fld>
                    <a:r>
                      <a:rPr lang="en-US"/>
                      <a:t> Sydväst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1DEF-421C-8072-CD23F4BB57D1}"/>
                </c:ext>
              </c:extLst>
            </c:dLbl>
            <c:spPr>
              <a:noFill/>
              <a:ln>
                <a:noFill/>
              </a:ln>
              <a:effectLst/>
            </c:spPr>
            <c:txPr>
              <a:bodyPr rot="0" vert="horz"/>
              <a:lstStyle/>
              <a:p>
                <a:pPr>
                  <a:defRPr>
                    <a:solidFill>
                      <a:schemeClr val="accent4">
                        <a:lumMod val="75000"/>
                      </a:schemeClr>
                    </a:solidFill>
                  </a:defRPr>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'Tillit bostad'!$D$4:$K$4</c:f>
              <c:numCache>
                <c:formatCode>General</c:formatCode>
                <c:ptCount val="8"/>
                <c:pt idx="0">
                  <c:v>2016</c:v>
                </c:pt>
                <c:pt idx="1">
                  <c:v>2017</c:v>
                </c:pt>
                <c:pt idx="2">
                  <c:v>2018</c:v>
                </c:pt>
                <c:pt idx="3">
                  <c:v>2019</c:v>
                </c:pt>
                <c:pt idx="4">
                  <c:v>2020</c:v>
                </c:pt>
                <c:pt idx="5">
                  <c:v>2021</c:v>
                </c:pt>
                <c:pt idx="6">
                  <c:v>2022</c:v>
                </c:pt>
                <c:pt idx="7">
                  <c:v>2023</c:v>
                </c:pt>
              </c:numCache>
            </c:numRef>
          </c:cat>
          <c:val>
            <c:numRef>
              <c:f>'Tillit bostad'!$D$9:$K$9</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2C-1DEF-421C-8072-CD23F4BB57D1}"/>
            </c:ext>
          </c:extLst>
        </c:ser>
        <c:dLbls>
          <c:showLegendKey val="0"/>
          <c:showVal val="1"/>
          <c:showCatName val="0"/>
          <c:showSerName val="0"/>
          <c:showPercent val="0"/>
          <c:showBubbleSize val="0"/>
        </c:dLbls>
        <c:smooth val="0"/>
        <c:axId val="908379736"/>
        <c:axId val="908382360"/>
        <c:extLst/>
      </c:lineChart>
      <c:catAx>
        <c:axId val="90837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908382360"/>
        <c:crosses val="autoZero"/>
        <c:auto val="1"/>
        <c:lblAlgn val="ctr"/>
        <c:lblOffset val="100"/>
        <c:noMultiLvlLbl val="0"/>
      </c:catAx>
      <c:valAx>
        <c:axId val="908382360"/>
        <c:scaling>
          <c:orientation val="minMax"/>
          <c:max val="9"/>
          <c:min val="4"/>
        </c:scaling>
        <c:delete val="0"/>
        <c:axPos val="l"/>
        <c:numFmt formatCode="0.0" sourceLinked="1"/>
        <c:majorTickMark val="out"/>
        <c:minorTickMark val="none"/>
        <c:tickLblPos val="nextTo"/>
        <c:crossAx val="90837973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br>
              <a:rPr lang="sv-SE" sz="1600" b="0"/>
            </a:br>
            <a:r>
              <a:rPr lang="sv-SE" sz="1200" b="0"/>
              <a:t>- genomsnitt 2016-2023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'Tillit bostad'!$R$31</c:f>
              <c:strCache>
                <c:ptCount val="1"/>
                <c:pt idx="0">
                  <c:v>Medelvärde av tillit i bostadsområdet 2016-2023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0F38-4A12-A376-6A6FD98B769F}"/>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0F38-4A12-A376-6A6FD98B769F}"/>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0F38-4A12-A376-6A6FD98B769F}"/>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0F38-4A12-A376-6A6FD98B769F}"/>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0F38-4A12-A376-6A6FD98B769F}"/>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F38-4A12-A376-6A6FD98B769F}"/>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0F38-4A12-A376-6A6FD98B769F}"/>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0F38-4A12-A376-6A6FD98B769F}"/>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0F38-4A12-A376-6A6FD98B769F}"/>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0F38-4A12-A376-6A6FD98B769F}"/>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0F38-4A12-A376-6A6FD98B769F}"/>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0F38-4A12-A376-6A6FD98B769F}"/>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0F38-4A12-A376-6A6FD98B769F}"/>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0F38-4A12-A376-6A6FD98B769F}"/>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0F38-4A12-A376-6A6FD98B769F}"/>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0F38-4A12-A376-6A6FD98B769F}"/>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0F38-4A12-A376-6A6FD98B769F}"/>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0F38-4A12-A376-6A6FD98B769F}"/>
              </c:ext>
            </c:extLst>
          </c:dPt>
          <c:dPt>
            <c:idx val="1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5-0F38-4A12-A376-6A6FD98B769F}"/>
              </c:ext>
            </c:extLst>
          </c:dPt>
          <c:dPt>
            <c:idx val="1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7-0F38-4A12-A376-6A6FD98B769F}"/>
              </c:ext>
            </c:extLst>
          </c:dPt>
          <c:dPt>
            <c:idx val="2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9-0F38-4A12-A376-6A6FD98B769F}"/>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2B-0F38-4A12-A376-6A6FD98B769F}"/>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0F38-4A12-A376-6A6FD98B769F}"/>
              </c:ext>
            </c:extLst>
          </c:dPt>
          <c:dPt>
            <c:idx val="2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F-0F38-4A12-A376-6A6FD98B769F}"/>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0F38-4A12-A376-6A6FD98B769F}"/>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0F38-4A12-A376-6A6FD98B769F}"/>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0F38-4A12-A376-6A6FD98B769F}"/>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0F38-4A12-A376-6A6FD98B769F}"/>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0F38-4A12-A376-6A6FD98B769F}"/>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0F38-4A12-A376-6A6FD98B769F}"/>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0F38-4A12-A376-6A6FD98B769F}"/>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0F38-4A12-A376-6A6FD98B769F}"/>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0F38-4A12-A376-6A6FD98B769F}"/>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0F38-4A12-A376-6A6FD98B769F}"/>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0F38-4A12-A376-6A6FD98B769F}"/>
              </c:ext>
            </c:extLst>
          </c:dPt>
          <c:dPt>
            <c:idx val="3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7-0F38-4A12-A376-6A6FD98B769F}"/>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0F38-4A12-A376-6A6FD98B769F}"/>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'Tillit bostad'!$Q$32:$Q$68</c:f>
              <c:strCache>
                <c:ptCount val="37"/>
                <c:pt idx="0">
                  <c:v>Södra Skärgården</c:v>
                </c:pt>
                <c:pt idx="1">
                  <c:v>Älvsborg</c:v>
                </c:pt>
                <c:pt idx="2">
                  <c:v>Bratthammar-Näset-Önnered</c:v>
                </c:pt>
                <c:pt idx="3">
                  <c:v>Billdal</c:v>
                </c:pt>
                <c:pt idx="4">
                  <c:v>Södra Torslanda</c:v>
                </c:pt>
                <c:pt idx="5">
                  <c:v>Kallebäck-Skår-Kärralund</c:v>
                </c:pt>
                <c:pt idx="6">
                  <c:v>Askim-Hovås</c:v>
                </c:pt>
                <c:pt idx="7">
                  <c:v>Kålltorp-Torpa-Björkekärr</c:v>
                </c:pt>
                <c:pt idx="8">
                  <c:v>Björlanda</c:v>
                </c:pt>
                <c:pt idx="9">
                  <c:v>Norra Älvsstranden</c:v>
                </c:pt>
                <c:pt idx="10">
                  <c:v>Lunden-Härlanda-Överås</c:v>
                </c:pt>
                <c:pt idx="11">
                  <c:v>Olivedal-Haga-Annedal-Änggården</c:v>
                </c:pt>
                <c:pt idx="12">
                  <c:v>Krokslätt-Johanneberg</c:v>
                </c:pt>
                <c:pt idx="13">
                  <c:v>Kärrdalen-Slättadamm</c:v>
                </c:pt>
                <c:pt idx="14">
                  <c:v>Majorna-Stigberget-Masthugget</c:v>
                </c:pt>
                <c:pt idx="15">
                  <c:v>Kungsladugård-Sanna</c:v>
                </c:pt>
                <c:pt idx="16">
                  <c:v>Guldheden-Landala</c:v>
                </c:pt>
                <c:pt idx="17">
                  <c:v>Norra Centrum</c:v>
                </c:pt>
                <c:pt idx="18">
                  <c:v>Östra Angered</c:v>
                </c:pt>
                <c:pt idx="19">
                  <c:v>Kärra-Rödbo</c:v>
                </c:pt>
                <c:pt idx="20">
                  <c:v>Gamlestaden och Utby</c:v>
                </c:pt>
                <c:pt idx="21">
                  <c:v>HELA STADEN</c:v>
                </c:pt>
                <c:pt idx="22">
                  <c:v>Tuve-Säve</c:v>
                </c:pt>
                <c:pt idx="23">
                  <c:v>Olskroken-Redbergslid-Bagaregården</c:v>
                </c:pt>
                <c:pt idx="24">
                  <c:v>Stora Högsbo</c:v>
                </c:pt>
                <c:pt idx="25">
                  <c:v>Kyrkbyn-Rambergsstaden</c:v>
                </c:pt>
                <c:pt idx="26">
                  <c:v>Backa</c:v>
                </c:pt>
                <c:pt idx="27">
                  <c:v>Kvillebäcken</c:v>
                </c:pt>
                <c:pt idx="28">
                  <c:v>Centrala Tynnered</c:v>
                </c:pt>
                <c:pt idx="29">
                  <c:v>Östra Biskopsgården</c:v>
                </c:pt>
                <c:pt idx="30">
                  <c:v>Kortedala</c:v>
                </c:pt>
                <c:pt idx="31">
                  <c:v>Centrala Angered</c:v>
                </c:pt>
                <c:pt idx="32">
                  <c:v>Frölunda Torg-Tofta</c:v>
                </c:pt>
                <c:pt idx="33">
                  <c:v>Södra Angered</c:v>
                </c:pt>
                <c:pt idx="34">
                  <c:v>Bergsjön</c:v>
                </c:pt>
                <c:pt idx="35">
                  <c:v>Västra Biskopsgården</c:v>
                </c:pt>
                <c:pt idx="36">
                  <c:v>Norra Angered</c:v>
                </c:pt>
              </c:strCache>
            </c:strRef>
          </c:cat>
          <c:val>
            <c:numRef>
              <c:f>'Tillit bostad'!$R$32:$R$68</c:f>
              <c:numCache>
                <c:formatCode>0.0</c:formatCode>
                <c:ptCount val="37"/>
                <c:pt idx="0">
                  <c:v>8.7905900000000017</c:v>
                </c:pt>
                <c:pt idx="1">
                  <c:v>8.233883500000001</c:v>
                </c:pt>
                <c:pt idx="2">
                  <c:v>8.0210151666666683</c:v>
                </c:pt>
                <c:pt idx="3">
                  <c:v>7.9022040000000002</c:v>
                </c:pt>
                <c:pt idx="4">
                  <c:v>7.8737933333333334</c:v>
                </c:pt>
                <c:pt idx="5">
                  <c:v>7.8151516666666669</c:v>
                </c:pt>
                <c:pt idx="6">
                  <c:v>7.7304548333333329</c:v>
                </c:pt>
                <c:pt idx="7">
                  <c:v>7.7293724999999993</c:v>
                </c:pt>
                <c:pt idx="8">
                  <c:v>7.7275925000000001</c:v>
                </c:pt>
                <c:pt idx="9">
                  <c:v>7.6752715000000009</c:v>
                </c:pt>
                <c:pt idx="10">
                  <c:v>7.6350686666666672</c:v>
                </c:pt>
                <c:pt idx="11">
                  <c:v>7.5540694999999998</c:v>
                </c:pt>
                <c:pt idx="12">
                  <c:v>7.5531125000000001</c:v>
                </c:pt>
                <c:pt idx="13">
                  <c:v>7.515682</c:v>
                </c:pt>
                <c:pt idx="14">
                  <c:v>7.4390330000000002</c:v>
                </c:pt>
                <c:pt idx="15">
                  <c:v>7.4275020000000005</c:v>
                </c:pt>
                <c:pt idx="16">
                  <c:v>7.4265003333333333</c:v>
                </c:pt>
                <c:pt idx="17">
                  <c:v>7.3970219999999998</c:v>
                </c:pt>
                <c:pt idx="18">
                  <c:v>7.3029771666666674</c:v>
                </c:pt>
                <c:pt idx="19">
                  <c:v>7.2812108333333327</c:v>
                </c:pt>
                <c:pt idx="20">
                  <c:v>7.2665806666666661</c:v>
                </c:pt>
                <c:pt idx="21">
                  <c:v>7.1941998333333341</c:v>
                </c:pt>
                <c:pt idx="22">
                  <c:v>7.1850903333333331</c:v>
                </c:pt>
                <c:pt idx="23">
                  <c:v>7.1211101666666661</c:v>
                </c:pt>
                <c:pt idx="24">
                  <c:v>7.0834281666666659</c:v>
                </c:pt>
                <c:pt idx="25">
                  <c:v>6.6835531666666661</c:v>
                </c:pt>
                <c:pt idx="26">
                  <c:v>6.4043738333333327</c:v>
                </c:pt>
                <c:pt idx="27">
                  <c:v>6.3176749999999995</c:v>
                </c:pt>
                <c:pt idx="28">
                  <c:v>6.1998676666666661</c:v>
                </c:pt>
                <c:pt idx="29">
                  <c:v>6.1273599999999995</c:v>
                </c:pt>
                <c:pt idx="30">
                  <c:v>5.9608063333333332</c:v>
                </c:pt>
                <c:pt idx="31">
                  <c:v>5.9600810000000006</c:v>
                </c:pt>
                <c:pt idx="32">
                  <c:v>5.7546195000000004</c:v>
                </c:pt>
                <c:pt idx="33">
                  <c:v>5.641735333333334</c:v>
                </c:pt>
                <c:pt idx="34">
                  <c:v>5.6208554999999993</c:v>
                </c:pt>
                <c:pt idx="35">
                  <c:v>5.2933293333333324</c:v>
                </c:pt>
                <c:pt idx="36">
                  <c:v>5.2594796666666666</c:v>
                </c:pt>
              </c:numCache>
            </c:numRef>
          </c:val>
          <c:extLst>
            <c:ext xmlns:c16="http://schemas.microsoft.com/office/drawing/2014/chart" uri="{C3380CC4-5D6E-409C-BE32-E72D297353CC}">
              <c16:uniqueId val="{0000004A-0F38-4A12-A376-6A6FD98B769F}"/>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8.8305097782397618E-2"/>
          <c:y val="7.998508577927553E-2"/>
          <c:w val="0.90448860652117058"/>
          <c:h val="0.58480432874343291"/>
        </c:manualLayout>
      </c:layout>
      <c:barChart>
        <c:barDir val="col"/>
        <c:grouping val="clustered"/>
        <c:varyColors val="0"/>
        <c:ser>
          <c:idx val="0"/>
          <c:order val="0"/>
          <c:tx>
            <c:strRef>
              <c:f>'Tillit bostad'!$O$31</c:f>
              <c:strCache>
                <c:ptCount val="1"/>
                <c:pt idx="0">
                  <c:v>Medelvärde av tillit i bostadsområdet 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878B-4373-8B63-479D215AC0B5}"/>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878B-4373-8B63-479D215AC0B5}"/>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878B-4373-8B63-479D215AC0B5}"/>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878B-4373-8B63-479D215AC0B5}"/>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878B-4373-8B63-479D215AC0B5}"/>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878B-4373-8B63-479D215AC0B5}"/>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878B-4373-8B63-479D215AC0B5}"/>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878B-4373-8B63-479D215AC0B5}"/>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878B-4373-8B63-479D215AC0B5}"/>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878B-4373-8B63-479D215AC0B5}"/>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878B-4373-8B63-479D215AC0B5}"/>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878B-4373-8B63-479D215AC0B5}"/>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878B-4373-8B63-479D215AC0B5}"/>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878B-4373-8B63-479D215AC0B5}"/>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D-878B-4373-8B63-479D215AC0B5}"/>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878B-4373-8B63-479D215AC0B5}"/>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878B-4373-8B63-479D215AC0B5}"/>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878B-4373-8B63-479D215AC0B5}"/>
              </c:ext>
            </c:extLst>
          </c:dPt>
          <c:dPt>
            <c:idx val="1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5-878B-4373-8B63-479D215AC0B5}"/>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27-878B-4373-8B63-479D215AC0B5}"/>
              </c:ext>
            </c:extLst>
          </c:dPt>
          <c:dPt>
            <c:idx val="2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9-878B-4373-8B63-479D215AC0B5}"/>
              </c:ext>
            </c:extLst>
          </c:dPt>
          <c:dPt>
            <c:idx val="2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B-878B-4373-8B63-479D215AC0B5}"/>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878B-4373-8B63-479D215AC0B5}"/>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878B-4373-8B63-479D215AC0B5}"/>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878B-4373-8B63-479D215AC0B5}"/>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878B-4373-8B63-479D215AC0B5}"/>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878B-4373-8B63-479D215AC0B5}"/>
              </c:ext>
            </c:extLst>
          </c:dPt>
          <c:dPt>
            <c:idx val="2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7-878B-4373-8B63-479D215AC0B5}"/>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878B-4373-8B63-479D215AC0B5}"/>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878B-4373-8B63-479D215AC0B5}"/>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878B-4373-8B63-479D215AC0B5}"/>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878B-4373-8B63-479D215AC0B5}"/>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878B-4373-8B63-479D215AC0B5}"/>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878B-4373-8B63-479D215AC0B5}"/>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878B-4373-8B63-479D215AC0B5}"/>
              </c:ext>
            </c:extLst>
          </c:dPt>
          <c:dPt>
            <c:idx val="3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7-878B-4373-8B63-479D215AC0B5}"/>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878B-4373-8B63-479D215AC0B5}"/>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'Tillit bostad'!$N$32:$N$68</c:f>
              <c:strCache>
                <c:ptCount val="37"/>
                <c:pt idx="0">
                  <c:v>Södra Skärgården</c:v>
                </c:pt>
                <c:pt idx="1">
                  <c:v>Bratthammar-Näset-Önnered</c:v>
                </c:pt>
                <c:pt idx="2">
                  <c:v>Älvsborg</c:v>
                </c:pt>
                <c:pt idx="3">
                  <c:v>Billdal</c:v>
                </c:pt>
                <c:pt idx="4">
                  <c:v>Björlanda</c:v>
                </c:pt>
                <c:pt idx="5">
                  <c:v>Södra Torslanda</c:v>
                </c:pt>
                <c:pt idx="6">
                  <c:v>Krokslätt-Johanneberg</c:v>
                </c:pt>
                <c:pt idx="7">
                  <c:v>Askim-Hovås</c:v>
                </c:pt>
                <c:pt idx="8">
                  <c:v>Lunden-Härlanda-Överås</c:v>
                </c:pt>
                <c:pt idx="9">
                  <c:v>Kålltorp-Torpa-Björkekärr</c:v>
                </c:pt>
                <c:pt idx="10">
                  <c:v>Kungsladugård-Sanna</c:v>
                </c:pt>
                <c:pt idx="11">
                  <c:v>Majorna-Stigberget-Masthugget</c:v>
                </c:pt>
                <c:pt idx="12">
                  <c:v>Norra Älvsstranden</c:v>
                </c:pt>
                <c:pt idx="13">
                  <c:v>Olivedal-Haga-Annedal-Änggården</c:v>
                </c:pt>
                <c:pt idx="14">
                  <c:v>Kärrdalen-Slättadamm</c:v>
                </c:pt>
                <c:pt idx="15">
                  <c:v>Kallebäck-Skår-Kärralund</c:v>
                </c:pt>
                <c:pt idx="16">
                  <c:v>Olskroken-Redbergslid-Bagaregården</c:v>
                </c:pt>
                <c:pt idx="17">
                  <c:v>Guldheden-Landala</c:v>
                </c:pt>
                <c:pt idx="18">
                  <c:v>Östra Angered</c:v>
                </c:pt>
                <c:pt idx="19">
                  <c:v>HELA STADEN</c:v>
                </c:pt>
                <c:pt idx="20">
                  <c:v>Norra Centrum</c:v>
                </c:pt>
                <c:pt idx="21">
                  <c:v>Gamlestaden och Utby</c:v>
                </c:pt>
                <c:pt idx="22">
                  <c:v>Tuve-Säve</c:v>
                </c:pt>
                <c:pt idx="23">
                  <c:v>Kärra-Rödbo</c:v>
                </c:pt>
                <c:pt idx="24">
                  <c:v>Stora Högsbo</c:v>
                </c:pt>
                <c:pt idx="25">
                  <c:v>Kyrkbyn-Rambergsstaden</c:v>
                </c:pt>
                <c:pt idx="26">
                  <c:v>Backa</c:v>
                </c:pt>
                <c:pt idx="27">
                  <c:v>Centrala Tynnered</c:v>
                </c:pt>
                <c:pt idx="28">
                  <c:v>Östra Biskopsgården</c:v>
                </c:pt>
                <c:pt idx="29">
                  <c:v>Kvillebäcken</c:v>
                </c:pt>
                <c:pt idx="30">
                  <c:v>Kortedala</c:v>
                </c:pt>
                <c:pt idx="31">
                  <c:v>Bergsjön</c:v>
                </c:pt>
                <c:pt idx="32">
                  <c:v>Frölunda Torg-Tofta</c:v>
                </c:pt>
                <c:pt idx="33">
                  <c:v>Centrala Angered</c:v>
                </c:pt>
                <c:pt idx="34">
                  <c:v>Södra Angered</c:v>
                </c:pt>
                <c:pt idx="35">
                  <c:v>Västra Biskopsgården</c:v>
                </c:pt>
                <c:pt idx="36">
                  <c:v>Norra Angered</c:v>
                </c:pt>
              </c:strCache>
            </c:strRef>
          </c:cat>
          <c:val>
            <c:numRef>
              <c:f>'Tillit bostad'!$O$32:$O$68</c:f>
              <c:numCache>
                <c:formatCode>0.0</c:formatCode>
                <c:ptCount val="37"/>
                <c:pt idx="0">
                  <c:v>8.5454550000000005</c:v>
                </c:pt>
                <c:pt idx="1">
                  <c:v>8.1818179999999998</c:v>
                </c:pt>
                <c:pt idx="2">
                  <c:v>8.0289020000000004</c:v>
                </c:pt>
                <c:pt idx="3">
                  <c:v>8.0170940000000002</c:v>
                </c:pt>
                <c:pt idx="4">
                  <c:v>7.9692309999999997</c:v>
                </c:pt>
                <c:pt idx="5">
                  <c:v>7.6133329999999999</c:v>
                </c:pt>
                <c:pt idx="6">
                  <c:v>7.553191</c:v>
                </c:pt>
                <c:pt idx="7">
                  <c:v>7.5279999999999996</c:v>
                </c:pt>
                <c:pt idx="8">
                  <c:v>7.5213679999999998</c:v>
                </c:pt>
                <c:pt idx="9">
                  <c:v>7.5053190000000001</c:v>
                </c:pt>
                <c:pt idx="10">
                  <c:v>7.4953269999999996</c:v>
                </c:pt>
                <c:pt idx="11">
                  <c:v>7.4206349999999999</c:v>
                </c:pt>
                <c:pt idx="12">
                  <c:v>7.4166670000000003</c:v>
                </c:pt>
                <c:pt idx="13">
                  <c:v>7.4114579999999997</c:v>
                </c:pt>
                <c:pt idx="14">
                  <c:v>7.375</c:v>
                </c:pt>
                <c:pt idx="15">
                  <c:v>7.3301889999999998</c:v>
                </c:pt>
                <c:pt idx="16">
                  <c:v>7.3103449999999999</c:v>
                </c:pt>
                <c:pt idx="17">
                  <c:v>7.2647060000000003</c:v>
                </c:pt>
                <c:pt idx="18">
                  <c:v>7.1052629999999999</c:v>
                </c:pt>
                <c:pt idx="19">
                  <c:v>7.102284</c:v>
                </c:pt>
                <c:pt idx="20">
                  <c:v>7.0981310000000004</c:v>
                </c:pt>
                <c:pt idx="21">
                  <c:v>7.0901639999999997</c:v>
                </c:pt>
                <c:pt idx="22">
                  <c:v>7.0825690000000003</c:v>
                </c:pt>
                <c:pt idx="23">
                  <c:v>7.0454549999999996</c:v>
                </c:pt>
                <c:pt idx="24">
                  <c:v>7.0258620000000001</c:v>
                </c:pt>
                <c:pt idx="25">
                  <c:v>6.7460319999999996</c:v>
                </c:pt>
                <c:pt idx="26">
                  <c:v>6.3583819999999998</c:v>
                </c:pt>
                <c:pt idx="27">
                  <c:v>6.2061859999999998</c:v>
                </c:pt>
                <c:pt idx="28">
                  <c:v>6.1617649999999999</c:v>
                </c:pt>
                <c:pt idx="29">
                  <c:v>6.1081079999999996</c:v>
                </c:pt>
                <c:pt idx="30">
                  <c:v>5.9195399999999996</c:v>
                </c:pt>
                <c:pt idx="31">
                  <c:v>5.8490570000000002</c:v>
                </c:pt>
                <c:pt idx="32">
                  <c:v>5.7916670000000003</c:v>
                </c:pt>
                <c:pt idx="33">
                  <c:v>5.3404259999999999</c:v>
                </c:pt>
                <c:pt idx="34">
                  <c:v>5.2678570000000002</c:v>
                </c:pt>
                <c:pt idx="35">
                  <c:v>5.2151899999999998</c:v>
                </c:pt>
                <c:pt idx="36">
                  <c:v>4.9444439999999998</c:v>
                </c:pt>
              </c:numCache>
            </c:numRef>
          </c:val>
          <c:extLst>
            <c:ext xmlns:c16="http://schemas.microsoft.com/office/drawing/2014/chart" uri="{C3380CC4-5D6E-409C-BE32-E72D297353CC}">
              <c16:uniqueId val="{0000004A-878B-4373-8B63-479D215AC0B5}"/>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Korrelation mellan tillit och trygghet i bostadsområdet</a:t>
            </a:r>
            <a:br>
              <a:rPr lang="sv-SE" sz="1600" b="0" noProof="0"/>
            </a:br>
            <a:r>
              <a:rPr lang="sv-SE" sz="1200" b="0" noProof="0"/>
              <a:t>- på mellanområdesnivå</a:t>
            </a:r>
            <a:endParaRPr lang="sv-SE" sz="1600" b="0" noProof="0"/>
          </a:p>
        </c:rich>
      </c:tx>
      <c:overlay val="0"/>
      <c:spPr>
        <a:noFill/>
        <a:ln>
          <a:noFill/>
        </a:ln>
        <a:effectLst/>
      </c:spPr>
    </c:title>
    <c:autoTitleDeleted val="0"/>
    <c:plotArea>
      <c:layout>
        <c:manualLayout>
          <c:layoutTarget val="inner"/>
          <c:xMode val="edge"/>
          <c:yMode val="edge"/>
          <c:x val="6.7046266160631682E-2"/>
          <c:y val="0.15074226232879367"/>
          <c:w val="0.91366826285983016"/>
          <c:h val="0.73076932483143586"/>
        </c:manualLayout>
      </c:layout>
      <c:scatterChart>
        <c:scatterStyle val="lineMarker"/>
        <c:varyColors val="0"/>
        <c:ser>
          <c:idx val="0"/>
          <c:order val="0"/>
          <c:tx>
            <c:strRef>
              <c:f>'Trygghet bostad'!$F$267</c:f>
              <c:strCache>
                <c:ptCount val="1"/>
                <c:pt idx="0">
                  <c:v>Tillit i bostadsområdet2016-2023</c:v>
                </c:pt>
              </c:strCache>
            </c:strRef>
          </c:tx>
          <c:spPr>
            <a:ln w="19050" cap="rnd">
              <a:noFill/>
              <a:round/>
            </a:ln>
            <a:effectLst/>
          </c:spPr>
          <c:marker>
            <c:symbol val="circle"/>
            <c:size val="5"/>
            <c:spPr>
              <a:solidFill>
                <a:schemeClr val="accent1"/>
              </a:solidFill>
              <a:ln w="63500">
                <a:solidFill>
                  <a:schemeClr val="accent1"/>
                </a:solidFill>
              </a:ln>
              <a:effectLst/>
            </c:spPr>
          </c:marker>
          <c:trendline>
            <c:spPr>
              <a:ln w="25400" cap="rnd">
                <a:solidFill>
                  <a:schemeClr val="tx1"/>
                </a:solidFill>
                <a:prstDash val="sysDot"/>
              </a:ln>
              <a:effectLst/>
            </c:spPr>
            <c:trendlineType val="linear"/>
            <c:dispRSqr val="1"/>
            <c:dispEq val="0"/>
            <c:trendlineLbl>
              <c:layout>
                <c:manualLayout>
                  <c:x val="6.5324663052340345E-2"/>
                  <c:y val="3.7052331852861158E-2"/>
                </c:manualLayout>
              </c:layout>
              <c:numFmt formatCode="General" sourceLinked="0"/>
              <c:spPr>
                <a:noFill/>
                <a:ln>
                  <a:noFill/>
                </a:ln>
                <a:effectLst/>
              </c:spPr>
              <c:txPr>
                <a:bodyPr rot="0" vert="horz"/>
                <a:lstStyle/>
                <a:p>
                  <a:pPr>
                    <a:defRPr b="1"/>
                  </a:pPr>
                  <a:endParaRPr lang="sv-SE"/>
                </a:p>
              </c:txPr>
            </c:trendlineLbl>
          </c:trendline>
          <c:xVal>
            <c:numRef>
              <c:f>'Trygghet bostad'!$E$268:$E$303</c:f>
              <c:numCache>
                <c:formatCode>0</c:formatCode>
                <c:ptCount val="36"/>
                <c:pt idx="0">
                  <c:v>87.890938333333338</c:v>
                </c:pt>
                <c:pt idx="1">
                  <c:v>52.270499999999998</c:v>
                </c:pt>
                <c:pt idx="2">
                  <c:v>78.942756666666668</c:v>
                </c:pt>
                <c:pt idx="3">
                  <c:v>61.318714999999997</c:v>
                </c:pt>
                <c:pt idx="4">
                  <c:v>56.140780000000007</c:v>
                </c:pt>
                <c:pt idx="5">
                  <c:v>60.215101666666669</c:v>
                </c:pt>
                <c:pt idx="6">
                  <c:v>54.581085000000002</c:v>
                </c:pt>
                <c:pt idx="7">
                  <c:v>88.195068333333353</c:v>
                </c:pt>
                <c:pt idx="8">
                  <c:v>89.820016666666675</c:v>
                </c:pt>
                <c:pt idx="9">
                  <c:v>89.078991666666667</c:v>
                </c:pt>
                <c:pt idx="10">
                  <c:v>83.333488333333335</c:v>
                </c:pt>
                <c:pt idx="11">
                  <c:v>77.891230000000007</c:v>
                </c:pt>
                <c:pt idx="12">
                  <c:v>78.292728333333329</c:v>
                </c:pt>
                <c:pt idx="13">
                  <c:v>79.029211666666669</c:v>
                </c:pt>
                <c:pt idx="14">
                  <c:v>76.722336666666678</c:v>
                </c:pt>
                <c:pt idx="15">
                  <c:v>89.264143333333323</c:v>
                </c:pt>
                <c:pt idx="16">
                  <c:v>78.169070000000005</c:v>
                </c:pt>
                <c:pt idx="17">
                  <c:v>75.655053333333328</c:v>
                </c:pt>
                <c:pt idx="18">
                  <c:v>86.595920000000007</c:v>
                </c:pt>
                <c:pt idx="19">
                  <c:v>93.398561666666666</c:v>
                </c:pt>
                <c:pt idx="20">
                  <c:v>97.380951666666675</c:v>
                </c:pt>
                <c:pt idx="21">
                  <c:v>89.150653333333338</c:v>
                </c:pt>
                <c:pt idx="22">
                  <c:v>59.876881666666669</c:v>
                </c:pt>
                <c:pt idx="23">
                  <c:v>51.717206666666669</c:v>
                </c:pt>
                <c:pt idx="24">
                  <c:v>93.741711666666674</c:v>
                </c:pt>
                <c:pt idx="25">
                  <c:v>83.616330000000005</c:v>
                </c:pt>
                <c:pt idx="26">
                  <c:v>66.266201666666674</c:v>
                </c:pt>
                <c:pt idx="27">
                  <c:v>65.269536666666667</c:v>
                </c:pt>
                <c:pt idx="28">
                  <c:v>66.458500000000001</c:v>
                </c:pt>
                <c:pt idx="29">
                  <c:v>88.592296666666655</c:v>
                </c:pt>
                <c:pt idx="30">
                  <c:v>94.758010000000013</c:v>
                </c:pt>
                <c:pt idx="31">
                  <c:v>92.424874999999986</c:v>
                </c:pt>
                <c:pt idx="32">
                  <c:v>82.816781666666671</c:v>
                </c:pt>
                <c:pt idx="33">
                  <c:v>81.688646666666671</c:v>
                </c:pt>
                <c:pt idx="34">
                  <c:v>57.372683333333327</c:v>
                </c:pt>
                <c:pt idx="35">
                  <c:v>44.545581666666664</c:v>
                </c:pt>
              </c:numCache>
            </c:numRef>
          </c:xVal>
          <c:yVal>
            <c:numRef>
              <c:f>'Trygghet bostad'!$F$268:$F$303</c:f>
              <c:numCache>
                <c:formatCode>0.0</c:formatCode>
                <c:ptCount val="36"/>
                <c:pt idx="0">
                  <c:v>7.3029771666666674</c:v>
                </c:pt>
                <c:pt idx="1">
                  <c:v>5.6208554999999993</c:v>
                </c:pt>
                <c:pt idx="2">
                  <c:v>7.2665806666666661</c:v>
                </c:pt>
                <c:pt idx="3">
                  <c:v>5.9608063333333332</c:v>
                </c:pt>
                <c:pt idx="4">
                  <c:v>5.641735333333334</c:v>
                </c:pt>
                <c:pt idx="5">
                  <c:v>5.9600810000000006</c:v>
                </c:pt>
                <c:pt idx="6">
                  <c:v>5.2594796666666666</c:v>
                </c:pt>
                <c:pt idx="7">
                  <c:v>7.7293724999999993</c:v>
                </c:pt>
                <c:pt idx="8">
                  <c:v>7.8151516666666669</c:v>
                </c:pt>
                <c:pt idx="9">
                  <c:v>7.5531125000000001</c:v>
                </c:pt>
                <c:pt idx="10">
                  <c:v>7.4265003333333333</c:v>
                </c:pt>
                <c:pt idx="11">
                  <c:v>7.5540694999999998</c:v>
                </c:pt>
                <c:pt idx="12">
                  <c:v>7.4275020000000005</c:v>
                </c:pt>
                <c:pt idx="13">
                  <c:v>7.4390330000000002</c:v>
                </c:pt>
                <c:pt idx="14">
                  <c:v>7.3970219999999998</c:v>
                </c:pt>
                <c:pt idx="15">
                  <c:v>7.6350686666666672</c:v>
                </c:pt>
                <c:pt idx="16">
                  <c:v>7.1211101666666661</c:v>
                </c:pt>
                <c:pt idx="17">
                  <c:v>7.0834281666666659</c:v>
                </c:pt>
                <c:pt idx="18">
                  <c:v>7.7304548333333329</c:v>
                </c:pt>
                <c:pt idx="19">
                  <c:v>7.9022040000000002</c:v>
                </c:pt>
                <c:pt idx="20">
                  <c:v>8.7905900000000017</c:v>
                </c:pt>
                <c:pt idx="21">
                  <c:v>8.0210151666666683</c:v>
                </c:pt>
                <c:pt idx="22">
                  <c:v>6.1998676666666661</c:v>
                </c:pt>
                <c:pt idx="23">
                  <c:v>5.7546195000000004</c:v>
                </c:pt>
                <c:pt idx="24">
                  <c:v>8.233883500000001</c:v>
                </c:pt>
                <c:pt idx="25">
                  <c:v>7.2812108333333327</c:v>
                </c:pt>
                <c:pt idx="26">
                  <c:v>6.4043738333333327</c:v>
                </c:pt>
                <c:pt idx="27">
                  <c:v>6.3176749999999995</c:v>
                </c:pt>
                <c:pt idx="28">
                  <c:v>6.6835531666666661</c:v>
                </c:pt>
                <c:pt idx="29">
                  <c:v>7.6752715000000009</c:v>
                </c:pt>
                <c:pt idx="30">
                  <c:v>7.8737933333333334</c:v>
                </c:pt>
                <c:pt idx="31">
                  <c:v>7.7275925000000001</c:v>
                </c:pt>
                <c:pt idx="32">
                  <c:v>7.1850903333333331</c:v>
                </c:pt>
                <c:pt idx="33">
                  <c:v>7.515682</c:v>
                </c:pt>
                <c:pt idx="34">
                  <c:v>6.1273599999999995</c:v>
                </c:pt>
                <c:pt idx="35">
                  <c:v>5.2933293333333324</c:v>
                </c:pt>
              </c:numCache>
            </c:numRef>
          </c:yVal>
          <c:smooth val="0"/>
          <c:extLst>
            <c:ext xmlns:c16="http://schemas.microsoft.com/office/drawing/2014/chart" uri="{C3380CC4-5D6E-409C-BE32-E72D297353CC}">
              <c16:uniqueId val="{00000001-C8B8-4CCB-94A5-73C8013DD2D3}"/>
            </c:ext>
          </c:extLst>
        </c:ser>
        <c:dLbls>
          <c:showLegendKey val="0"/>
          <c:showVal val="0"/>
          <c:showCatName val="0"/>
          <c:showSerName val="0"/>
          <c:showPercent val="0"/>
          <c:showBubbleSize val="0"/>
        </c:dLbls>
        <c:axId val="1143916544"/>
        <c:axId val="1143918344"/>
      </c:scatterChart>
      <c:valAx>
        <c:axId val="1143916544"/>
        <c:scaling>
          <c:orientation val="minMax"/>
          <c:max val="100"/>
          <c:min val="40"/>
        </c:scaling>
        <c:delete val="0"/>
        <c:axPos val="b"/>
        <c:title>
          <c:tx>
            <c:rich>
              <a:bodyPr rot="0" vert="horz"/>
              <a:lstStyle/>
              <a:p>
                <a:pPr>
                  <a:defRPr sz="1400"/>
                </a:pPr>
                <a:r>
                  <a:rPr lang="sv-SE" sz="1400" b="0"/>
                  <a:t>Trygghet i bostadsområdet - genomsnitt 2018-2023</a:t>
                </a:r>
                <a:endParaRPr lang="sv-SE"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sv-SE"/>
          </a:p>
        </c:txPr>
        <c:crossAx val="1143918344"/>
        <c:crosses val="autoZero"/>
        <c:crossBetween val="midCat"/>
      </c:valAx>
      <c:valAx>
        <c:axId val="1143918344"/>
        <c:scaling>
          <c:orientation val="minMax"/>
          <c:min val="4"/>
        </c:scaling>
        <c:delete val="0"/>
        <c:axPos val="l"/>
        <c:title>
          <c:tx>
            <c:rich>
              <a:bodyPr rot="-5400000" vert="horz"/>
              <a:lstStyle/>
              <a:p>
                <a:pPr>
                  <a:defRPr sz="1400"/>
                </a:pPr>
                <a:r>
                  <a:rPr lang="sv-SE" sz="1400" b="0"/>
                  <a:t>Tillit</a:t>
                </a:r>
                <a:r>
                  <a:rPr lang="sv-SE" sz="1400" b="0" baseline="0"/>
                  <a:t> i bostadsområdet - genomsnitt 2016-2023</a:t>
                </a:r>
                <a:endParaRPr lang="sv-SE" sz="1400"/>
              </a:p>
            </c:rich>
          </c:tx>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sv-SE"/>
          </a:p>
        </c:txPr>
        <c:crossAx val="1143916544"/>
        <c:crosses val="autoZero"/>
        <c:crossBetween val="midCat"/>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b="0"/>
            </a:pPr>
            <a:r>
              <a:rPr lang="sv-SE" sz="1800" b="0"/>
              <a:t>Jag känner mig trygg på ... nära där jag bor</a:t>
            </a:r>
            <a:br>
              <a:rPr lang="sv-SE" sz="1800" b="0"/>
            </a:br>
            <a:r>
              <a:rPr lang="sv-SE" sz="1400" b="0"/>
              <a:t>Andel per svarsalternativ</a:t>
            </a:r>
            <a:r>
              <a:rPr lang="sv-SE" sz="1400" b="0" baseline="0"/>
              <a:t> </a:t>
            </a:r>
            <a:r>
              <a:rPr lang="sv-SE" sz="1400" b="0"/>
              <a:t>2023</a:t>
            </a:r>
          </a:p>
        </c:rich>
      </c:tx>
      <c:overlay val="0"/>
      <c:spPr>
        <a:noFill/>
        <a:ln>
          <a:noFill/>
        </a:ln>
        <a:effectLst/>
      </c:spPr>
    </c:title>
    <c:autoTitleDeleted val="0"/>
    <c:plotArea>
      <c:layout>
        <c:manualLayout>
          <c:layoutTarget val="inner"/>
          <c:xMode val="edge"/>
          <c:yMode val="edge"/>
          <c:x val="0.12424981485184849"/>
          <c:y val="0.15204664980122373"/>
          <c:w val="0.85296199683105478"/>
          <c:h val="0.73000192505021377"/>
        </c:manualLayout>
      </c:layout>
      <c:barChart>
        <c:barDir val="bar"/>
        <c:grouping val="stacked"/>
        <c:varyColors val="0"/>
        <c:ser>
          <c:idx val="0"/>
          <c:order val="0"/>
          <c:tx>
            <c:strRef>
              <c:f>'Trygg platser'!$D$6</c:f>
              <c:strCache>
                <c:ptCount val="1"/>
                <c:pt idx="0">
                  <c:v>Riktigt</c:v>
                </c:pt>
              </c:strCache>
            </c:strRef>
          </c:tx>
          <c:spPr>
            <a:solidFill>
              <a:schemeClr val="accent6"/>
            </a:solidFill>
            <a:ln>
              <a:noFill/>
            </a:ln>
            <a:effectLst/>
          </c:spPr>
          <c:invertIfNegative val="0"/>
          <c:cat>
            <c:strRef>
              <c:f>'Trygg platser'!$C$7:$C$14</c:f>
              <c:strCache>
                <c:ptCount val="8"/>
                <c:pt idx="0">
                  <c:v>Parker</c:v>
                </c:pt>
                <c:pt idx="1">
                  <c:v>Torg</c:v>
                </c:pt>
                <c:pt idx="2">
                  <c:v>Hållplatser</c:v>
                </c:pt>
                <c:pt idx="3">
                  <c:v>Butiksområden</c:v>
                </c:pt>
                <c:pt idx="4">
                  <c:v>Skolgårdar</c:v>
                </c:pt>
                <c:pt idx="5">
                  <c:v>Idrottsplatser</c:v>
                </c:pt>
                <c:pt idx="6">
                  <c:v>Lekplatser</c:v>
                </c:pt>
                <c:pt idx="7">
                  <c:v>Bibliotek</c:v>
                </c:pt>
              </c:strCache>
            </c:strRef>
          </c:cat>
          <c:val>
            <c:numRef>
              <c:f>'Trygg platser'!$D$7:$D$14</c:f>
              <c:numCache>
                <c:formatCode>General</c:formatCode>
                <c:ptCount val="8"/>
                <c:pt idx="0">
                  <c:v>78</c:v>
                </c:pt>
                <c:pt idx="1">
                  <c:v>81</c:v>
                </c:pt>
                <c:pt idx="2">
                  <c:v>84</c:v>
                </c:pt>
                <c:pt idx="3">
                  <c:v>86</c:v>
                </c:pt>
                <c:pt idx="4">
                  <c:v>61</c:v>
                </c:pt>
                <c:pt idx="5">
                  <c:v>69</c:v>
                </c:pt>
                <c:pt idx="6">
                  <c:v>72</c:v>
                </c:pt>
                <c:pt idx="7">
                  <c:v>73</c:v>
                </c:pt>
              </c:numCache>
            </c:numRef>
          </c:val>
          <c:extLst>
            <c:ext xmlns:c16="http://schemas.microsoft.com/office/drawing/2014/chart" uri="{C3380CC4-5D6E-409C-BE32-E72D297353CC}">
              <c16:uniqueId val="{00000000-0CE8-4301-975C-263DFACD90AA}"/>
            </c:ext>
          </c:extLst>
        </c:ser>
        <c:ser>
          <c:idx val="1"/>
          <c:order val="1"/>
          <c:tx>
            <c:strRef>
              <c:f>'Trygg platser'!$E$6</c:f>
              <c:strCache>
                <c:ptCount val="1"/>
                <c:pt idx="0">
                  <c:v>Ingen uppfattning</c:v>
                </c:pt>
              </c:strCache>
            </c:strRef>
          </c:tx>
          <c:spPr>
            <a:solidFill>
              <a:schemeClr val="bg2">
                <a:lumMod val="75000"/>
              </a:schemeClr>
            </a:solidFill>
            <a:ln>
              <a:noFill/>
            </a:ln>
            <a:effectLst/>
          </c:spPr>
          <c:invertIfNegative val="0"/>
          <c:cat>
            <c:strRef>
              <c:f>'Trygg platser'!$C$7:$C$14</c:f>
              <c:strCache>
                <c:ptCount val="8"/>
                <c:pt idx="0">
                  <c:v>Parker</c:v>
                </c:pt>
                <c:pt idx="1">
                  <c:v>Torg</c:v>
                </c:pt>
                <c:pt idx="2">
                  <c:v>Hållplatser</c:v>
                </c:pt>
                <c:pt idx="3">
                  <c:v>Butiksområden</c:v>
                </c:pt>
                <c:pt idx="4">
                  <c:v>Skolgårdar</c:v>
                </c:pt>
                <c:pt idx="5">
                  <c:v>Idrottsplatser</c:v>
                </c:pt>
                <c:pt idx="6">
                  <c:v>Lekplatser</c:v>
                </c:pt>
                <c:pt idx="7">
                  <c:v>Bibliotek</c:v>
                </c:pt>
              </c:strCache>
            </c:strRef>
          </c:cat>
          <c:val>
            <c:numRef>
              <c:f>'Trygg platser'!$E$7:$E$14</c:f>
              <c:numCache>
                <c:formatCode>General</c:formatCode>
                <c:ptCount val="8"/>
                <c:pt idx="0">
                  <c:v>5</c:v>
                </c:pt>
                <c:pt idx="1">
                  <c:v>4</c:v>
                </c:pt>
                <c:pt idx="2">
                  <c:v>3</c:v>
                </c:pt>
                <c:pt idx="3">
                  <c:v>3</c:v>
                </c:pt>
                <c:pt idx="4">
                  <c:v>31</c:v>
                </c:pt>
                <c:pt idx="5">
                  <c:v>23</c:v>
                </c:pt>
                <c:pt idx="6">
                  <c:v>22</c:v>
                </c:pt>
                <c:pt idx="7">
                  <c:v>23</c:v>
                </c:pt>
              </c:numCache>
            </c:numRef>
          </c:val>
          <c:extLst>
            <c:ext xmlns:c16="http://schemas.microsoft.com/office/drawing/2014/chart" uri="{C3380CC4-5D6E-409C-BE32-E72D297353CC}">
              <c16:uniqueId val="{00000001-0CE8-4301-975C-263DFACD90AA}"/>
            </c:ext>
          </c:extLst>
        </c:ser>
        <c:ser>
          <c:idx val="2"/>
          <c:order val="2"/>
          <c:tx>
            <c:strRef>
              <c:f>'Trygg platser'!$F$6</c:f>
              <c:strCache>
                <c:ptCount val="1"/>
                <c:pt idx="0">
                  <c:v>Felaktigt</c:v>
                </c:pt>
              </c:strCache>
            </c:strRef>
          </c:tx>
          <c:spPr>
            <a:solidFill>
              <a:srgbClr val="C00000"/>
            </a:solidFill>
            <a:ln>
              <a:noFill/>
            </a:ln>
            <a:effectLst/>
          </c:spPr>
          <c:invertIfNegative val="0"/>
          <c:cat>
            <c:strRef>
              <c:f>'Trygg platser'!$C$7:$C$14</c:f>
              <c:strCache>
                <c:ptCount val="8"/>
                <c:pt idx="0">
                  <c:v>Parker</c:v>
                </c:pt>
                <c:pt idx="1">
                  <c:v>Torg</c:v>
                </c:pt>
                <c:pt idx="2">
                  <c:v>Hållplatser</c:v>
                </c:pt>
                <c:pt idx="3">
                  <c:v>Butiksområden</c:v>
                </c:pt>
                <c:pt idx="4">
                  <c:v>Skolgårdar</c:v>
                </c:pt>
                <c:pt idx="5">
                  <c:v>Idrottsplatser</c:v>
                </c:pt>
                <c:pt idx="6">
                  <c:v>Lekplatser</c:v>
                </c:pt>
                <c:pt idx="7">
                  <c:v>Bibliotek</c:v>
                </c:pt>
              </c:strCache>
            </c:strRef>
          </c:cat>
          <c:val>
            <c:numRef>
              <c:f>'Trygg platser'!$F$7:$F$14</c:f>
              <c:numCache>
                <c:formatCode>General</c:formatCode>
                <c:ptCount val="8"/>
                <c:pt idx="0">
                  <c:v>17</c:v>
                </c:pt>
                <c:pt idx="1">
                  <c:v>15</c:v>
                </c:pt>
                <c:pt idx="2">
                  <c:v>13</c:v>
                </c:pt>
                <c:pt idx="3">
                  <c:v>11</c:v>
                </c:pt>
                <c:pt idx="4">
                  <c:v>8</c:v>
                </c:pt>
                <c:pt idx="5">
                  <c:v>8</c:v>
                </c:pt>
                <c:pt idx="6">
                  <c:v>6</c:v>
                </c:pt>
                <c:pt idx="7">
                  <c:v>4</c:v>
                </c:pt>
              </c:numCache>
            </c:numRef>
          </c:val>
          <c:extLst>
            <c:ext xmlns:c16="http://schemas.microsoft.com/office/drawing/2014/chart" uri="{C3380CC4-5D6E-409C-BE32-E72D297353CC}">
              <c16:uniqueId val="{00000002-0CE8-4301-975C-263DFACD90AA}"/>
            </c:ext>
          </c:extLst>
        </c:ser>
        <c:dLbls>
          <c:showLegendKey val="0"/>
          <c:showVal val="0"/>
          <c:showCatName val="0"/>
          <c:showSerName val="0"/>
          <c:showPercent val="0"/>
          <c:showBubbleSize val="0"/>
        </c:dLbls>
        <c:gapWidth val="150"/>
        <c:overlap val="100"/>
        <c:axId val="1122709072"/>
        <c:axId val="1122710512"/>
      </c:barChart>
      <c:catAx>
        <c:axId val="1122709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sv-SE"/>
          </a:p>
        </c:txPr>
        <c:crossAx val="1122710512"/>
        <c:crosses val="autoZero"/>
        <c:auto val="1"/>
        <c:lblAlgn val="ctr"/>
        <c:lblOffset val="100"/>
        <c:noMultiLvlLbl val="0"/>
      </c:catAx>
      <c:valAx>
        <c:axId val="11227105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1400"/>
            </a:pPr>
            <a:endParaRPr lang="sv-SE"/>
          </a:p>
        </c:txPr>
        <c:crossAx val="1122709072"/>
        <c:crosses val="autoZero"/>
        <c:crossBetween val="between"/>
      </c:valAx>
    </c:plotArea>
    <c:legend>
      <c:legendPos val="b"/>
      <c:layout>
        <c:manualLayout>
          <c:xMode val="edge"/>
          <c:yMode val="edge"/>
          <c:x val="0.34810718155067349"/>
          <c:y val="0.94915351943549564"/>
          <c:w val="0.30378554899448623"/>
          <c:h val="5.084648056450438E-2"/>
        </c:manualLayout>
      </c:layout>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a:t>
            </a:r>
            <a:r>
              <a:rPr lang="sv-SE" sz="1600" b="1"/>
              <a:t>torg</a:t>
            </a:r>
            <a:r>
              <a:rPr lang="sv-SE" sz="1600" b="0"/>
              <a:t> nära där de bor </a:t>
            </a:r>
            <a:br>
              <a:rPr lang="sv-SE" sz="1600" b="0"/>
            </a:br>
            <a:r>
              <a:rPr lang="sv-SE" sz="1200" b="0"/>
              <a:t>- genomsnitt 2022-2023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torg'!$D$52</c:f>
              <c:strCache>
                <c:ptCount val="1"/>
                <c:pt idx="0">
                  <c:v>Andel som inte känner sig trygga på torg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A56D-47F3-8ABD-2DECB75EEFA8}"/>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56D-47F3-8ABD-2DECB75EEFA8}"/>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56D-47F3-8ABD-2DECB75EEFA8}"/>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A56D-47F3-8ABD-2DECB75EEFA8}"/>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56D-47F3-8ABD-2DECB75EEFA8}"/>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56D-47F3-8ABD-2DECB75EEFA8}"/>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A56D-47F3-8ABD-2DECB75EEFA8}"/>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A56D-47F3-8ABD-2DECB75EEFA8}"/>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A56D-47F3-8ABD-2DECB75EEFA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A56D-47F3-8ABD-2DECB75EEFA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A56D-47F3-8ABD-2DECB75EEFA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A56D-47F3-8ABD-2DECB75EEFA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A56D-47F3-8ABD-2DECB75EEFA8}"/>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A56D-47F3-8ABD-2DECB75EEFA8}"/>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A56D-47F3-8ABD-2DECB75EEFA8}"/>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F-A56D-47F3-8ABD-2DECB75EEFA8}"/>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A56D-47F3-8ABD-2DECB75EEFA8}"/>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23-A56D-47F3-8ABD-2DECB75EEFA8}"/>
              </c:ext>
            </c:extLst>
          </c:dPt>
          <c:dPt>
            <c:idx val="1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5-A56D-47F3-8ABD-2DECB75EEFA8}"/>
              </c:ext>
            </c:extLst>
          </c:dPt>
          <c:dPt>
            <c:idx val="1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7-A56D-47F3-8ABD-2DECB75EEFA8}"/>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A56D-47F3-8ABD-2DECB75EEFA8}"/>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56D-47F3-8ABD-2DECB75EEFA8}"/>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D-A56D-47F3-8ABD-2DECB75EEFA8}"/>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56D-47F3-8ABD-2DECB75EEFA8}"/>
              </c:ext>
            </c:extLst>
          </c:dPt>
          <c:dPt>
            <c:idx val="2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1-A56D-47F3-8ABD-2DECB75EEFA8}"/>
              </c:ext>
            </c:extLst>
          </c:dPt>
          <c:dPt>
            <c:idx val="2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3-A56D-47F3-8ABD-2DECB75EEFA8}"/>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56D-47F3-8ABD-2DECB75EEFA8}"/>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56D-47F3-8ABD-2DECB75EEFA8}"/>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A56D-47F3-8ABD-2DECB75EEFA8}"/>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A56D-47F3-8ABD-2DECB75EEFA8}"/>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A56D-47F3-8ABD-2DECB75EEFA8}"/>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56D-47F3-8ABD-2DECB75EEFA8}"/>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A56D-47F3-8ABD-2DECB75EEFA8}"/>
              </c:ext>
            </c:extLst>
          </c:dPt>
          <c:dPt>
            <c:idx val="3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3-A56D-47F3-8ABD-2DECB75EEFA8}"/>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A56D-47F3-8ABD-2DECB75EEFA8}"/>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56D-47F3-8ABD-2DECB75EEFA8}"/>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56D-47F3-8ABD-2DECB75EEFA8}"/>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torg'!$C$53:$C$89</c:f>
              <c:strCache>
                <c:ptCount val="37"/>
                <c:pt idx="0">
                  <c:v>Billdal</c:v>
                </c:pt>
                <c:pt idx="1">
                  <c:v>Södra Skärgården</c:v>
                </c:pt>
                <c:pt idx="2">
                  <c:v>Kungsladugård-Sanna</c:v>
                </c:pt>
                <c:pt idx="3">
                  <c:v>Norra Älvsstranden</c:v>
                </c:pt>
                <c:pt idx="4">
                  <c:v>Kallebäck-Skår-Kärralund</c:v>
                </c:pt>
                <c:pt idx="5">
                  <c:v>Lunden-Härlanda-Överås</c:v>
                </c:pt>
                <c:pt idx="6">
                  <c:v>Björlanda</c:v>
                </c:pt>
                <c:pt idx="7">
                  <c:v>Guldheden-Landala</c:v>
                </c:pt>
                <c:pt idx="8">
                  <c:v>Södra Torslanda</c:v>
                </c:pt>
                <c:pt idx="9">
                  <c:v>Kålltorp-Torpa-Björkekärr</c:v>
                </c:pt>
                <c:pt idx="10">
                  <c:v>Krokslätt-Johanneberg</c:v>
                </c:pt>
                <c:pt idx="11">
                  <c:v>Olskroken-Redbergslid-Bagaregården</c:v>
                </c:pt>
                <c:pt idx="12">
                  <c:v>Majorna-Stigberget-Masthugget</c:v>
                </c:pt>
                <c:pt idx="13">
                  <c:v>Kyrkbyn-Rambergsstaden</c:v>
                </c:pt>
                <c:pt idx="14">
                  <c:v>Norra Centrum</c:v>
                </c:pt>
                <c:pt idx="15">
                  <c:v>Stora Högsbo</c:v>
                </c:pt>
                <c:pt idx="16">
                  <c:v>Askim-Hovås</c:v>
                </c:pt>
                <c:pt idx="17">
                  <c:v>HELA STADEN</c:v>
                </c:pt>
                <c:pt idx="18">
                  <c:v>Gamlestaden och Utby</c:v>
                </c:pt>
                <c:pt idx="19">
                  <c:v>Kärra-Rödbo</c:v>
                </c:pt>
                <c:pt idx="20">
                  <c:v>Älvsborg</c:v>
                </c:pt>
                <c:pt idx="21">
                  <c:v>Olivedal-Haga-Annedal-Änggården</c:v>
                </c:pt>
                <c:pt idx="22">
                  <c:v>Östra Angered</c:v>
                </c:pt>
                <c:pt idx="23">
                  <c:v>Kvillebäcken</c:v>
                </c:pt>
                <c:pt idx="24">
                  <c:v>Kortedala</c:v>
                </c:pt>
                <c:pt idx="25">
                  <c:v>Östra Biskopsgården</c:v>
                </c:pt>
                <c:pt idx="26">
                  <c:v>Tuve-Säve</c:v>
                </c:pt>
                <c:pt idx="27">
                  <c:v>Kärrdalen-Slättadamm</c:v>
                </c:pt>
                <c:pt idx="28">
                  <c:v>Bratthammar-Näset-Önnered</c:v>
                </c:pt>
                <c:pt idx="29">
                  <c:v>Backa</c:v>
                </c:pt>
                <c:pt idx="30">
                  <c:v>Bergsjön</c:v>
                </c:pt>
                <c:pt idx="31">
                  <c:v>Södra Angered</c:v>
                </c:pt>
                <c:pt idx="32">
                  <c:v>Centrala Angered</c:v>
                </c:pt>
                <c:pt idx="33">
                  <c:v>Centrala Tynnered</c:v>
                </c:pt>
                <c:pt idx="34">
                  <c:v>Frölunda Torg-Tofta</c:v>
                </c:pt>
                <c:pt idx="35">
                  <c:v>Norra Angered</c:v>
                </c:pt>
                <c:pt idx="36">
                  <c:v>Västra Biskopsgården</c:v>
                </c:pt>
              </c:strCache>
            </c:strRef>
          </c:cat>
          <c:val>
            <c:numRef>
              <c:f>'Trygg torg'!$D$53:$D$89</c:f>
              <c:numCache>
                <c:formatCode>0</c:formatCode>
                <c:ptCount val="37"/>
                <c:pt idx="0">
                  <c:v>2</c:v>
                </c:pt>
                <c:pt idx="1">
                  <c:v>2</c:v>
                </c:pt>
                <c:pt idx="2">
                  <c:v>4.5</c:v>
                </c:pt>
                <c:pt idx="3">
                  <c:v>4.5</c:v>
                </c:pt>
                <c:pt idx="4">
                  <c:v>5.5</c:v>
                </c:pt>
                <c:pt idx="5">
                  <c:v>6.5</c:v>
                </c:pt>
                <c:pt idx="6">
                  <c:v>6.5</c:v>
                </c:pt>
                <c:pt idx="7">
                  <c:v>7.5</c:v>
                </c:pt>
                <c:pt idx="8">
                  <c:v>7.5</c:v>
                </c:pt>
                <c:pt idx="9">
                  <c:v>9</c:v>
                </c:pt>
                <c:pt idx="10">
                  <c:v>9</c:v>
                </c:pt>
                <c:pt idx="11">
                  <c:v>9.5</c:v>
                </c:pt>
                <c:pt idx="12">
                  <c:v>10</c:v>
                </c:pt>
                <c:pt idx="13">
                  <c:v>13</c:v>
                </c:pt>
                <c:pt idx="14">
                  <c:v>13.5</c:v>
                </c:pt>
                <c:pt idx="15">
                  <c:v>14</c:v>
                </c:pt>
                <c:pt idx="16">
                  <c:v>14</c:v>
                </c:pt>
                <c:pt idx="17">
                  <c:v>14</c:v>
                </c:pt>
                <c:pt idx="18">
                  <c:v>15</c:v>
                </c:pt>
                <c:pt idx="19">
                  <c:v>15.5</c:v>
                </c:pt>
                <c:pt idx="20">
                  <c:v>16</c:v>
                </c:pt>
                <c:pt idx="21">
                  <c:v>16.5</c:v>
                </c:pt>
                <c:pt idx="22">
                  <c:v>17.5</c:v>
                </c:pt>
                <c:pt idx="23">
                  <c:v>19.5</c:v>
                </c:pt>
                <c:pt idx="24">
                  <c:v>20</c:v>
                </c:pt>
                <c:pt idx="25">
                  <c:v>21</c:v>
                </c:pt>
                <c:pt idx="26">
                  <c:v>21.5</c:v>
                </c:pt>
                <c:pt idx="27">
                  <c:v>21.5</c:v>
                </c:pt>
                <c:pt idx="28">
                  <c:v>23.5</c:v>
                </c:pt>
                <c:pt idx="29">
                  <c:v>23.5</c:v>
                </c:pt>
                <c:pt idx="30">
                  <c:v>25</c:v>
                </c:pt>
                <c:pt idx="31">
                  <c:v>25</c:v>
                </c:pt>
                <c:pt idx="32">
                  <c:v>25</c:v>
                </c:pt>
                <c:pt idx="33">
                  <c:v>25</c:v>
                </c:pt>
                <c:pt idx="34">
                  <c:v>27.5</c:v>
                </c:pt>
                <c:pt idx="35">
                  <c:v>35</c:v>
                </c:pt>
                <c:pt idx="36">
                  <c:v>37</c:v>
                </c:pt>
              </c:numCache>
            </c:numRef>
          </c:val>
          <c:extLst>
            <c:ext xmlns:c16="http://schemas.microsoft.com/office/drawing/2014/chart" uri="{C3380CC4-5D6E-409C-BE32-E72D297353CC}">
              <c16:uniqueId val="{0000004A-69EE-4589-BD8E-515EF7F5FA89}"/>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i </a:t>
            </a:r>
            <a:r>
              <a:rPr lang="sv-SE" sz="1600" b="1"/>
              <a:t>parker</a:t>
            </a:r>
            <a:r>
              <a:rPr lang="sv-SE" sz="1600" b="0"/>
              <a:t> nära där de bor </a:t>
            </a:r>
            <a:br>
              <a:rPr lang="sv-SE" sz="1600" b="0"/>
            </a:br>
            <a:r>
              <a:rPr lang="sv-SE" sz="1200" b="0"/>
              <a:t>- genomsnitt 2022-2023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parker'!$D$53</c:f>
              <c:strCache>
                <c:ptCount val="1"/>
                <c:pt idx="0">
                  <c:v>Andel som inte känner sig trygga i parker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AE26-46F8-B16A-D7453F0D1DCA}"/>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E26-46F8-B16A-D7453F0D1DCA}"/>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AE26-46F8-B16A-D7453F0D1DCA}"/>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AE26-46F8-B16A-D7453F0D1DCA}"/>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AE26-46F8-B16A-D7453F0D1DCA}"/>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E26-46F8-B16A-D7453F0D1DCA}"/>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AE26-46F8-B16A-D7453F0D1DCA}"/>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AE26-46F8-B16A-D7453F0D1DCA}"/>
              </c:ext>
            </c:extLst>
          </c:dPt>
          <c:dPt>
            <c:idx val="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1-AE26-46F8-B16A-D7453F0D1DCA}"/>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AE26-46F8-B16A-D7453F0D1DCA}"/>
              </c:ext>
            </c:extLst>
          </c:dPt>
          <c:dPt>
            <c:idx val="1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5-AE26-46F8-B16A-D7453F0D1DCA}"/>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7-AE26-46F8-B16A-D7453F0D1DCA}"/>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AE26-46F8-B16A-D7453F0D1DCA}"/>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AE26-46F8-B16A-D7453F0D1DCA}"/>
              </c:ext>
            </c:extLst>
          </c:dPt>
          <c:dPt>
            <c:idx val="1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D-AE26-46F8-B16A-D7453F0D1DCA}"/>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AE26-46F8-B16A-D7453F0D1DCA}"/>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AE26-46F8-B16A-D7453F0D1DCA}"/>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23-AE26-46F8-B16A-D7453F0D1DCA}"/>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5-AE26-46F8-B16A-D7453F0D1DCA}"/>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AE26-46F8-B16A-D7453F0D1DCA}"/>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AE26-46F8-B16A-D7453F0D1DCA}"/>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E26-46F8-B16A-D7453F0D1DCA}"/>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AE26-46F8-B16A-D7453F0D1DCA}"/>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E26-46F8-B16A-D7453F0D1DCA}"/>
              </c:ext>
            </c:extLst>
          </c:dPt>
          <c:dPt>
            <c:idx val="2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1-AE26-46F8-B16A-D7453F0D1DCA}"/>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AE26-46F8-B16A-D7453F0D1DCA}"/>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E26-46F8-B16A-D7453F0D1DCA}"/>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E26-46F8-B16A-D7453F0D1DCA}"/>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AE26-46F8-B16A-D7453F0D1DCA}"/>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AE26-46F8-B16A-D7453F0D1DCA}"/>
              </c:ext>
            </c:extLst>
          </c:dPt>
          <c:dPt>
            <c:idx val="3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D-AE26-46F8-B16A-D7453F0D1DCA}"/>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E26-46F8-B16A-D7453F0D1DCA}"/>
              </c:ext>
            </c:extLst>
          </c:dPt>
          <c:dPt>
            <c:idx val="3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41-AE26-46F8-B16A-D7453F0D1DCA}"/>
              </c:ext>
            </c:extLst>
          </c:dPt>
          <c:dPt>
            <c:idx val="3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3-AE26-46F8-B16A-D7453F0D1DCA}"/>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AE26-46F8-B16A-D7453F0D1DCA}"/>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E26-46F8-B16A-D7453F0D1DCA}"/>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E26-46F8-B16A-D7453F0D1DCA}"/>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parker'!$C$54:$C$90</c:f>
              <c:strCache>
                <c:ptCount val="37"/>
                <c:pt idx="0">
                  <c:v>Södra Skärgården</c:v>
                </c:pt>
                <c:pt idx="1">
                  <c:v>Billdal</c:v>
                </c:pt>
                <c:pt idx="2">
                  <c:v>Södra Torslanda</c:v>
                </c:pt>
                <c:pt idx="3">
                  <c:v>Björlanda</c:v>
                </c:pt>
                <c:pt idx="4">
                  <c:v>Östra Angered</c:v>
                </c:pt>
                <c:pt idx="5">
                  <c:v>Kålltorp-Torpa-Björkekärr</c:v>
                </c:pt>
                <c:pt idx="6">
                  <c:v>Askim-Hovås</c:v>
                </c:pt>
                <c:pt idx="7">
                  <c:v>Kallebäck-Skår-Kärralund</c:v>
                </c:pt>
                <c:pt idx="8">
                  <c:v>Bratthammar-Näset-Önnered</c:v>
                </c:pt>
                <c:pt idx="9">
                  <c:v>Norra Älvsstranden</c:v>
                </c:pt>
                <c:pt idx="10">
                  <c:v>Älvsborg</c:v>
                </c:pt>
                <c:pt idx="11">
                  <c:v>Kärra-Rödbo</c:v>
                </c:pt>
                <c:pt idx="12">
                  <c:v>Guldheden-Landala</c:v>
                </c:pt>
                <c:pt idx="13">
                  <c:v>Lunden-Härlanda-Överås</c:v>
                </c:pt>
                <c:pt idx="14">
                  <c:v>Gamlestaden och Utby</c:v>
                </c:pt>
                <c:pt idx="15">
                  <c:v>Krokslätt-Johanneberg</c:v>
                </c:pt>
                <c:pt idx="16">
                  <c:v>Kungsladugård-Sanna</c:v>
                </c:pt>
                <c:pt idx="17">
                  <c:v>HELA STADEN</c:v>
                </c:pt>
                <c:pt idx="18">
                  <c:v>Stora Högsbo</c:v>
                </c:pt>
                <c:pt idx="19">
                  <c:v>Olskroken-Redbergslid-Bagaregården</c:v>
                </c:pt>
                <c:pt idx="20">
                  <c:v>Kärrdalen-Slättadamm</c:v>
                </c:pt>
                <c:pt idx="21">
                  <c:v>Majorna-Stigberget-Masthugget</c:v>
                </c:pt>
                <c:pt idx="22">
                  <c:v>Tuve-Säve</c:v>
                </c:pt>
                <c:pt idx="23">
                  <c:v>Östra Biskopsgården</c:v>
                </c:pt>
                <c:pt idx="24">
                  <c:v>Södra Angered</c:v>
                </c:pt>
                <c:pt idx="25">
                  <c:v>Centrala Tynnered</c:v>
                </c:pt>
                <c:pt idx="26">
                  <c:v>Backa</c:v>
                </c:pt>
                <c:pt idx="27">
                  <c:v>Kyrkbyn-Rambergsstaden</c:v>
                </c:pt>
                <c:pt idx="28">
                  <c:v>Frölunda Torg-Tofta</c:v>
                </c:pt>
                <c:pt idx="29">
                  <c:v>Kortedala</c:v>
                </c:pt>
                <c:pt idx="30">
                  <c:v>Olivedal-Haga-Annedal-Änggården</c:v>
                </c:pt>
                <c:pt idx="31">
                  <c:v>Centrala Angered</c:v>
                </c:pt>
                <c:pt idx="32">
                  <c:v>Norra Centrum</c:v>
                </c:pt>
                <c:pt idx="33">
                  <c:v>Kvillebäcken</c:v>
                </c:pt>
                <c:pt idx="34">
                  <c:v>Bergsjön</c:v>
                </c:pt>
                <c:pt idx="35">
                  <c:v>Norra Angered</c:v>
                </c:pt>
                <c:pt idx="36">
                  <c:v>Västra Biskopsgården</c:v>
                </c:pt>
              </c:strCache>
            </c:strRef>
          </c:cat>
          <c:val>
            <c:numRef>
              <c:f>'Trygg parker'!$D$54:$D$90</c:f>
              <c:numCache>
                <c:formatCode>0</c:formatCode>
                <c:ptCount val="37"/>
                <c:pt idx="0">
                  <c:v>2</c:v>
                </c:pt>
                <c:pt idx="1">
                  <c:v>3</c:v>
                </c:pt>
                <c:pt idx="2">
                  <c:v>5.5</c:v>
                </c:pt>
                <c:pt idx="3">
                  <c:v>7.5</c:v>
                </c:pt>
                <c:pt idx="4">
                  <c:v>8</c:v>
                </c:pt>
                <c:pt idx="5">
                  <c:v>8</c:v>
                </c:pt>
                <c:pt idx="6">
                  <c:v>10</c:v>
                </c:pt>
                <c:pt idx="7">
                  <c:v>10.5</c:v>
                </c:pt>
                <c:pt idx="8">
                  <c:v>11</c:v>
                </c:pt>
                <c:pt idx="9">
                  <c:v>11</c:v>
                </c:pt>
                <c:pt idx="10">
                  <c:v>12</c:v>
                </c:pt>
                <c:pt idx="11">
                  <c:v>12.5</c:v>
                </c:pt>
                <c:pt idx="12">
                  <c:v>13.5</c:v>
                </c:pt>
                <c:pt idx="13">
                  <c:v>14</c:v>
                </c:pt>
                <c:pt idx="14">
                  <c:v>15</c:v>
                </c:pt>
                <c:pt idx="15">
                  <c:v>15.5</c:v>
                </c:pt>
                <c:pt idx="16">
                  <c:v>15.5</c:v>
                </c:pt>
                <c:pt idx="17">
                  <c:v>16.5</c:v>
                </c:pt>
                <c:pt idx="18">
                  <c:v>17</c:v>
                </c:pt>
                <c:pt idx="19">
                  <c:v>17.5</c:v>
                </c:pt>
                <c:pt idx="20">
                  <c:v>17.5</c:v>
                </c:pt>
                <c:pt idx="21">
                  <c:v>18</c:v>
                </c:pt>
                <c:pt idx="22">
                  <c:v>19</c:v>
                </c:pt>
                <c:pt idx="23">
                  <c:v>19.5</c:v>
                </c:pt>
                <c:pt idx="24">
                  <c:v>20</c:v>
                </c:pt>
                <c:pt idx="25">
                  <c:v>20.5</c:v>
                </c:pt>
                <c:pt idx="26">
                  <c:v>20.5</c:v>
                </c:pt>
                <c:pt idx="27">
                  <c:v>20.5</c:v>
                </c:pt>
                <c:pt idx="28">
                  <c:v>22.5</c:v>
                </c:pt>
                <c:pt idx="29">
                  <c:v>23.5</c:v>
                </c:pt>
                <c:pt idx="30">
                  <c:v>24</c:v>
                </c:pt>
                <c:pt idx="31">
                  <c:v>26</c:v>
                </c:pt>
                <c:pt idx="32">
                  <c:v>26</c:v>
                </c:pt>
                <c:pt idx="33">
                  <c:v>27.5</c:v>
                </c:pt>
                <c:pt idx="34">
                  <c:v>28.5</c:v>
                </c:pt>
                <c:pt idx="35">
                  <c:v>31</c:v>
                </c:pt>
                <c:pt idx="36">
                  <c:v>31.5</c:v>
                </c:pt>
              </c:numCache>
            </c:numRef>
          </c:val>
          <c:extLst>
            <c:ext xmlns:c16="http://schemas.microsoft.com/office/drawing/2014/chart" uri="{C3380CC4-5D6E-409C-BE32-E72D297353CC}">
              <c16:uniqueId val="{0000004A-AE26-46F8-B16A-D7453F0D1DCA}"/>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a:t>
            </a:r>
            <a:r>
              <a:rPr lang="sv-SE" sz="1600" b="1"/>
              <a:t>hållplatser</a:t>
            </a:r>
            <a:r>
              <a:rPr lang="sv-SE" sz="1600" b="0"/>
              <a:t> nära där de bor </a:t>
            </a:r>
            <a:br>
              <a:rPr lang="sv-SE" sz="1600" b="0"/>
            </a:br>
            <a:r>
              <a:rPr lang="sv-SE" sz="1200" b="0"/>
              <a:t>- genomsnitt 2022-2023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hållplatser'!$D$53</c:f>
              <c:strCache>
                <c:ptCount val="1"/>
                <c:pt idx="0">
                  <c:v>Andel som inte känner sig trygga på hållplatser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3343-43DE-A934-0E097D550981}"/>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3343-43DE-A934-0E097D550981}"/>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3343-43DE-A934-0E097D550981}"/>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3343-43DE-A934-0E097D550981}"/>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3343-43DE-A934-0E097D550981}"/>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3343-43DE-A934-0E097D550981}"/>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3343-43DE-A934-0E097D550981}"/>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3343-43DE-A934-0E097D550981}"/>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3343-43DE-A934-0E097D550981}"/>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3343-43DE-A934-0E097D550981}"/>
              </c:ext>
            </c:extLst>
          </c:dPt>
          <c:dPt>
            <c:idx val="1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5-3343-43DE-A934-0E097D550981}"/>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3343-43DE-A934-0E097D550981}"/>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3343-43DE-A934-0E097D550981}"/>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B-3343-43DE-A934-0E097D550981}"/>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D-3343-43DE-A934-0E097D550981}"/>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3343-43DE-A934-0E097D550981}"/>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3343-43DE-A934-0E097D550981}"/>
              </c:ext>
            </c:extLst>
          </c:dPt>
          <c:dPt>
            <c:idx val="1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3-3343-43DE-A934-0E097D550981}"/>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25-3343-43DE-A934-0E097D550981}"/>
              </c:ext>
            </c:extLst>
          </c:dPt>
          <c:dPt>
            <c:idx val="1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7-3343-43DE-A934-0E097D550981}"/>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3343-43DE-A934-0E097D550981}"/>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3343-43DE-A934-0E097D550981}"/>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3343-43DE-A934-0E097D550981}"/>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3343-43DE-A934-0E097D550981}"/>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3343-43DE-A934-0E097D550981}"/>
              </c:ext>
            </c:extLst>
          </c:dPt>
          <c:dPt>
            <c:idx val="2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3-3343-43DE-A934-0E097D550981}"/>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3343-43DE-A934-0E097D550981}"/>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3343-43DE-A934-0E097D550981}"/>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9-3343-43DE-A934-0E097D550981}"/>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3343-43DE-A934-0E097D550981}"/>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3343-43DE-A934-0E097D550981}"/>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3343-43DE-A934-0E097D550981}"/>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3343-43DE-A934-0E097D550981}"/>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3343-43DE-A934-0E097D550981}"/>
              </c:ext>
            </c:extLst>
          </c:dPt>
          <c:dPt>
            <c:idx val="3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5-3343-43DE-A934-0E097D550981}"/>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3343-43DE-A934-0E097D550981}"/>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3343-43DE-A934-0E097D550981}"/>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hållplatser'!$C$54:$C$90</c:f>
              <c:strCache>
                <c:ptCount val="37"/>
                <c:pt idx="0">
                  <c:v>Södra Skärgården</c:v>
                </c:pt>
                <c:pt idx="1">
                  <c:v>Billdal</c:v>
                </c:pt>
                <c:pt idx="2">
                  <c:v>Södra Torslanda</c:v>
                </c:pt>
                <c:pt idx="3">
                  <c:v>Kålltorp-Torpa-Björkekärr</c:v>
                </c:pt>
                <c:pt idx="4">
                  <c:v>Norra Älvsstranden</c:v>
                </c:pt>
                <c:pt idx="5">
                  <c:v>Lunden-Härlanda-Överås</c:v>
                </c:pt>
                <c:pt idx="6">
                  <c:v>Kallebäck-Skår-Kärralund</c:v>
                </c:pt>
                <c:pt idx="7">
                  <c:v>Krokslätt-Johanneberg</c:v>
                </c:pt>
                <c:pt idx="8">
                  <c:v>Guldheden-Landala</c:v>
                </c:pt>
                <c:pt idx="9">
                  <c:v>Majorna-Stigberget-Masthugget</c:v>
                </c:pt>
                <c:pt idx="10">
                  <c:v>Bratthammar-Näset-Önnered</c:v>
                </c:pt>
                <c:pt idx="11">
                  <c:v>Östra Angered</c:v>
                </c:pt>
                <c:pt idx="12">
                  <c:v>Olskroken-Redbergslid-Bagaregården</c:v>
                </c:pt>
                <c:pt idx="13">
                  <c:v>Älvsborg</c:v>
                </c:pt>
                <c:pt idx="14">
                  <c:v>Björlanda</c:v>
                </c:pt>
                <c:pt idx="15">
                  <c:v>Kärra-Rödbo</c:v>
                </c:pt>
                <c:pt idx="16">
                  <c:v>Kungsladugård-Sanna</c:v>
                </c:pt>
                <c:pt idx="17">
                  <c:v>Askim-Hovås</c:v>
                </c:pt>
                <c:pt idx="18">
                  <c:v>HELA STADEN</c:v>
                </c:pt>
                <c:pt idx="19">
                  <c:v>Gamlestaden och Utby</c:v>
                </c:pt>
                <c:pt idx="20">
                  <c:v>Tuve-Säve</c:v>
                </c:pt>
                <c:pt idx="21">
                  <c:v>Olivedal-Haga-Annedal-Änggården</c:v>
                </c:pt>
                <c:pt idx="22">
                  <c:v>Norra Centrum</c:v>
                </c:pt>
                <c:pt idx="23">
                  <c:v>Stora Högsbo</c:v>
                </c:pt>
                <c:pt idx="24">
                  <c:v>Centrala Tynnered</c:v>
                </c:pt>
                <c:pt idx="25">
                  <c:v>Centrala Angered</c:v>
                </c:pt>
                <c:pt idx="26">
                  <c:v>Backa</c:v>
                </c:pt>
                <c:pt idx="27">
                  <c:v>Kärrdalen-Slättadamm</c:v>
                </c:pt>
                <c:pt idx="28">
                  <c:v>Bergsjön</c:v>
                </c:pt>
                <c:pt idx="29">
                  <c:v>Kyrkbyn-Rambergsstaden</c:v>
                </c:pt>
                <c:pt idx="30">
                  <c:v>Östra Biskopsgården</c:v>
                </c:pt>
                <c:pt idx="31">
                  <c:v>Kortedala</c:v>
                </c:pt>
                <c:pt idx="32">
                  <c:v>Frölunda Torg-Tofta</c:v>
                </c:pt>
                <c:pt idx="33">
                  <c:v>Södra Angered</c:v>
                </c:pt>
                <c:pt idx="34">
                  <c:v>Kvillebäcken</c:v>
                </c:pt>
                <c:pt idx="35">
                  <c:v>Norra Angered</c:v>
                </c:pt>
                <c:pt idx="36">
                  <c:v>Västra Biskopsgården</c:v>
                </c:pt>
              </c:strCache>
            </c:strRef>
          </c:cat>
          <c:val>
            <c:numRef>
              <c:f>'Trygg hållplatser'!$D$54:$D$90</c:f>
              <c:numCache>
                <c:formatCode>0</c:formatCode>
                <c:ptCount val="37"/>
                <c:pt idx="0">
                  <c:v>2</c:v>
                </c:pt>
                <c:pt idx="1">
                  <c:v>3.5</c:v>
                </c:pt>
                <c:pt idx="2">
                  <c:v>5.5</c:v>
                </c:pt>
                <c:pt idx="3">
                  <c:v>6</c:v>
                </c:pt>
                <c:pt idx="4">
                  <c:v>6.5</c:v>
                </c:pt>
                <c:pt idx="5">
                  <c:v>7</c:v>
                </c:pt>
                <c:pt idx="6">
                  <c:v>8</c:v>
                </c:pt>
                <c:pt idx="7">
                  <c:v>8</c:v>
                </c:pt>
                <c:pt idx="8">
                  <c:v>8.5</c:v>
                </c:pt>
                <c:pt idx="9">
                  <c:v>8.5</c:v>
                </c:pt>
                <c:pt idx="10">
                  <c:v>8.5</c:v>
                </c:pt>
                <c:pt idx="11">
                  <c:v>9</c:v>
                </c:pt>
                <c:pt idx="12">
                  <c:v>9</c:v>
                </c:pt>
                <c:pt idx="13">
                  <c:v>9</c:v>
                </c:pt>
                <c:pt idx="14">
                  <c:v>9.5</c:v>
                </c:pt>
                <c:pt idx="15">
                  <c:v>10.5</c:v>
                </c:pt>
                <c:pt idx="16">
                  <c:v>11.5</c:v>
                </c:pt>
                <c:pt idx="17">
                  <c:v>11.5</c:v>
                </c:pt>
                <c:pt idx="18">
                  <c:v>13</c:v>
                </c:pt>
                <c:pt idx="19">
                  <c:v>14.5</c:v>
                </c:pt>
                <c:pt idx="20">
                  <c:v>14.5</c:v>
                </c:pt>
                <c:pt idx="21">
                  <c:v>15</c:v>
                </c:pt>
                <c:pt idx="22">
                  <c:v>17</c:v>
                </c:pt>
                <c:pt idx="23">
                  <c:v>17</c:v>
                </c:pt>
                <c:pt idx="24">
                  <c:v>18.5</c:v>
                </c:pt>
                <c:pt idx="25">
                  <c:v>19</c:v>
                </c:pt>
                <c:pt idx="26">
                  <c:v>19</c:v>
                </c:pt>
                <c:pt idx="27">
                  <c:v>20</c:v>
                </c:pt>
                <c:pt idx="28">
                  <c:v>21.5</c:v>
                </c:pt>
                <c:pt idx="29">
                  <c:v>22</c:v>
                </c:pt>
                <c:pt idx="30">
                  <c:v>22</c:v>
                </c:pt>
                <c:pt idx="31">
                  <c:v>23.5</c:v>
                </c:pt>
                <c:pt idx="32">
                  <c:v>24.5</c:v>
                </c:pt>
                <c:pt idx="33">
                  <c:v>25</c:v>
                </c:pt>
                <c:pt idx="34">
                  <c:v>27.5</c:v>
                </c:pt>
                <c:pt idx="35">
                  <c:v>28</c:v>
                </c:pt>
                <c:pt idx="36">
                  <c:v>33.5</c:v>
                </c:pt>
              </c:numCache>
            </c:numRef>
          </c:val>
          <c:extLst>
            <c:ext xmlns:c16="http://schemas.microsoft.com/office/drawing/2014/chart" uri="{C3380CC4-5D6E-409C-BE32-E72D297353CC}">
              <c16:uniqueId val="{0000004A-3343-43DE-A934-0E097D550981}"/>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sv-SE" sz="1600"/>
              <a:t>Nettosvarsfrekvens i olika grupper, 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spPr>
            <a:solidFill>
              <a:schemeClr val="accent5">
                <a:lumMod val="60000"/>
                <a:lumOff val="40000"/>
              </a:schemeClr>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61A2-4D78-89B3-5B350F9C24F1}"/>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61A2-4D78-89B3-5B350F9C24F1}"/>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5-61A2-4D78-89B3-5B350F9C24F1}"/>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7-61A2-4D78-89B3-5B350F9C24F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SOM'!$D$27:$D$43</c:f>
              <c:strCache>
                <c:ptCount val="17"/>
                <c:pt idx="0">
                  <c:v>Män</c:v>
                </c:pt>
                <c:pt idx="1">
                  <c:v>Kvinnor</c:v>
                </c:pt>
                <c:pt idx="3">
                  <c:v>16-19 år</c:v>
                </c:pt>
                <c:pt idx="4">
                  <c:v>20-24 år</c:v>
                </c:pt>
                <c:pt idx="5">
                  <c:v>25-29 år</c:v>
                </c:pt>
                <c:pt idx="6">
                  <c:v>30-39 år</c:v>
                </c:pt>
                <c:pt idx="7">
                  <c:v>40-49 år</c:v>
                </c:pt>
                <c:pt idx="8">
                  <c:v>50-59 år</c:v>
                </c:pt>
                <c:pt idx="9">
                  <c:v>60-69 år</c:v>
                </c:pt>
                <c:pt idx="10">
                  <c:v>70-79 år</c:v>
                </c:pt>
                <c:pt idx="11">
                  <c:v>80-90 år</c:v>
                </c:pt>
                <c:pt idx="13">
                  <c:v>Centrum</c:v>
                </c:pt>
                <c:pt idx="14">
                  <c:v>Hisingen</c:v>
                </c:pt>
                <c:pt idx="15">
                  <c:v>Nordost</c:v>
                </c:pt>
                <c:pt idx="16">
                  <c:v>Sydväst</c:v>
                </c:pt>
              </c:strCache>
            </c:strRef>
          </c:cat>
          <c:val>
            <c:numRef>
              <c:f>'Om SOM'!$E$27:$E$43</c:f>
              <c:numCache>
                <c:formatCode>0%</c:formatCode>
                <c:ptCount val="17"/>
                <c:pt idx="0">
                  <c:v>0.45</c:v>
                </c:pt>
                <c:pt idx="1">
                  <c:v>0.5</c:v>
                </c:pt>
                <c:pt idx="3">
                  <c:v>0.43</c:v>
                </c:pt>
                <c:pt idx="4">
                  <c:v>0.31</c:v>
                </c:pt>
                <c:pt idx="5">
                  <c:v>0.37</c:v>
                </c:pt>
                <c:pt idx="6">
                  <c:v>0.4</c:v>
                </c:pt>
                <c:pt idx="7">
                  <c:v>0.47</c:v>
                </c:pt>
                <c:pt idx="8">
                  <c:v>0.55000000000000004</c:v>
                </c:pt>
                <c:pt idx="9">
                  <c:v>0.61</c:v>
                </c:pt>
                <c:pt idx="10">
                  <c:v>0.65</c:v>
                </c:pt>
                <c:pt idx="11">
                  <c:v>0.6</c:v>
                </c:pt>
                <c:pt idx="13">
                  <c:v>0.53</c:v>
                </c:pt>
                <c:pt idx="14">
                  <c:v>0.46</c:v>
                </c:pt>
                <c:pt idx="15">
                  <c:v>0.33</c:v>
                </c:pt>
                <c:pt idx="16">
                  <c:v>0.55000000000000004</c:v>
                </c:pt>
              </c:numCache>
            </c:numRef>
          </c:val>
          <c:extLst>
            <c:ext xmlns:c16="http://schemas.microsoft.com/office/drawing/2014/chart" uri="{C3380CC4-5D6E-409C-BE32-E72D297353CC}">
              <c16:uniqueId val="{00000008-61A2-4D78-89B3-5B350F9C24F1}"/>
            </c:ext>
          </c:extLst>
        </c:ser>
        <c:dLbls>
          <c:showLegendKey val="0"/>
          <c:showVal val="0"/>
          <c:showCatName val="0"/>
          <c:showSerName val="0"/>
          <c:showPercent val="0"/>
          <c:showBubbleSize val="0"/>
        </c:dLbls>
        <c:gapWidth val="50"/>
        <c:axId val="768363144"/>
        <c:axId val="768363504"/>
      </c:barChart>
      <c:catAx>
        <c:axId val="76836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768363504"/>
        <c:crosses val="autoZero"/>
        <c:auto val="1"/>
        <c:lblAlgn val="ctr"/>
        <c:lblOffset val="100"/>
        <c:noMultiLvlLbl val="0"/>
      </c:catAx>
      <c:valAx>
        <c:axId val="768363504"/>
        <c:scaling>
          <c:orientation val="minMax"/>
          <c:max val="0.8"/>
        </c:scaling>
        <c:delete val="1"/>
        <c:axPos val="l"/>
        <c:numFmt formatCode="0%" sourceLinked="1"/>
        <c:majorTickMark val="out"/>
        <c:minorTickMark val="none"/>
        <c:tickLblPos val="nextTo"/>
        <c:crossAx val="7683631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i </a:t>
            </a:r>
            <a:r>
              <a:rPr lang="sv-SE" sz="1600" b="1"/>
              <a:t>butiksområden</a:t>
            </a:r>
            <a:r>
              <a:rPr lang="sv-SE" sz="1600" b="0"/>
              <a:t> nära där de bor </a:t>
            </a:r>
          </a:p>
          <a:p>
            <a:pPr>
              <a:defRPr sz="1600" b="0"/>
            </a:pPr>
            <a:r>
              <a:rPr lang="sv-SE" sz="1200" b="0"/>
              <a:t>- genomsnitt</a:t>
            </a:r>
            <a:r>
              <a:rPr lang="sv-SE" sz="1200" b="0" baseline="0"/>
              <a:t> </a:t>
            </a:r>
            <a:r>
              <a:rPr lang="sv-SE" sz="1200" b="0"/>
              <a:t>2022-2023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butiker'!$D$54</c:f>
              <c:strCache>
                <c:ptCount val="1"/>
                <c:pt idx="0">
                  <c:v>Andel som inte känner sig trygga i butiksområden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E6C0-4E17-8BC9-8A9E89EFFA9C}"/>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6C0-4E17-8BC9-8A9E89EFFA9C}"/>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E6C0-4E17-8BC9-8A9E89EFFA9C}"/>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E6C0-4E17-8BC9-8A9E89EFFA9C}"/>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E6C0-4E17-8BC9-8A9E89EFFA9C}"/>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E6C0-4E17-8BC9-8A9E89EFFA9C}"/>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E6C0-4E17-8BC9-8A9E89EFFA9C}"/>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E6C0-4E17-8BC9-8A9E89EFFA9C}"/>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1-E6C0-4E17-8BC9-8A9E89EFFA9C}"/>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E6C0-4E17-8BC9-8A9E89EFFA9C}"/>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E6C0-4E17-8BC9-8A9E89EFFA9C}"/>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E6C0-4E17-8BC9-8A9E89EFFA9C}"/>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E6C0-4E17-8BC9-8A9E89EFFA9C}"/>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E6C0-4E17-8BC9-8A9E89EFFA9C}"/>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E6C0-4E17-8BC9-8A9E89EFFA9C}"/>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F-E6C0-4E17-8BC9-8A9E89EFFA9C}"/>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1-E6C0-4E17-8BC9-8A9E89EFFA9C}"/>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3-E6C0-4E17-8BC9-8A9E89EFFA9C}"/>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E6C0-4E17-8BC9-8A9E89EFFA9C}"/>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27-E6C0-4E17-8BC9-8A9E89EFFA9C}"/>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E6C0-4E17-8BC9-8A9E89EFFA9C}"/>
              </c:ext>
            </c:extLst>
          </c:dPt>
          <c:dPt>
            <c:idx val="2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B-E6C0-4E17-8BC9-8A9E89EFFA9C}"/>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E6C0-4E17-8BC9-8A9E89EFFA9C}"/>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E6C0-4E17-8BC9-8A9E89EFFA9C}"/>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E6C0-4E17-8BC9-8A9E89EFFA9C}"/>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E6C0-4E17-8BC9-8A9E89EFFA9C}"/>
              </c:ext>
            </c:extLst>
          </c:dPt>
          <c:dPt>
            <c:idx val="2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5-E6C0-4E17-8BC9-8A9E89EFFA9C}"/>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7-E6C0-4E17-8BC9-8A9E89EFFA9C}"/>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E6C0-4E17-8BC9-8A9E89EFFA9C}"/>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E6C0-4E17-8BC9-8A9E89EFFA9C}"/>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E6C0-4E17-8BC9-8A9E89EFFA9C}"/>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E6C0-4E17-8BC9-8A9E89EFFA9C}"/>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E6C0-4E17-8BC9-8A9E89EFFA9C}"/>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E6C0-4E17-8BC9-8A9E89EFFA9C}"/>
              </c:ext>
            </c:extLst>
          </c:dPt>
          <c:dPt>
            <c:idx val="3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5-E6C0-4E17-8BC9-8A9E89EFFA9C}"/>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E6C0-4E17-8BC9-8A9E89EFFA9C}"/>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E6C0-4E17-8BC9-8A9E89EFFA9C}"/>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butiker'!$C$55:$C$91</c:f>
              <c:strCache>
                <c:ptCount val="37"/>
                <c:pt idx="0">
                  <c:v>Billdal</c:v>
                </c:pt>
                <c:pt idx="1">
                  <c:v>Södra Skärgården</c:v>
                </c:pt>
                <c:pt idx="2">
                  <c:v>Södra Torslanda</c:v>
                </c:pt>
                <c:pt idx="3">
                  <c:v>Kallebäck-Skår-Kärralund</c:v>
                </c:pt>
                <c:pt idx="4">
                  <c:v>Kungsladugård-Sanna</c:v>
                </c:pt>
                <c:pt idx="5">
                  <c:v>Norra Älvsstranden</c:v>
                </c:pt>
                <c:pt idx="6">
                  <c:v>Björlanda</c:v>
                </c:pt>
                <c:pt idx="7">
                  <c:v>Kålltorp-Torpa-Björkekärr</c:v>
                </c:pt>
                <c:pt idx="8">
                  <c:v>Gamlestaden och Utby</c:v>
                </c:pt>
                <c:pt idx="9">
                  <c:v>Guldheden-Landala</c:v>
                </c:pt>
                <c:pt idx="10">
                  <c:v>Lunden-Härlanda-Överås</c:v>
                </c:pt>
                <c:pt idx="11">
                  <c:v>Olivedal-Haga-Annedal-Änggården</c:v>
                </c:pt>
                <c:pt idx="12">
                  <c:v>Majorna-Stigberget-Masthugget</c:v>
                </c:pt>
                <c:pt idx="13">
                  <c:v>Olskroken-Redbergslid-Bagaregården</c:v>
                </c:pt>
                <c:pt idx="14">
                  <c:v>Krokslätt-Johanneberg</c:v>
                </c:pt>
                <c:pt idx="15">
                  <c:v>Askim-Hovås</c:v>
                </c:pt>
                <c:pt idx="16">
                  <c:v>Östra Angered</c:v>
                </c:pt>
                <c:pt idx="17">
                  <c:v>Kärra-Rödbo</c:v>
                </c:pt>
                <c:pt idx="18">
                  <c:v>Backa</c:v>
                </c:pt>
                <c:pt idx="19">
                  <c:v>HELA STADEN</c:v>
                </c:pt>
                <c:pt idx="20">
                  <c:v>Frölunda Torg-Tofta</c:v>
                </c:pt>
                <c:pt idx="21">
                  <c:v>Centrala Angered</c:v>
                </c:pt>
                <c:pt idx="22">
                  <c:v>Kyrkbyn-Rambergsstaden</c:v>
                </c:pt>
                <c:pt idx="23">
                  <c:v>Stora Högsbo</c:v>
                </c:pt>
                <c:pt idx="24">
                  <c:v>Östra Biskopsgården</c:v>
                </c:pt>
                <c:pt idx="25">
                  <c:v>Centrala Tynnered</c:v>
                </c:pt>
                <c:pt idx="26">
                  <c:v>Kortedala</c:v>
                </c:pt>
                <c:pt idx="27">
                  <c:v>Norra Centrum</c:v>
                </c:pt>
                <c:pt idx="28">
                  <c:v>Älvsborg</c:v>
                </c:pt>
                <c:pt idx="29">
                  <c:v>Kvillebäcken</c:v>
                </c:pt>
                <c:pt idx="30">
                  <c:v>Tuve-Säve</c:v>
                </c:pt>
                <c:pt idx="31">
                  <c:v>Norra Angered</c:v>
                </c:pt>
                <c:pt idx="32">
                  <c:v>Bratthammar-Näset-Önnered</c:v>
                </c:pt>
                <c:pt idx="33">
                  <c:v>Bergsjön</c:v>
                </c:pt>
                <c:pt idx="34">
                  <c:v>Kärrdalen-Slättadamm</c:v>
                </c:pt>
                <c:pt idx="35">
                  <c:v>Södra Angered</c:v>
                </c:pt>
                <c:pt idx="36">
                  <c:v>Västra Biskopsgården</c:v>
                </c:pt>
              </c:strCache>
            </c:strRef>
          </c:cat>
          <c:val>
            <c:numRef>
              <c:f>'Trygg butiker'!$D$55:$D$91</c:f>
              <c:numCache>
                <c:formatCode>0</c:formatCode>
                <c:ptCount val="37"/>
                <c:pt idx="0">
                  <c:v>2.5</c:v>
                </c:pt>
                <c:pt idx="1">
                  <c:v>3</c:v>
                </c:pt>
                <c:pt idx="2">
                  <c:v>3</c:v>
                </c:pt>
                <c:pt idx="3">
                  <c:v>5</c:v>
                </c:pt>
                <c:pt idx="4">
                  <c:v>5</c:v>
                </c:pt>
                <c:pt idx="5">
                  <c:v>5</c:v>
                </c:pt>
                <c:pt idx="6">
                  <c:v>5.5</c:v>
                </c:pt>
                <c:pt idx="7">
                  <c:v>6</c:v>
                </c:pt>
                <c:pt idx="8">
                  <c:v>6.5</c:v>
                </c:pt>
                <c:pt idx="9">
                  <c:v>6.5</c:v>
                </c:pt>
                <c:pt idx="10">
                  <c:v>6.5</c:v>
                </c:pt>
                <c:pt idx="11">
                  <c:v>7.5</c:v>
                </c:pt>
                <c:pt idx="12">
                  <c:v>8</c:v>
                </c:pt>
                <c:pt idx="13">
                  <c:v>8</c:v>
                </c:pt>
                <c:pt idx="14">
                  <c:v>9</c:v>
                </c:pt>
                <c:pt idx="15">
                  <c:v>10</c:v>
                </c:pt>
                <c:pt idx="16">
                  <c:v>10.5</c:v>
                </c:pt>
                <c:pt idx="17">
                  <c:v>11</c:v>
                </c:pt>
                <c:pt idx="18">
                  <c:v>11</c:v>
                </c:pt>
                <c:pt idx="19">
                  <c:v>11</c:v>
                </c:pt>
                <c:pt idx="20">
                  <c:v>12</c:v>
                </c:pt>
                <c:pt idx="21">
                  <c:v>12.5</c:v>
                </c:pt>
                <c:pt idx="22">
                  <c:v>13</c:v>
                </c:pt>
                <c:pt idx="23">
                  <c:v>13.5</c:v>
                </c:pt>
                <c:pt idx="24">
                  <c:v>14.5</c:v>
                </c:pt>
                <c:pt idx="25">
                  <c:v>15</c:v>
                </c:pt>
                <c:pt idx="26">
                  <c:v>16</c:v>
                </c:pt>
                <c:pt idx="27">
                  <c:v>16</c:v>
                </c:pt>
                <c:pt idx="28">
                  <c:v>16</c:v>
                </c:pt>
                <c:pt idx="29">
                  <c:v>16.5</c:v>
                </c:pt>
                <c:pt idx="30">
                  <c:v>16.5</c:v>
                </c:pt>
                <c:pt idx="31">
                  <c:v>17.5</c:v>
                </c:pt>
                <c:pt idx="32">
                  <c:v>17.5</c:v>
                </c:pt>
                <c:pt idx="33">
                  <c:v>18</c:v>
                </c:pt>
                <c:pt idx="34">
                  <c:v>18.5</c:v>
                </c:pt>
                <c:pt idx="35">
                  <c:v>19</c:v>
                </c:pt>
                <c:pt idx="36">
                  <c:v>28.5</c:v>
                </c:pt>
              </c:numCache>
            </c:numRef>
          </c:val>
          <c:extLst>
            <c:ext xmlns:c16="http://schemas.microsoft.com/office/drawing/2014/chart" uri="{C3380CC4-5D6E-409C-BE32-E72D297353CC}">
              <c16:uniqueId val="{0000004A-E6C0-4E17-8BC9-8A9E89EFFA9C}"/>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a:t>
            </a:r>
            <a:r>
              <a:rPr lang="sv-SE" sz="1600" b="1"/>
              <a:t>lekplatser</a:t>
            </a:r>
            <a:r>
              <a:rPr lang="sv-SE" sz="1600" b="0"/>
              <a:t> nära där de bor </a:t>
            </a:r>
          </a:p>
          <a:p>
            <a:pPr>
              <a:defRPr sz="1600" b="0"/>
            </a:pPr>
            <a:r>
              <a:rPr lang="sv-SE" sz="1200" b="0"/>
              <a:t>- genomsnitt</a:t>
            </a:r>
            <a:r>
              <a:rPr lang="sv-SE" sz="1200" b="0" baseline="0"/>
              <a:t> </a:t>
            </a:r>
            <a:r>
              <a:rPr lang="sv-SE" sz="1200" b="0"/>
              <a:t>2022-2023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lekplatser'!$D$54</c:f>
              <c:strCache>
                <c:ptCount val="1"/>
                <c:pt idx="0">
                  <c:v>Andel som inte känner sig trygga på lekplatser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88E6-43ED-81B7-5C3D92E1C8A6}"/>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88E6-43ED-81B7-5C3D92E1C8A6}"/>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88E6-43ED-81B7-5C3D92E1C8A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88E6-43ED-81B7-5C3D92E1C8A6}"/>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88E6-43ED-81B7-5C3D92E1C8A6}"/>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88E6-43ED-81B7-5C3D92E1C8A6}"/>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88E6-43ED-81B7-5C3D92E1C8A6}"/>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88E6-43ED-81B7-5C3D92E1C8A6}"/>
              </c:ext>
            </c:extLst>
          </c:dPt>
          <c:dPt>
            <c:idx val="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1-88E6-43ED-81B7-5C3D92E1C8A6}"/>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88E6-43ED-81B7-5C3D92E1C8A6}"/>
              </c:ext>
            </c:extLst>
          </c:dPt>
          <c:dPt>
            <c:idx val="1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5-88E6-43ED-81B7-5C3D92E1C8A6}"/>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7-88E6-43ED-81B7-5C3D92E1C8A6}"/>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9-88E6-43ED-81B7-5C3D92E1C8A6}"/>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88E6-43ED-81B7-5C3D92E1C8A6}"/>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88E6-43ED-81B7-5C3D92E1C8A6}"/>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88E6-43ED-81B7-5C3D92E1C8A6}"/>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1-88E6-43ED-81B7-5C3D92E1C8A6}"/>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88E6-43ED-81B7-5C3D92E1C8A6}"/>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5-88E6-43ED-81B7-5C3D92E1C8A6}"/>
              </c:ext>
            </c:extLst>
          </c:dPt>
          <c:dPt>
            <c:idx val="1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7-88E6-43ED-81B7-5C3D92E1C8A6}"/>
              </c:ext>
            </c:extLst>
          </c:dPt>
          <c:dPt>
            <c:idx val="20"/>
            <c:invertIfNegative val="0"/>
            <c:bubble3D val="0"/>
            <c:spPr>
              <a:solidFill>
                <a:schemeClr val="bg1">
                  <a:lumMod val="65000"/>
                </a:schemeClr>
              </a:solidFill>
              <a:ln>
                <a:noFill/>
              </a:ln>
              <a:effectLst/>
            </c:spPr>
            <c:extLst>
              <c:ext xmlns:c16="http://schemas.microsoft.com/office/drawing/2014/chart" uri="{C3380CC4-5D6E-409C-BE32-E72D297353CC}">
                <c16:uniqueId val="{00000029-88E6-43ED-81B7-5C3D92E1C8A6}"/>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88E6-43ED-81B7-5C3D92E1C8A6}"/>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88E6-43ED-81B7-5C3D92E1C8A6}"/>
              </c:ext>
            </c:extLst>
          </c:dPt>
          <c:dPt>
            <c:idx val="2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F-88E6-43ED-81B7-5C3D92E1C8A6}"/>
              </c:ext>
            </c:extLst>
          </c:dPt>
          <c:dPt>
            <c:idx val="2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1-88E6-43ED-81B7-5C3D92E1C8A6}"/>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88E6-43ED-81B7-5C3D92E1C8A6}"/>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88E6-43ED-81B7-5C3D92E1C8A6}"/>
              </c:ext>
            </c:extLst>
          </c:dPt>
          <c:dPt>
            <c:idx val="2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7-88E6-43ED-81B7-5C3D92E1C8A6}"/>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9-88E6-43ED-81B7-5C3D92E1C8A6}"/>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88E6-43ED-81B7-5C3D92E1C8A6}"/>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88E6-43ED-81B7-5C3D92E1C8A6}"/>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88E6-43ED-81B7-5C3D92E1C8A6}"/>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88E6-43ED-81B7-5C3D92E1C8A6}"/>
              </c:ext>
            </c:extLst>
          </c:dPt>
          <c:dPt>
            <c:idx val="3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3-88E6-43ED-81B7-5C3D92E1C8A6}"/>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88E6-43ED-81B7-5C3D92E1C8A6}"/>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88E6-43ED-81B7-5C3D92E1C8A6}"/>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88E6-43ED-81B7-5C3D92E1C8A6}"/>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lekplatser'!$C$55:$C$91</c:f>
              <c:strCache>
                <c:ptCount val="37"/>
                <c:pt idx="0">
                  <c:v>Södra Skärgården</c:v>
                </c:pt>
                <c:pt idx="1">
                  <c:v>Billdal</c:v>
                </c:pt>
                <c:pt idx="2">
                  <c:v>Södra Torslanda</c:v>
                </c:pt>
                <c:pt idx="3">
                  <c:v>Kålltorp-Torpa-Björkekärr</c:v>
                </c:pt>
                <c:pt idx="4">
                  <c:v>Björlanda</c:v>
                </c:pt>
                <c:pt idx="5">
                  <c:v>Lunden-Härlanda-Överås</c:v>
                </c:pt>
                <c:pt idx="6">
                  <c:v>Kallebäck-Skår-Kärralund</c:v>
                </c:pt>
                <c:pt idx="7">
                  <c:v>Bratthammar-Näset-Önnered</c:v>
                </c:pt>
                <c:pt idx="8">
                  <c:v>Älvsborg</c:v>
                </c:pt>
                <c:pt idx="9">
                  <c:v>Majorna-Stigberget-Masthugget</c:v>
                </c:pt>
                <c:pt idx="10">
                  <c:v>Askim-Hovås</c:v>
                </c:pt>
                <c:pt idx="11">
                  <c:v>Norra Älvsstranden</c:v>
                </c:pt>
                <c:pt idx="12">
                  <c:v>Östra Angered</c:v>
                </c:pt>
                <c:pt idx="13">
                  <c:v>Gamlestaden och Utby</c:v>
                </c:pt>
                <c:pt idx="14">
                  <c:v>Guldheden-Landala</c:v>
                </c:pt>
                <c:pt idx="15">
                  <c:v>Krokslätt-Johanneberg</c:v>
                </c:pt>
                <c:pt idx="16">
                  <c:v>Kärra-Rödbo</c:v>
                </c:pt>
                <c:pt idx="17">
                  <c:v>Kungsladugård-Sanna</c:v>
                </c:pt>
                <c:pt idx="18">
                  <c:v>Stora Högsbo</c:v>
                </c:pt>
                <c:pt idx="19">
                  <c:v>Tuve-Säve</c:v>
                </c:pt>
                <c:pt idx="20">
                  <c:v>HELA STADEN</c:v>
                </c:pt>
                <c:pt idx="21">
                  <c:v>Norra Centrum</c:v>
                </c:pt>
                <c:pt idx="22">
                  <c:v>Kärrdalen-Slättadamm</c:v>
                </c:pt>
                <c:pt idx="23">
                  <c:v>Olskroken-Redbergslid-Bagaregården</c:v>
                </c:pt>
                <c:pt idx="24">
                  <c:v>Olivedal-Haga-Annedal-Änggården</c:v>
                </c:pt>
                <c:pt idx="25">
                  <c:v>Kvillebäcken</c:v>
                </c:pt>
                <c:pt idx="26">
                  <c:v>Kyrkbyn-Rambergsstaden</c:v>
                </c:pt>
                <c:pt idx="27">
                  <c:v>Centrala Tynnered</c:v>
                </c:pt>
                <c:pt idx="28">
                  <c:v>Kortedala</c:v>
                </c:pt>
                <c:pt idx="29">
                  <c:v>Centrala Angered</c:v>
                </c:pt>
                <c:pt idx="30">
                  <c:v>Östra Biskopsgården</c:v>
                </c:pt>
                <c:pt idx="31">
                  <c:v>Södra Angered</c:v>
                </c:pt>
                <c:pt idx="32">
                  <c:v>Frölunda Torg-Tofta</c:v>
                </c:pt>
                <c:pt idx="33">
                  <c:v>Backa</c:v>
                </c:pt>
                <c:pt idx="34">
                  <c:v>Bergsjön</c:v>
                </c:pt>
                <c:pt idx="35">
                  <c:v>Norra Angered</c:v>
                </c:pt>
                <c:pt idx="36">
                  <c:v>Västra Biskopsgården</c:v>
                </c:pt>
              </c:strCache>
            </c:strRef>
          </c:cat>
          <c:val>
            <c:numRef>
              <c:f>'Trygg lekplatser'!$D$55:$D$91</c:f>
              <c:numCache>
                <c:formatCode>0</c:formatCode>
                <c:ptCount val="37"/>
                <c:pt idx="0">
                  <c:v>0</c:v>
                </c:pt>
                <c:pt idx="1">
                  <c:v>0.5</c:v>
                </c:pt>
                <c:pt idx="2">
                  <c:v>1</c:v>
                </c:pt>
                <c:pt idx="3">
                  <c:v>2</c:v>
                </c:pt>
                <c:pt idx="4">
                  <c:v>2</c:v>
                </c:pt>
                <c:pt idx="5">
                  <c:v>2.5</c:v>
                </c:pt>
                <c:pt idx="6">
                  <c:v>3</c:v>
                </c:pt>
                <c:pt idx="7">
                  <c:v>3</c:v>
                </c:pt>
                <c:pt idx="8">
                  <c:v>3</c:v>
                </c:pt>
                <c:pt idx="9">
                  <c:v>3.5</c:v>
                </c:pt>
                <c:pt idx="10">
                  <c:v>3.5</c:v>
                </c:pt>
                <c:pt idx="11">
                  <c:v>3.5</c:v>
                </c:pt>
                <c:pt idx="12">
                  <c:v>4</c:v>
                </c:pt>
                <c:pt idx="13">
                  <c:v>4</c:v>
                </c:pt>
                <c:pt idx="14">
                  <c:v>4</c:v>
                </c:pt>
                <c:pt idx="15">
                  <c:v>4.5</c:v>
                </c:pt>
                <c:pt idx="16">
                  <c:v>4.5</c:v>
                </c:pt>
                <c:pt idx="17">
                  <c:v>5</c:v>
                </c:pt>
                <c:pt idx="18">
                  <c:v>5</c:v>
                </c:pt>
                <c:pt idx="19">
                  <c:v>5.5</c:v>
                </c:pt>
                <c:pt idx="20">
                  <c:v>6</c:v>
                </c:pt>
                <c:pt idx="21">
                  <c:v>7</c:v>
                </c:pt>
                <c:pt idx="22">
                  <c:v>7.5</c:v>
                </c:pt>
                <c:pt idx="23">
                  <c:v>8</c:v>
                </c:pt>
                <c:pt idx="24">
                  <c:v>8.5</c:v>
                </c:pt>
                <c:pt idx="25">
                  <c:v>9.5</c:v>
                </c:pt>
                <c:pt idx="26">
                  <c:v>9.5</c:v>
                </c:pt>
                <c:pt idx="27">
                  <c:v>10</c:v>
                </c:pt>
                <c:pt idx="28">
                  <c:v>10.5</c:v>
                </c:pt>
                <c:pt idx="29">
                  <c:v>10.5</c:v>
                </c:pt>
                <c:pt idx="30">
                  <c:v>10.5</c:v>
                </c:pt>
                <c:pt idx="31">
                  <c:v>11.5</c:v>
                </c:pt>
                <c:pt idx="32">
                  <c:v>11.5</c:v>
                </c:pt>
                <c:pt idx="33">
                  <c:v>12.5</c:v>
                </c:pt>
                <c:pt idx="34">
                  <c:v>15</c:v>
                </c:pt>
                <c:pt idx="35">
                  <c:v>15.5</c:v>
                </c:pt>
                <c:pt idx="36">
                  <c:v>22</c:v>
                </c:pt>
              </c:numCache>
            </c:numRef>
          </c:val>
          <c:extLst>
            <c:ext xmlns:c16="http://schemas.microsoft.com/office/drawing/2014/chart" uri="{C3380CC4-5D6E-409C-BE32-E72D297353CC}">
              <c16:uniqueId val="{0000004A-0766-41C2-A84B-5380E63A4EE5}"/>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a:t>
            </a:r>
            <a:r>
              <a:rPr lang="sv-SE" sz="1600" b="1"/>
              <a:t>bibliotek</a:t>
            </a:r>
            <a:r>
              <a:rPr lang="sv-SE" sz="1600" b="0"/>
              <a:t> nära där de bor </a:t>
            </a:r>
            <a:br>
              <a:rPr lang="sv-SE" sz="1600" b="0"/>
            </a:br>
            <a:r>
              <a:rPr lang="sv-SE" sz="1200" b="0"/>
              <a:t>- genomsnitt 2022-2023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bibliotek'!$D$54</c:f>
              <c:strCache>
                <c:ptCount val="1"/>
                <c:pt idx="0">
                  <c:v>Andel som inte känner sig trygga på bibliotek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B90F-47BE-8A0A-F17AA472B193}"/>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B90F-47BE-8A0A-F17AA472B193}"/>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B90F-47BE-8A0A-F17AA472B193}"/>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B90F-47BE-8A0A-F17AA472B193}"/>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B90F-47BE-8A0A-F17AA472B193}"/>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B90F-47BE-8A0A-F17AA472B193}"/>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B90F-47BE-8A0A-F17AA472B193}"/>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B90F-47BE-8A0A-F17AA472B193}"/>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B90F-47BE-8A0A-F17AA472B193}"/>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B90F-47BE-8A0A-F17AA472B193}"/>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B90F-47BE-8A0A-F17AA472B193}"/>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7-B90F-47BE-8A0A-F17AA472B193}"/>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B90F-47BE-8A0A-F17AA472B193}"/>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B90F-47BE-8A0A-F17AA472B193}"/>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B90F-47BE-8A0A-F17AA472B193}"/>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B90F-47BE-8A0A-F17AA472B193}"/>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B90F-47BE-8A0A-F17AA472B193}"/>
              </c:ext>
            </c:extLst>
          </c:dPt>
          <c:dPt>
            <c:idx val="1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3-B90F-47BE-8A0A-F17AA472B193}"/>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25-B90F-47BE-8A0A-F17AA472B193}"/>
              </c:ext>
            </c:extLst>
          </c:dPt>
          <c:dPt>
            <c:idx val="1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7-B90F-47BE-8A0A-F17AA472B193}"/>
              </c:ext>
            </c:extLst>
          </c:dPt>
          <c:dPt>
            <c:idx val="2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9-B90F-47BE-8A0A-F17AA472B193}"/>
              </c:ext>
            </c:extLst>
          </c:dPt>
          <c:dPt>
            <c:idx val="2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B-B90F-47BE-8A0A-F17AA472B193}"/>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B90F-47BE-8A0A-F17AA472B193}"/>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B90F-47BE-8A0A-F17AA472B193}"/>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B90F-47BE-8A0A-F17AA472B193}"/>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B90F-47BE-8A0A-F17AA472B193}"/>
              </c:ext>
            </c:extLst>
          </c:dPt>
          <c:dPt>
            <c:idx val="2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5-B90F-47BE-8A0A-F17AA472B193}"/>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B90F-47BE-8A0A-F17AA472B193}"/>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B90F-47BE-8A0A-F17AA472B193}"/>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B90F-47BE-8A0A-F17AA472B193}"/>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B90F-47BE-8A0A-F17AA472B193}"/>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B90F-47BE-8A0A-F17AA472B193}"/>
              </c:ext>
            </c:extLst>
          </c:dPt>
          <c:dPt>
            <c:idx val="3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1-B90F-47BE-8A0A-F17AA472B193}"/>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B90F-47BE-8A0A-F17AA472B193}"/>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B90F-47BE-8A0A-F17AA472B193}"/>
              </c:ext>
            </c:extLst>
          </c:dPt>
          <c:dPt>
            <c:idx val="3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7-B90F-47BE-8A0A-F17AA472B193}"/>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B90F-47BE-8A0A-F17AA472B193}"/>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bibliotek'!$C$55:$C$91</c:f>
              <c:strCache>
                <c:ptCount val="37"/>
                <c:pt idx="0">
                  <c:v>Billdal</c:v>
                </c:pt>
                <c:pt idx="1">
                  <c:v>Södra Skärgården</c:v>
                </c:pt>
                <c:pt idx="2">
                  <c:v>Södra Torslanda</c:v>
                </c:pt>
                <c:pt idx="3">
                  <c:v>Guldheden-Landala</c:v>
                </c:pt>
                <c:pt idx="4">
                  <c:v>Majorna-Stigberget-Masthugget</c:v>
                </c:pt>
                <c:pt idx="5">
                  <c:v>Kvillebäcken</c:v>
                </c:pt>
                <c:pt idx="6">
                  <c:v>Gamlestaden och Utby</c:v>
                </c:pt>
                <c:pt idx="7">
                  <c:v>Kålltorp-Torpa-Björkekärr</c:v>
                </c:pt>
                <c:pt idx="8">
                  <c:v>Lunden-Härlanda-Överås</c:v>
                </c:pt>
                <c:pt idx="9">
                  <c:v>Norra Älvsstranden</c:v>
                </c:pt>
                <c:pt idx="10">
                  <c:v>Björlanda</c:v>
                </c:pt>
                <c:pt idx="11">
                  <c:v>Kärra-Rödbo</c:v>
                </c:pt>
                <c:pt idx="12">
                  <c:v>Olivedal-Haga-Annedal-Änggården</c:v>
                </c:pt>
                <c:pt idx="13">
                  <c:v>Kungsladugård-Sanna</c:v>
                </c:pt>
                <c:pt idx="14">
                  <c:v>Olskroken-Redbergslid-Bagaregården</c:v>
                </c:pt>
                <c:pt idx="15">
                  <c:v>Kyrkbyn-Rambergsstaden</c:v>
                </c:pt>
                <c:pt idx="16">
                  <c:v>Kallebäck-Skår-Kärralund</c:v>
                </c:pt>
                <c:pt idx="17">
                  <c:v>Stora Högsbo</c:v>
                </c:pt>
                <c:pt idx="18">
                  <c:v>HELA STADEN</c:v>
                </c:pt>
                <c:pt idx="19">
                  <c:v>Östra Angered</c:v>
                </c:pt>
                <c:pt idx="20">
                  <c:v>Krokslätt-Johanneberg</c:v>
                </c:pt>
                <c:pt idx="21">
                  <c:v>Kortedala</c:v>
                </c:pt>
                <c:pt idx="22">
                  <c:v>Norra Centrum</c:v>
                </c:pt>
                <c:pt idx="23">
                  <c:v>Askim-Hovås</c:v>
                </c:pt>
                <c:pt idx="24">
                  <c:v>Bratthammar-Näset-Önnered</c:v>
                </c:pt>
                <c:pt idx="25">
                  <c:v>Älvsborg</c:v>
                </c:pt>
                <c:pt idx="26">
                  <c:v>Centrala Tynnered</c:v>
                </c:pt>
                <c:pt idx="27">
                  <c:v>Tuve-Säve</c:v>
                </c:pt>
                <c:pt idx="28">
                  <c:v>Frölunda Torg-Tofta</c:v>
                </c:pt>
                <c:pt idx="29">
                  <c:v>Centrala Angered</c:v>
                </c:pt>
                <c:pt idx="30">
                  <c:v>Backa</c:v>
                </c:pt>
                <c:pt idx="31">
                  <c:v>Kärrdalen-Slättadamm</c:v>
                </c:pt>
                <c:pt idx="32">
                  <c:v>Östra Biskopsgården</c:v>
                </c:pt>
                <c:pt idx="33">
                  <c:v>Bergsjön</c:v>
                </c:pt>
                <c:pt idx="34">
                  <c:v>Södra Angered</c:v>
                </c:pt>
                <c:pt idx="35">
                  <c:v>Västra Biskopsgården</c:v>
                </c:pt>
                <c:pt idx="36">
                  <c:v>Norra Angered</c:v>
                </c:pt>
              </c:strCache>
            </c:strRef>
          </c:cat>
          <c:val>
            <c:numRef>
              <c:f>'Trygg bibliotek'!$D$55:$D$91</c:f>
              <c:numCache>
                <c:formatCode>0</c:formatCode>
                <c:ptCount val="37"/>
                <c:pt idx="0">
                  <c:v>0</c:v>
                </c:pt>
                <c:pt idx="1">
                  <c:v>0</c:v>
                </c:pt>
                <c:pt idx="2">
                  <c:v>0.5</c:v>
                </c:pt>
                <c:pt idx="3">
                  <c:v>1</c:v>
                </c:pt>
                <c:pt idx="4">
                  <c:v>1</c:v>
                </c:pt>
                <c:pt idx="5">
                  <c:v>1.5</c:v>
                </c:pt>
                <c:pt idx="6">
                  <c:v>2</c:v>
                </c:pt>
                <c:pt idx="7">
                  <c:v>2</c:v>
                </c:pt>
                <c:pt idx="8">
                  <c:v>2</c:v>
                </c:pt>
                <c:pt idx="9">
                  <c:v>2</c:v>
                </c:pt>
                <c:pt idx="10">
                  <c:v>2</c:v>
                </c:pt>
                <c:pt idx="11">
                  <c:v>2.5</c:v>
                </c:pt>
                <c:pt idx="12">
                  <c:v>3</c:v>
                </c:pt>
                <c:pt idx="13">
                  <c:v>3</c:v>
                </c:pt>
                <c:pt idx="14">
                  <c:v>3</c:v>
                </c:pt>
                <c:pt idx="15">
                  <c:v>3</c:v>
                </c:pt>
                <c:pt idx="16">
                  <c:v>3.5</c:v>
                </c:pt>
                <c:pt idx="17">
                  <c:v>3.5</c:v>
                </c:pt>
                <c:pt idx="18">
                  <c:v>3.5</c:v>
                </c:pt>
                <c:pt idx="19">
                  <c:v>4</c:v>
                </c:pt>
                <c:pt idx="20">
                  <c:v>4</c:v>
                </c:pt>
                <c:pt idx="21">
                  <c:v>4.5</c:v>
                </c:pt>
                <c:pt idx="22">
                  <c:v>4.5</c:v>
                </c:pt>
                <c:pt idx="23">
                  <c:v>5</c:v>
                </c:pt>
                <c:pt idx="24">
                  <c:v>5</c:v>
                </c:pt>
                <c:pt idx="25">
                  <c:v>5</c:v>
                </c:pt>
                <c:pt idx="26">
                  <c:v>5.5</c:v>
                </c:pt>
                <c:pt idx="27">
                  <c:v>6</c:v>
                </c:pt>
                <c:pt idx="28">
                  <c:v>6.5</c:v>
                </c:pt>
                <c:pt idx="29">
                  <c:v>7</c:v>
                </c:pt>
                <c:pt idx="30">
                  <c:v>7</c:v>
                </c:pt>
                <c:pt idx="31">
                  <c:v>7</c:v>
                </c:pt>
                <c:pt idx="32">
                  <c:v>7</c:v>
                </c:pt>
                <c:pt idx="33">
                  <c:v>11.5</c:v>
                </c:pt>
                <c:pt idx="34">
                  <c:v>13.5</c:v>
                </c:pt>
                <c:pt idx="35">
                  <c:v>14.5</c:v>
                </c:pt>
                <c:pt idx="36">
                  <c:v>15.5</c:v>
                </c:pt>
              </c:numCache>
            </c:numRef>
          </c:val>
          <c:extLst>
            <c:ext xmlns:c16="http://schemas.microsoft.com/office/drawing/2014/chart" uri="{C3380CC4-5D6E-409C-BE32-E72D297353CC}">
              <c16:uniqueId val="{0000004A-B90F-47BE-8A0A-F17AA472B193}"/>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a:t>
            </a:r>
            <a:r>
              <a:rPr lang="sv-SE" sz="1600" b="1"/>
              <a:t>skolgårdar</a:t>
            </a:r>
            <a:r>
              <a:rPr lang="sv-SE" sz="1600" b="0"/>
              <a:t> nära där de bor </a:t>
            </a:r>
            <a:br>
              <a:rPr lang="sv-SE" sz="1600" b="0"/>
            </a:br>
            <a:r>
              <a:rPr lang="sv-SE" sz="1200" b="0"/>
              <a:t>- genomsnitt 2022-2023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skolgårdar'!$D$55</c:f>
              <c:strCache>
                <c:ptCount val="1"/>
                <c:pt idx="0">
                  <c:v>Andel som inte känner sig trygga på skolgårdar nära där de bor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9905-4951-A52F-579F3CAD0505}"/>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9905-4951-A52F-579F3CAD0505}"/>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9905-4951-A52F-579F3CAD0505}"/>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9905-4951-A52F-579F3CAD0505}"/>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9905-4951-A52F-579F3CAD0505}"/>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9905-4951-A52F-579F3CAD0505}"/>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9905-4951-A52F-579F3CAD0505}"/>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9905-4951-A52F-579F3CAD0505}"/>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9905-4951-A52F-579F3CAD0505}"/>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3-9905-4951-A52F-579F3CAD0505}"/>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9905-4951-A52F-579F3CAD0505}"/>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7-9905-4951-A52F-579F3CAD0505}"/>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9905-4951-A52F-579F3CAD0505}"/>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9905-4951-A52F-579F3CAD0505}"/>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9905-4951-A52F-579F3CAD0505}"/>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F-9905-4951-A52F-579F3CAD0505}"/>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9905-4951-A52F-579F3CAD0505}"/>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9905-4951-A52F-579F3CAD0505}"/>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5-9905-4951-A52F-579F3CAD0505}"/>
              </c:ext>
            </c:extLst>
          </c:dPt>
          <c:dPt>
            <c:idx val="1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7-9905-4951-A52F-579F3CAD0505}"/>
              </c:ext>
            </c:extLst>
          </c:dPt>
          <c:dPt>
            <c:idx val="20"/>
            <c:invertIfNegative val="0"/>
            <c:bubble3D val="0"/>
            <c:spPr>
              <a:solidFill>
                <a:schemeClr val="bg1">
                  <a:lumMod val="65000"/>
                </a:schemeClr>
              </a:solidFill>
              <a:ln>
                <a:noFill/>
              </a:ln>
              <a:effectLst/>
            </c:spPr>
            <c:extLst>
              <c:ext xmlns:c16="http://schemas.microsoft.com/office/drawing/2014/chart" uri="{C3380CC4-5D6E-409C-BE32-E72D297353CC}">
                <c16:uniqueId val="{00000029-9905-4951-A52F-579F3CAD0505}"/>
              </c:ext>
            </c:extLst>
          </c:dPt>
          <c:dPt>
            <c:idx val="2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B-9905-4951-A52F-579F3CAD0505}"/>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9905-4951-A52F-579F3CAD0505}"/>
              </c:ext>
            </c:extLst>
          </c:dPt>
          <c:dPt>
            <c:idx val="2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F-9905-4951-A52F-579F3CAD0505}"/>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9905-4951-A52F-579F3CAD0505}"/>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9905-4951-A52F-579F3CAD0505}"/>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9905-4951-A52F-579F3CAD0505}"/>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9905-4951-A52F-579F3CAD0505}"/>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9-9905-4951-A52F-579F3CAD0505}"/>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9905-4951-A52F-579F3CAD0505}"/>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9905-4951-A52F-579F3CAD0505}"/>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9905-4951-A52F-579F3CAD0505}"/>
              </c:ext>
            </c:extLst>
          </c:dPt>
          <c:dPt>
            <c:idx val="3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1-9905-4951-A52F-579F3CAD0505}"/>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9905-4951-A52F-579F3CAD0505}"/>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9905-4951-A52F-579F3CAD0505}"/>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9905-4951-A52F-579F3CAD0505}"/>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9905-4951-A52F-579F3CAD0505}"/>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skolgårdar'!$C$56:$C$92</c:f>
              <c:strCache>
                <c:ptCount val="37"/>
                <c:pt idx="0">
                  <c:v>Södra Skärgården</c:v>
                </c:pt>
                <c:pt idx="1">
                  <c:v>Billdal</c:v>
                </c:pt>
                <c:pt idx="2">
                  <c:v>Majorna-Stigberget-Masthugget</c:v>
                </c:pt>
                <c:pt idx="3">
                  <c:v>Lunden-Härlanda-Överås</c:v>
                </c:pt>
                <c:pt idx="4">
                  <c:v>Norra Älvsstranden</c:v>
                </c:pt>
                <c:pt idx="5">
                  <c:v>Björlanda</c:v>
                </c:pt>
                <c:pt idx="6">
                  <c:v>Kallebäck-Skår-Kärralund</c:v>
                </c:pt>
                <c:pt idx="7">
                  <c:v>Kålltorp-Torpa-Björkekärr</c:v>
                </c:pt>
                <c:pt idx="8">
                  <c:v>Olskroken-Redbergslid-Bagaregården</c:v>
                </c:pt>
                <c:pt idx="9">
                  <c:v>Östra Angered</c:v>
                </c:pt>
                <c:pt idx="10">
                  <c:v>Krokslätt-Johanneberg</c:v>
                </c:pt>
                <c:pt idx="11">
                  <c:v>Södra Torslanda</c:v>
                </c:pt>
                <c:pt idx="12">
                  <c:v>Kungsladugård-Sanna</c:v>
                </c:pt>
                <c:pt idx="13">
                  <c:v>Guldheden-Landala</c:v>
                </c:pt>
                <c:pt idx="14">
                  <c:v>Olivedal-Haga-Annedal-Änggården</c:v>
                </c:pt>
                <c:pt idx="15">
                  <c:v>Stora Högsbo</c:v>
                </c:pt>
                <c:pt idx="16">
                  <c:v>Askim-Hovås</c:v>
                </c:pt>
                <c:pt idx="17">
                  <c:v>Norra Centrum</c:v>
                </c:pt>
                <c:pt idx="18">
                  <c:v>Bratthammar-Näset-Önnered</c:v>
                </c:pt>
                <c:pt idx="19">
                  <c:v>Älvsborg</c:v>
                </c:pt>
                <c:pt idx="20">
                  <c:v>HELA STADEN</c:v>
                </c:pt>
                <c:pt idx="21">
                  <c:v>Kvillebäcken</c:v>
                </c:pt>
                <c:pt idx="22">
                  <c:v>Tuve-Säve</c:v>
                </c:pt>
                <c:pt idx="23">
                  <c:v>Gamlestaden och Utby</c:v>
                </c:pt>
                <c:pt idx="24">
                  <c:v>Frölunda Torg-Tofta</c:v>
                </c:pt>
                <c:pt idx="25">
                  <c:v>Kärra-Rödbo</c:v>
                </c:pt>
                <c:pt idx="26">
                  <c:v>Östra Biskopsgården</c:v>
                </c:pt>
                <c:pt idx="27">
                  <c:v>Kyrkbyn-Rambergsstaden</c:v>
                </c:pt>
                <c:pt idx="28">
                  <c:v>Centrala Angered</c:v>
                </c:pt>
                <c:pt idx="29">
                  <c:v>Kortedala</c:v>
                </c:pt>
                <c:pt idx="30">
                  <c:v>Kärrdalen-Slättadamm</c:v>
                </c:pt>
                <c:pt idx="31">
                  <c:v>Bergsjön</c:v>
                </c:pt>
                <c:pt idx="32">
                  <c:v>Backa</c:v>
                </c:pt>
                <c:pt idx="33">
                  <c:v>Södra Angered</c:v>
                </c:pt>
                <c:pt idx="34">
                  <c:v>Centrala Tynnered</c:v>
                </c:pt>
                <c:pt idx="35">
                  <c:v>Norra Angered</c:v>
                </c:pt>
                <c:pt idx="36">
                  <c:v>Västra Biskopsgården</c:v>
                </c:pt>
              </c:strCache>
            </c:strRef>
          </c:cat>
          <c:val>
            <c:numRef>
              <c:f>'Trygg skolgårdar'!$D$56:$D$92</c:f>
              <c:numCache>
                <c:formatCode>0</c:formatCode>
                <c:ptCount val="37"/>
                <c:pt idx="0">
                  <c:v>0</c:v>
                </c:pt>
                <c:pt idx="1">
                  <c:v>2</c:v>
                </c:pt>
                <c:pt idx="2">
                  <c:v>3</c:v>
                </c:pt>
                <c:pt idx="3">
                  <c:v>3.5</c:v>
                </c:pt>
                <c:pt idx="4">
                  <c:v>3.5</c:v>
                </c:pt>
                <c:pt idx="5">
                  <c:v>3.5</c:v>
                </c:pt>
                <c:pt idx="6">
                  <c:v>4</c:v>
                </c:pt>
                <c:pt idx="7">
                  <c:v>4.5</c:v>
                </c:pt>
                <c:pt idx="8">
                  <c:v>4.5</c:v>
                </c:pt>
                <c:pt idx="9">
                  <c:v>5</c:v>
                </c:pt>
                <c:pt idx="10">
                  <c:v>5</c:v>
                </c:pt>
                <c:pt idx="11">
                  <c:v>5</c:v>
                </c:pt>
                <c:pt idx="12">
                  <c:v>5.5</c:v>
                </c:pt>
                <c:pt idx="13">
                  <c:v>6.5</c:v>
                </c:pt>
                <c:pt idx="14">
                  <c:v>6.5</c:v>
                </c:pt>
                <c:pt idx="15">
                  <c:v>6.5</c:v>
                </c:pt>
                <c:pt idx="16">
                  <c:v>6.5</c:v>
                </c:pt>
                <c:pt idx="17">
                  <c:v>7</c:v>
                </c:pt>
                <c:pt idx="18">
                  <c:v>7.5</c:v>
                </c:pt>
                <c:pt idx="19">
                  <c:v>7.5</c:v>
                </c:pt>
                <c:pt idx="20">
                  <c:v>8</c:v>
                </c:pt>
                <c:pt idx="21">
                  <c:v>9.5</c:v>
                </c:pt>
                <c:pt idx="22">
                  <c:v>9.5</c:v>
                </c:pt>
                <c:pt idx="23">
                  <c:v>10.5</c:v>
                </c:pt>
                <c:pt idx="24">
                  <c:v>10.5</c:v>
                </c:pt>
                <c:pt idx="25">
                  <c:v>10.5</c:v>
                </c:pt>
                <c:pt idx="26">
                  <c:v>10.5</c:v>
                </c:pt>
                <c:pt idx="27">
                  <c:v>11.5</c:v>
                </c:pt>
                <c:pt idx="28">
                  <c:v>13</c:v>
                </c:pt>
                <c:pt idx="29">
                  <c:v>13.5</c:v>
                </c:pt>
                <c:pt idx="30">
                  <c:v>13.5</c:v>
                </c:pt>
                <c:pt idx="31">
                  <c:v>15</c:v>
                </c:pt>
                <c:pt idx="32">
                  <c:v>15</c:v>
                </c:pt>
                <c:pt idx="33">
                  <c:v>17.5</c:v>
                </c:pt>
                <c:pt idx="34">
                  <c:v>18.5</c:v>
                </c:pt>
                <c:pt idx="35">
                  <c:v>19.5</c:v>
                </c:pt>
                <c:pt idx="36">
                  <c:v>22</c:v>
                </c:pt>
              </c:numCache>
            </c:numRef>
          </c:val>
          <c:extLst>
            <c:ext xmlns:c16="http://schemas.microsoft.com/office/drawing/2014/chart" uri="{C3380CC4-5D6E-409C-BE32-E72D297353CC}">
              <c16:uniqueId val="{0000004A-9905-4951-A52F-579F3CAD0505}"/>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på </a:t>
            </a:r>
            <a:r>
              <a:rPr lang="sv-SE" sz="1600" b="1"/>
              <a:t>idrottsplatser</a:t>
            </a:r>
            <a:r>
              <a:rPr lang="sv-SE" sz="1600" b="0"/>
              <a:t> nära där de bor </a:t>
            </a:r>
            <a:br>
              <a:rPr lang="sv-SE" sz="1600" b="0"/>
            </a:br>
            <a:r>
              <a:rPr lang="sv-SE" sz="1200" b="0"/>
              <a:t>- genomsnitt</a:t>
            </a:r>
            <a:r>
              <a:rPr lang="sv-SE" sz="1200" b="0" baseline="0"/>
              <a:t> </a:t>
            </a:r>
            <a:r>
              <a:rPr lang="sv-SE" sz="1200" b="0"/>
              <a:t>2022-2023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 idrott'!$D$55</c:f>
              <c:strCache>
                <c:ptCount val="1"/>
                <c:pt idx="0">
                  <c:v>Andel som inte känner sig trygga på idrottsplatser nära där de bor 2022-2023</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6D01-4228-819B-F6F7134693C2}"/>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6D01-4228-819B-F6F7134693C2}"/>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D01-4228-819B-F6F7134693C2}"/>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6D01-4228-819B-F6F7134693C2}"/>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6D01-4228-819B-F6F7134693C2}"/>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6D01-4228-819B-F6F7134693C2}"/>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6D01-4228-819B-F6F7134693C2}"/>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6D01-4228-819B-F6F7134693C2}"/>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6D01-4228-819B-F6F7134693C2}"/>
              </c:ext>
            </c:extLst>
          </c:dPt>
          <c:dPt>
            <c:idx val="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3-6D01-4228-819B-F6F7134693C2}"/>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6D01-4228-819B-F6F7134693C2}"/>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6D01-4228-819B-F6F7134693C2}"/>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6D01-4228-819B-F6F7134693C2}"/>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6D01-4228-819B-F6F7134693C2}"/>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D-6D01-4228-819B-F6F7134693C2}"/>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F-6D01-4228-819B-F6F7134693C2}"/>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6D01-4228-819B-F6F7134693C2}"/>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6D01-4228-819B-F6F7134693C2}"/>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5-6D01-4228-819B-F6F7134693C2}"/>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6D01-4228-819B-F6F7134693C2}"/>
              </c:ext>
            </c:extLst>
          </c:dPt>
          <c:dPt>
            <c:idx val="20"/>
            <c:invertIfNegative val="0"/>
            <c:bubble3D val="0"/>
            <c:spPr>
              <a:solidFill>
                <a:schemeClr val="bg1">
                  <a:lumMod val="65000"/>
                </a:schemeClr>
              </a:solidFill>
              <a:ln>
                <a:noFill/>
              </a:ln>
              <a:effectLst/>
            </c:spPr>
            <c:extLst>
              <c:ext xmlns:c16="http://schemas.microsoft.com/office/drawing/2014/chart" uri="{C3380CC4-5D6E-409C-BE32-E72D297353CC}">
                <c16:uniqueId val="{00000029-6D01-4228-819B-F6F7134693C2}"/>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6D01-4228-819B-F6F7134693C2}"/>
              </c:ext>
            </c:extLst>
          </c:dPt>
          <c:dPt>
            <c:idx val="2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D-6D01-4228-819B-F6F7134693C2}"/>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6D01-4228-819B-F6F7134693C2}"/>
              </c:ext>
            </c:extLst>
          </c:dPt>
          <c:dPt>
            <c:idx val="2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1-6D01-4228-819B-F6F7134693C2}"/>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6D01-4228-819B-F6F7134693C2}"/>
              </c:ext>
            </c:extLst>
          </c:dPt>
          <c:dPt>
            <c:idx val="2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5-6D01-4228-819B-F6F7134693C2}"/>
              </c:ext>
            </c:extLst>
          </c:dPt>
          <c:dPt>
            <c:idx val="2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7-6D01-4228-819B-F6F7134693C2}"/>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6D01-4228-819B-F6F7134693C2}"/>
              </c:ext>
            </c:extLst>
          </c:dPt>
          <c:dPt>
            <c:idx val="2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B-6D01-4228-819B-F6F7134693C2}"/>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6D01-4228-819B-F6F7134693C2}"/>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6D01-4228-819B-F6F7134693C2}"/>
              </c:ext>
            </c:extLst>
          </c:dPt>
          <c:dPt>
            <c:idx val="3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1-6D01-4228-819B-F6F7134693C2}"/>
              </c:ext>
            </c:extLst>
          </c:dPt>
          <c:dPt>
            <c:idx val="3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3-6D01-4228-819B-F6F7134693C2}"/>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6D01-4228-819B-F6F7134693C2}"/>
              </c:ext>
            </c:extLst>
          </c:dPt>
          <c:dPt>
            <c:idx val="3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7-6D01-4228-819B-F6F7134693C2}"/>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6D01-4228-819B-F6F7134693C2}"/>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 idrott'!$C$56:$C$92</c:f>
              <c:strCache>
                <c:ptCount val="37"/>
                <c:pt idx="0">
                  <c:v>Björlanda</c:v>
                </c:pt>
                <c:pt idx="1">
                  <c:v>Södra Skärgården</c:v>
                </c:pt>
                <c:pt idx="2">
                  <c:v>Östra Angered</c:v>
                </c:pt>
                <c:pt idx="3">
                  <c:v>Kålltorp-Torpa-Björkekärr</c:v>
                </c:pt>
                <c:pt idx="4">
                  <c:v>Billdal</c:v>
                </c:pt>
                <c:pt idx="5">
                  <c:v>Södra Torslanda</c:v>
                </c:pt>
                <c:pt idx="6">
                  <c:v>Lunden-Härlanda-Överås</c:v>
                </c:pt>
                <c:pt idx="7">
                  <c:v>Norra Älvsstranden</c:v>
                </c:pt>
                <c:pt idx="8">
                  <c:v>Majorna-Stigberget-Masthugget</c:v>
                </c:pt>
                <c:pt idx="9">
                  <c:v>Askim-Hovås</c:v>
                </c:pt>
                <c:pt idx="10">
                  <c:v>Guldheden-Landala</c:v>
                </c:pt>
                <c:pt idx="11">
                  <c:v>Bratthammar-Näset-Önnered</c:v>
                </c:pt>
                <c:pt idx="12">
                  <c:v>Kallebäck-Skår-Kärralund</c:v>
                </c:pt>
                <c:pt idx="13">
                  <c:v>Olivedal-Haga-Annedal-Änggården</c:v>
                </c:pt>
                <c:pt idx="14">
                  <c:v>Kärra-Rödbo</c:v>
                </c:pt>
                <c:pt idx="15">
                  <c:v>Stora Högsbo</c:v>
                </c:pt>
                <c:pt idx="16">
                  <c:v>Krokslätt-Johanneberg</c:v>
                </c:pt>
                <c:pt idx="17">
                  <c:v>Olskroken-Redbergslid-Bagaregården</c:v>
                </c:pt>
                <c:pt idx="18">
                  <c:v>Älvsborg</c:v>
                </c:pt>
                <c:pt idx="19">
                  <c:v>Norra Centrum</c:v>
                </c:pt>
                <c:pt idx="20">
                  <c:v>HELA STADEN</c:v>
                </c:pt>
                <c:pt idx="21">
                  <c:v>Kungsladugård-Sanna</c:v>
                </c:pt>
                <c:pt idx="22">
                  <c:v>Kyrkbyn-Rambergsstaden</c:v>
                </c:pt>
                <c:pt idx="23">
                  <c:v>Tuve-Säve</c:v>
                </c:pt>
                <c:pt idx="24">
                  <c:v>Gamlestaden och Utby</c:v>
                </c:pt>
                <c:pt idx="25">
                  <c:v>Kärrdalen-Slättadamm</c:v>
                </c:pt>
                <c:pt idx="26">
                  <c:v>Frölunda Torg-Tofta</c:v>
                </c:pt>
                <c:pt idx="27">
                  <c:v>Centrala Angered</c:v>
                </c:pt>
                <c:pt idx="28">
                  <c:v>Kvillebäcken</c:v>
                </c:pt>
                <c:pt idx="29">
                  <c:v>Centrala Tynnered</c:v>
                </c:pt>
                <c:pt idx="30">
                  <c:v>Bergsjön</c:v>
                </c:pt>
                <c:pt idx="31">
                  <c:v>Kortedala</c:v>
                </c:pt>
                <c:pt idx="32">
                  <c:v>Östra Biskopsgården</c:v>
                </c:pt>
                <c:pt idx="33">
                  <c:v>Backa</c:v>
                </c:pt>
                <c:pt idx="34">
                  <c:v>Norra Angered</c:v>
                </c:pt>
                <c:pt idx="35">
                  <c:v>Västra Biskopsgården</c:v>
                </c:pt>
                <c:pt idx="36">
                  <c:v>Södra Angered</c:v>
                </c:pt>
              </c:strCache>
            </c:strRef>
          </c:cat>
          <c:val>
            <c:numRef>
              <c:f>'Trygg idrott'!$D$56:$D$92</c:f>
              <c:numCache>
                <c:formatCode>0</c:formatCode>
                <c:ptCount val="37"/>
                <c:pt idx="0">
                  <c:v>1.5</c:v>
                </c:pt>
                <c:pt idx="1">
                  <c:v>2</c:v>
                </c:pt>
                <c:pt idx="2">
                  <c:v>2.5</c:v>
                </c:pt>
                <c:pt idx="3">
                  <c:v>2.5</c:v>
                </c:pt>
                <c:pt idx="4">
                  <c:v>2.5</c:v>
                </c:pt>
                <c:pt idx="5">
                  <c:v>2.5</c:v>
                </c:pt>
                <c:pt idx="6">
                  <c:v>3</c:v>
                </c:pt>
                <c:pt idx="7">
                  <c:v>3</c:v>
                </c:pt>
                <c:pt idx="8">
                  <c:v>3.5</c:v>
                </c:pt>
                <c:pt idx="9">
                  <c:v>3.5</c:v>
                </c:pt>
                <c:pt idx="10">
                  <c:v>4</c:v>
                </c:pt>
                <c:pt idx="11">
                  <c:v>4</c:v>
                </c:pt>
                <c:pt idx="12">
                  <c:v>5.5</c:v>
                </c:pt>
                <c:pt idx="13">
                  <c:v>5.5</c:v>
                </c:pt>
                <c:pt idx="14">
                  <c:v>5.5</c:v>
                </c:pt>
                <c:pt idx="15">
                  <c:v>6</c:v>
                </c:pt>
                <c:pt idx="16">
                  <c:v>6.5</c:v>
                </c:pt>
                <c:pt idx="17">
                  <c:v>6.5</c:v>
                </c:pt>
                <c:pt idx="18">
                  <c:v>7</c:v>
                </c:pt>
                <c:pt idx="19">
                  <c:v>7.5</c:v>
                </c:pt>
                <c:pt idx="20">
                  <c:v>7.5</c:v>
                </c:pt>
                <c:pt idx="21">
                  <c:v>8.5</c:v>
                </c:pt>
                <c:pt idx="22">
                  <c:v>8.5</c:v>
                </c:pt>
                <c:pt idx="23">
                  <c:v>8.5</c:v>
                </c:pt>
                <c:pt idx="24">
                  <c:v>9</c:v>
                </c:pt>
                <c:pt idx="25">
                  <c:v>9</c:v>
                </c:pt>
                <c:pt idx="26">
                  <c:v>11</c:v>
                </c:pt>
                <c:pt idx="27">
                  <c:v>11.5</c:v>
                </c:pt>
                <c:pt idx="28">
                  <c:v>11.5</c:v>
                </c:pt>
                <c:pt idx="29">
                  <c:v>12</c:v>
                </c:pt>
                <c:pt idx="30">
                  <c:v>13</c:v>
                </c:pt>
                <c:pt idx="31">
                  <c:v>13</c:v>
                </c:pt>
                <c:pt idx="32">
                  <c:v>13.5</c:v>
                </c:pt>
                <c:pt idx="33">
                  <c:v>14</c:v>
                </c:pt>
                <c:pt idx="34">
                  <c:v>17.5</c:v>
                </c:pt>
                <c:pt idx="35">
                  <c:v>21</c:v>
                </c:pt>
                <c:pt idx="36">
                  <c:v>22</c:v>
                </c:pt>
              </c:numCache>
            </c:numRef>
          </c:val>
          <c:extLst>
            <c:ext xmlns:c16="http://schemas.microsoft.com/office/drawing/2014/chart" uri="{C3380CC4-5D6E-409C-BE32-E72D297353CC}">
              <c16:uniqueId val="{0000004A-6D01-4228-819B-F6F7134693C2}"/>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Jag upplever att människor i mitt bostadsområde säger till ifall någon beter sig illa eller förstör</a:t>
            </a:r>
            <a:br>
              <a:rPr lang="sv-SE" sz="1600" b="0"/>
            </a:br>
            <a:r>
              <a:rPr lang="sv-SE" sz="1200" b="0"/>
              <a:t>Andel per svarsalternativ </a:t>
            </a:r>
            <a:endParaRPr lang="sv-SE" sz="1600" b="0"/>
          </a:p>
        </c:rich>
      </c:tx>
      <c:overlay val="0"/>
      <c:spPr>
        <a:noFill/>
        <a:ln>
          <a:noFill/>
        </a:ln>
        <a:effectLst/>
      </c:spPr>
    </c:title>
    <c:autoTitleDeleted val="0"/>
    <c:plotArea>
      <c:layout>
        <c:manualLayout>
          <c:layoutTarget val="inner"/>
          <c:xMode val="edge"/>
          <c:yMode val="edge"/>
          <c:x val="1.2280212112754674E-2"/>
          <c:y val="0.15598300592663558"/>
          <c:w val="0.9754395757744907"/>
          <c:h val="0.74804746828127211"/>
        </c:manualLayout>
      </c:layout>
      <c:barChart>
        <c:barDir val="col"/>
        <c:grouping val="clustered"/>
        <c:varyColors val="0"/>
        <c:ser>
          <c:idx val="0"/>
          <c:order val="0"/>
          <c:tx>
            <c:strRef>
              <c:f>'Social kontroll'!$D$5</c:f>
              <c:strCache>
                <c:ptCount val="1"/>
                <c:pt idx="0">
                  <c:v>1 Helt felaktigt</c:v>
                </c:pt>
              </c:strCache>
            </c:strRef>
          </c:tx>
          <c:spPr>
            <a:solidFill>
              <a:schemeClr val="accent2"/>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kontroll'!$C$6:$C$7</c:f>
              <c:strCache>
                <c:ptCount val="2"/>
                <c:pt idx="0">
                  <c:v>år 2022</c:v>
                </c:pt>
                <c:pt idx="1">
                  <c:v>år 2023</c:v>
                </c:pt>
              </c:strCache>
            </c:strRef>
          </c:cat>
          <c:val>
            <c:numRef>
              <c:f>'Social kontroll'!$D$6:$D$7</c:f>
              <c:numCache>
                <c:formatCode>General</c:formatCode>
                <c:ptCount val="2"/>
                <c:pt idx="0">
                  <c:v>9</c:v>
                </c:pt>
                <c:pt idx="1">
                  <c:v>9</c:v>
                </c:pt>
              </c:numCache>
            </c:numRef>
          </c:val>
          <c:extLst>
            <c:ext xmlns:c16="http://schemas.microsoft.com/office/drawing/2014/chart" uri="{C3380CC4-5D6E-409C-BE32-E72D297353CC}">
              <c16:uniqueId val="{00000000-E6B0-43D8-93BE-76F07A0AAEF5}"/>
            </c:ext>
          </c:extLst>
        </c:ser>
        <c:ser>
          <c:idx val="1"/>
          <c:order val="1"/>
          <c:tx>
            <c:strRef>
              <c:f>'Social kontroll'!$E$5</c:f>
              <c:strCache>
                <c:ptCount val="1"/>
                <c:pt idx="0">
                  <c:v>2</c:v>
                </c:pt>
              </c:strCache>
            </c:strRef>
          </c:tx>
          <c:spPr>
            <a:solidFill>
              <a:schemeClr val="accent2">
                <a:lumMod val="60000"/>
                <a:lumOff val="40000"/>
              </a:schemeClr>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kontroll'!$C$6:$C$7</c:f>
              <c:strCache>
                <c:ptCount val="2"/>
                <c:pt idx="0">
                  <c:v>år 2022</c:v>
                </c:pt>
                <c:pt idx="1">
                  <c:v>år 2023</c:v>
                </c:pt>
              </c:strCache>
            </c:strRef>
          </c:cat>
          <c:val>
            <c:numRef>
              <c:f>'Social kontroll'!$E$6:$E$7</c:f>
              <c:numCache>
                <c:formatCode>General</c:formatCode>
                <c:ptCount val="2"/>
                <c:pt idx="0">
                  <c:v>14</c:v>
                </c:pt>
                <c:pt idx="1">
                  <c:v>15</c:v>
                </c:pt>
              </c:numCache>
            </c:numRef>
          </c:val>
          <c:extLst>
            <c:ext xmlns:c16="http://schemas.microsoft.com/office/drawing/2014/chart" uri="{C3380CC4-5D6E-409C-BE32-E72D297353CC}">
              <c16:uniqueId val="{00000001-E6B0-43D8-93BE-76F07A0AAEF5}"/>
            </c:ext>
          </c:extLst>
        </c:ser>
        <c:ser>
          <c:idx val="2"/>
          <c:order val="2"/>
          <c:tx>
            <c:strRef>
              <c:f>'Social kontroll'!$F$5</c:f>
              <c:strCache>
                <c:ptCount val="1"/>
                <c:pt idx="0">
                  <c:v>3</c:v>
                </c:pt>
              </c:strCache>
            </c:strRef>
          </c:tx>
          <c:spPr>
            <a:solidFill>
              <a:schemeClr val="accent3">
                <a:lumMod val="60000"/>
                <a:lumOff val="40000"/>
              </a:schemeClr>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kontroll'!$C$6:$C$7</c:f>
              <c:strCache>
                <c:ptCount val="2"/>
                <c:pt idx="0">
                  <c:v>år 2022</c:v>
                </c:pt>
                <c:pt idx="1">
                  <c:v>år 2023</c:v>
                </c:pt>
              </c:strCache>
            </c:strRef>
          </c:cat>
          <c:val>
            <c:numRef>
              <c:f>'Social kontroll'!$F$6:$F$7</c:f>
              <c:numCache>
                <c:formatCode>General</c:formatCode>
                <c:ptCount val="2"/>
                <c:pt idx="0">
                  <c:v>35</c:v>
                </c:pt>
                <c:pt idx="1">
                  <c:v>35</c:v>
                </c:pt>
              </c:numCache>
            </c:numRef>
          </c:val>
          <c:extLst>
            <c:ext xmlns:c16="http://schemas.microsoft.com/office/drawing/2014/chart" uri="{C3380CC4-5D6E-409C-BE32-E72D297353CC}">
              <c16:uniqueId val="{00000002-E6B0-43D8-93BE-76F07A0AAEF5}"/>
            </c:ext>
          </c:extLst>
        </c:ser>
        <c:ser>
          <c:idx val="3"/>
          <c:order val="3"/>
          <c:tx>
            <c:strRef>
              <c:f>'Social kontroll'!$G$5</c:f>
              <c:strCache>
                <c:ptCount val="1"/>
                <c:pt idx="0">
                  <c:v>4</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kontroll'!$C$6:$C$7</c:f>
              <c:strCache>
                <c:ptCount val="2"/>
                <c:pt idx="0">
                  <c:v>år 2022</c:v>
                </c:pt>
                <c:pt idx="1">
                  <c:v>år 2023</c:v>
                </c:pt>
              </c:strCache>
            </c:strRef>
          </c:cat>
          <c:val>
            <c:numRef>
              <c:f>'Social kontroll'!$G$6:$G$7</c:f>
              <c:numCache>
                <c:formatCode>General</c:formatCode>
                <c:ptCount val="2"/>
                <c:pt idx="0">
                  <c:v>25</c:v>
                </c:pt>
                <c:pt idx="1">
                  <c:v>27</c:v>
                </c:pt>
              </c:numCache>
            </c:numRef>
          </c:val>
          <c:extLst>
            <c:ext xmlns:c16="http://schemas.microsoft.com/office/drawing/2014/chart" uri="{C3380CC4-5D6E-409C-BE32-E72D297353CC}">
              <c16:uniqueId val="{00000003-E6B0-43D8-93BE-76F07A0AAEF5}"/>
            </c:ext>
          </c:extLst>
        </c:ser>
        <c:ser>
          <c:idx val="4"/>
          <c:order val="4"/>
          <c:tx>
            <c:strRef>
              <c:f>'Social kontroll'!$H$5</c:f>
              <c:strCache>
                <c:ptCount val="1"/>
                <c:pt idx="0">
                  <c:v>5 Helt riktigt</c:v>
                </c:pt>
              </c:strCache>
            </c:strRef>
          </c:tx>
          <c:spPr>
            <a:solidFill>
              <a:schemeClr val="accent6"/>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kontroll'!$C$6:$C$7</c:f>
              <c:strCache>
                <c:ptCount val="2"/>
                <c:pt idx="0">
                  <c:v>år 2022</c:v>
                </c:pt>
                <c:pt idx="1">
                  <c:v>år 2023</c:v>
                </c:pt>
              </c:strCache>
            </c:strRef>
          </c:cat>
          <c:val>
            <c:numRef>
              <c:f>'Social kontroll'!$H$6:$H$7</c:f>
              <c:numCache>
                <c:formatCode>General</c:formatCode>
                <c:ptCount val="2"/>
                <c:pt idx="0">
                  <c:v>17</c:v>
                </c:pt>
                <c:pt idx="1">
                  <c:v>14</c:v>
                </c:pt>
              </c:numCache>
            </c:numRef>
          </c:val>
          <c:extLst>
            <c:ext xmlns:c16="http://schemas.microsoft.com/office/drawing/2014/chart" uri="{C3380CC4-5D6E-409C-BE32-E72D297353CC}">
              <c16:uniqueId val="{00000004-E6B0-43D8-93BE-76F07A0AAEF5}"/>
            </c:ext>
          </c:extLst>
        </c:ser>
        <c:dLbls>
          <c:dLblPos val="outEnd"/>
          <c:showLegendKey val="0"/>
          <c:showVal val="1"/>
          <c:showCatName val="0"/>
          <c:showSerName val="0"/>
          <c:showPercent val="0"/>
          <c:showBubbleSize val="0"/>
        </c:dLbls>
        <c:gapWidth val="219"/>
        <c:overlap val="-27"/>
        <c:axId val="591906432"/>
        <c:axId val="591915432"/>
      </c:barChart>
      <c:catAx>
        <c:axId val="59190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sv-SE"/>
          </a:p>
        </c:txPr>
        <c:crossAx val="591915432"/>
        <c:crosses val="autoZero"/>
        <c:auto val="1"/>
        <c:lblAlgn val="ctr"/>
        <c:lblOffset val="100"/>
        <c:noMultiLvlLbl val="0"/>
      </c:catAx>
      <c:valAx>
        <c:axId val="591915432"/>
        <c:scaling>
          <c:orientation val="minMax"/>
        </c:scaling>
        <c:delete val="1"/>
        <c:axPos val="l"/>
        <c:numFmt formatCode="General" sourceLinked="1"/>
        <c:majorTickMark val="none"/>
        <c:minorTickMark val="none"/>
        <c:tickLblPos val="nextTo"/>
        <c:crossAx val="591906432"/>
        <c:crosses val="autoZero"/>
        <c:crossBetween val="between"/>
      </c:valAx>
    </c:plotArea>
    <c:legend>
      <c:legendPos val="b"/>
      <c:layout>
        <c:manualLayout>
          <c:xMode val="edge"/>
          <c:yMode val="edge"/>
          <c:x val="0.3337915484538756"/>
          <c:y val="0.94783714807520991"/>
          <c:w val="0.33241681518808197"/>
          <c:h val="5.2162851924790095E-2"/>
        </c:manualLayout>
      </c:layout>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håller med om att människor i bostadsområdet säger till de som beteer sig illa eller förstör</a:t>
            </a:r>
            <a:br>
              <a:rPr lang="sv-SE" sz="1600" b="0"/>
            </a:br>
            <a:r>
              <a:rPr lang="sv-SE" sz="1200" b="0"/>
              <a:t>-</a:t>
            </a:r>
            <a:r>
              <a:rPr lang="sv-SE" sz="1200" b="0" baseline="0"/>
              <a:t> genomsnitt</a:t>
            </a:r>
            <a:r>
              <a:rPr lang="sv-SE" sz="1200" b="0"/>
              <a:t> 2022-2023</a:t>
            </a:r>
            <a:endParaRPr lang="sv-SE" sz="1600" b="0"/>
          </a:p>
        </c:rich>
      </c:tx>
      <c:overlay val="0"/>
      <c:spPr>
        <a:noFill/>
        <a:ln>
          <a:noFill/>
        </a:ln>
        <a:effectLst/>
      </c:spPr>
    </c:title>
    <c:autoTitleDeleted val="0"/>
    <c:plotArea>
      <c:layout>
        <c:manualLayout>
          <c:layoutTarget val="inner"/>
          <c:xMode val="edge"/>
          <c:yMode val="edge"/>
          <c:x val="3.9034721288732269E-2"/>
          <c:y val="0.12307361459913434"/>
          <c:w val="0.94964591122488262"/>
          <c:h val="0.53632737306019851"/>
        </c:manualLayout>
      </c:layout>
      <c:barChart>
        <c:barDir val="col"/>
        <c:grouping val="clustered"/>
        <c:varyColors val="0"/>
        <c:ser>
          <c:idx val="0"/>
          <c:order val="0"/>
          <c:tx>
            <c:strRef>
              <c:f>'Social kontroll'!$D$68</c:f>
              <c:strCache>
                <c:ptCount val="1"/>
                <c:pt idx="0">
                  <c:v>Medelvärde andel 4+5 2022-2023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21BF-4AD9-A65A-D296A6083711}"/>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21BF-4AD9-A65A-D296A6083711}"/>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21BF-4AD9-A65A-D296A6083711}"/>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21BF-4AD9-A65A-D296A6083711}"/>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21BF-4AD9-A65A-D296A6083711}"/>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21BF-4AD9-A65A-D296A6083711}"/>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21BF-4AD9-A65A-D296A6083711}"/>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21BF-4AD9-A65A-D296A6083711}"/>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21BF-4AD9-A65A-D296A6083711}"/>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21BF-4AD9-A65A-D296A6083711}"/>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21BF-4AD9-A65A-D296A6083711}"/>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21BF-4AD9-A65A-D296A6083711}"/>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21BF-4AD9-A65A-D296A6083711}"/>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21BF-4AD9-A65A-D296A6083711}"/>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D-21BF-4AD9-A65A-D296A6083711}"/>
              </c:ext>
            </c:extLst>
          </c:dPt>
          <c:dPt>
            <c:idx val="1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F-21BF-4AD9-A65A-D296A6083711}"/>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1-21BF-4AD9-A65A-D296A6083711}"/>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21BF-4AD9-A65A-D296A6083711}"/>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5-21BF-4AD9-A65A-D296A6083711}"/>
              </c:ext>
            </c:extLst>
          </c:dPt>
          <c:dPt>
            <c:idx val="1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7-21BF-4AD9-A65A-D296A6083711}"/>
              </c:ext>
            </c:extLst>
          </c:dPt>
          <c:dPt>
            <c:idx val="2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9-21BF-4AD9-A65A-D296A6083711}"/>
              </c:ext>
            </c:extLst>
          </c:dPt>
          <c:dPt>
            <c:idx val="2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B-21BF-4AD9-A65A-D296A6083711}"/>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21BF-4AD9-A65A-D296A6083711}"/>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21BF-4AD9-A65A-D296A6083711}"/>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21BF-4AD9-A65A-D296A6083711}"/>
              </c:ext>
            </c:extLst>
          </c:dPt>
          <c:dPt>
            <c:idx val="2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3-21BF-4AD9-A65A-D296A6083711}"/>
              </c:ext>
            </c:extLst>
          </c:dPt>
          <c:dPt>
            <c:idx val="2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5-21BF-4AD9-A65A-D296A6083711}"/>
              </c:ext>
            </c:extLst>
          </c:dPt>
          <c:dPt>
            <c:idx val="2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7-21BF-4AD9-A65A-D296A6083711}"/>
              </c:ext>
            </c:extLst>
          </c:dPt>
          <c:dPt>
            <c:idx val="2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9-21BF-4AD9-A65A-D296A6083711}"/>
              </c:ext>
            </c:extLst>
          </c:dPt>
          <c:dPt>
            <c:idx val="2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B-21BF-4AD9-A65A-D296A6083711}"/>
              </c:ext>
            </c:extLst>
          </c:dPt>
          <c:dPt>
            <c:idx val="3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D-21BF-4AD9-A65A-D296A6083711}"/>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21BF-4AD9-A65A-D296A6083711}"/>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21BF-4AD9-A65A-D296A6083711}"/>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21BF-4AD9-A65A-D296A6083711}"/>
              </c:ext>
            </c:extLst>
          </c:dPt>
          <c:dPt>
            <c:idx val="3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5-21BF-4AD9-A65A-D296A6083711}"/>
              </c:ext>
            </c:extLst>
          </c:dPt>
          <c:dPt>
            <c:idx val="3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7-21BF-4AD9-A65A-D296A6083711}"/>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21BF-4AD9-A65A-D296A6083711}"/>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kontroll'!$C$69:$C$105</c:f>
              <c:strCache>
                <c:ptCount val="37"/>
                <c:pt idx="0">
                  <c:v>Södra Skärgården</c:v>
                </c:pt>
                <c:pt idx="1">
                  <c:v>Billdal</c:v>
                </c:pt>
                <c:pt idx="2">
                  <c:v>Södra Torslanda</c:v>
                </c:pt>
                <c:pt idx="3">
                  <c:v>Bratthammar-Näset-Önnered</c:v>
                </c:pt>
                <c:pt idx="4">
                  <c:v>Älvsborg</c:v>
                </c:pt>
                <c:pt idx="5">
                  <c:v>Björlanda</c:v>
                </c:pt>
                <c:pt idx="6">
                  <c:v>Askim-Hovås</c:v>
                </c:pt>
                <c:pt idx="7">
                  <c:v>Kärra-Rödbo</c:v>
                </c:pt>
                <c:pt idx="8">
                  <c:v>Tuve-Säve</c:v>
                </c:pt>
                <c:pt idx="9">
                  <c:v>Kallebäck-Skår-Kärralund</c:v>
                </c:pt>
                <c:pt idx="10">
                  <c:v>Kärrdalen-Slättadamm</c:v>
                </c:pt>
                <c:pt idx="11">
                  <c:v>Gamlestaden och Utby</c:v>
                </c:pt>
                <c:pt idx="12">
                  <c:v>Kålltorp-Torpa-Björkekärr</c:v>
                </c:pt>
                <c:pt idx="13">
                  <c:v>Guldheden-Landala</c:v>
                </c:pt>
                <c:pt idx="14">
                  <c:v>HELA STADEN</c:v>
                </c:pt>
                <c:pt idx="15">
                  <c:v>Östra Angered</c:v>
                </c:pt>
                <c:pt idx="16">
                  <c:v>Norra Älvsstranden</c:v>
                </c:pt>
                <c:pt idx="17">
                  <c:v>Olskroken-Redbergslid-Bagaregården</c:v>
                </c:pt>
                <c:pt idx="18">
                  <c:v>Stora Högsbo</c:v>
                </c:pt>
                <c:pt idx="19">
                  <c:v>Centrala Tynnered</c:v>
                </c:pt>
                <c:pt idx="20">
                  <c:v>Centrala Angered</c:v>
                </c:pt>
                <c:pt idx="21">
                  <c:v>Bergsjön</c:v>
                </c:pt>
                <c:pt idx="22">
                  <c:v>Krokslätt-Johanneberg</c:v>
                </c:pt>
                <c:pt idx="23">
                  <c:v>Backa</c:v>
                </c:pt>
                <c:pt idx="24">
                  <c:v>Östra Biskopsgården</c:v>
                </c:pt>
                <c:pt idx="25">
                  <c:v>Majorna-Stigberget-Masthugget</c:v>
                </c:pt>
                <c:pt idx="26">
                  <c:v>Norra Centrum</c:v>
                </c:pt>
                <c:pt idx="27">
                  <c:v>Södra Angered</c:v>
                </c:pt>
                <c:pt idx="28">
                  <c:v>Olivedal-Haga-Annedal-Änggården</c:v>
                </c:pt>
                <c:pt idx="29">
                  <c:v>Kungsladugård-Sanna</c:v>
                </c:pt>
                <c:pt idx="30">
                  <c:v>Lunden-Härlanda-Överås</c:v>
                </c:pt>
                <c:pt idx="31">
                  <c:v>Kyrkbyn-Rambergsstaden</c:v>
                </c:pt>
                <c:pt idx="32">
                  <c:v>Frölunda Torg-Tofta</c:v>
                </c:pt>
                <c:pt idx="33">
                  <c:v>Kortedala</c:v>
                </c:pt>
                <c:pt idx="34">
                  <c:v>Kvillebäcken</c:v>
                </c:pt>
                <c:pt idx="35">
                  <c:v>Västra Biskopsgården</c:v>
                </c:pt>
                <c:pt idx="36">
                  <c:v>Norra Angered</c:v>
                </c:pt>
              </c:strCache>
            </c:strRef>
          </c:cat>
          <c:val>
            <c:numRef>
              <c:f>'Social kontroll'!$D$69:$D$105</c:f>
              <c:numCache>
                <c:formatCode>0</c:formatCode>
                <c:ptCount val="37"/>
                <c:pt idx="0">
                  <c:v>67</c:v>
                </c:pt>
                <c:pt idx="1">
                  <c:v>61</c:v>
                </c:pt>
                <c:pt idx="2">
                  <c:v>59</c:v>
                </c:pt>
                <c:pt idx="3">
                  <c:v>58.5</c:v>
                </c:pt>
                <c:pt idx="4">
                  <c:v>58</c:v>
                </c:pt>
                <c:pt idx="5">
                  <c:v>54.5</c:v>
                </c:pt>
                <c:pt idx="6">
                  <c:v>52</c:v>
                </c:pt>
                <c:pt idx="7">
                  <c:v>51</c:v>
                </c:pt>
                <c:pt idx="8">
                  <c:v>50.5</c:v>
                </c:pt>
                <c:pt idx="9">
                  <c:v>49.5</c:v>
                </c:pt>
                <c:pt idx="10">
                  <c:v>47.5</c:v>
                </c:pt>
                <c:pt idx="11">
                  <c:v>47</c:v>
                </c:pt>
                <c:pt idx="12">
                  <c:v>45</c:v>
                </c:pt>
                <c:pt idx="13">
                  <c:v>42.5</c:v>
                </c:pt>
                <c:pt idx="14">
                  <c:v>41.5</c:v>
                </c:pt>
                <c:pt idx="15">
                  <c:v>41</c:v>
                </c:pt>
                <c:pt idx="16">
                  <c:v>40.5</c:v>
                </c:pt>
                <c:pt idx="17">
                  <c:v>39.5</c:v>
                </c:pt>
                <c:pt idx="18">
                  <c:v>39</c:v>
                </c:pt>
                <c:pt idx="19">
                  <c:v>39</c:v>
                </c:pt>
                <c:pt idx="20">
                  <c:v>38</c:v>
                </c:pt>
                <c:pt idx="21">
                  <c:v>36.5</c:v>
                </c:pt>
                <c:pt idx="22">
                  <c:v>36</c:v>
                </c:pt>
                <c:pt idx="23">
                  <c:v>36</c:v>
                </c:pt>
                <c:pt idx="24">
                  <c:v>36</c:v>
                </c:pt>
                <c:pt idx="25">
                  <c:v>34.5</c:v>
                </c:pt>
                <c:pt idx="26">
                  <c:v>34.5</c:v>
                </c:pt>
                <c:pt idx="27">
                  <c:v>33.5</c:v>
                </c:pt>
                <c:pt idx="28">
                  <c:v>33</c:v>
                </c:pt>
                <c:pt idx="29">
                  <c:v>33</c:v>
                </c:pt>
                <c:pt idx="30">
                  <c:v>33</c:v>
                </c:pt>
                <c:pt idx="31">
                  <c:v>32.5</c:v>
                </c:pt>
                <c:pt idx="32">
                  <c:v>32</c:v>
                </c:pt>
                <c:pt idx="33">
                  <c:v>29.5</c:v>
                </c:pt>
                <c:pt idx="34">
                  <c:v>28.5</c:v>
                </c:pt>
                <c:pt idx="35">
                  <c:v>27</c:v>
                </c:pt>
                <c:pt idx="36">
                  <c:v>26</c:v>
                </c:pt>
              </c:numCache>
            </c:numRef>
          </c:val>
          <c:extLst>
            <c:ext xmlns:c16="http://schemas.microsoft.com/office/drawing/2014/chart" uri="{C3380CC4-5D6E-409C-BE32-E72D297353CC}">
              <c16:uniqueId val="{0000004A-21BF-4AD9-A65A-D296A6083711}"/>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603822200"/>
        <c:crosses val="autoZero"/>
        <c:auto val="1"/>
        <c:lblAlgn val="ctr"/>
        <c:lblOffset val="100"/>
        <c:noMultiLvlLbl val="0"/>
      </c:catAx>
      <c:valAx>
        <c:axId val="603822200"/>
        <c:scaling>
          <c:orientation val="minMax"/>
          <c:max val="70"/>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håller med om människor i deras bostadsområde säger till när någon beter sig illa eller förstör</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5837935483E-2"/>
          <c:y val="0.15444664334434935"/>
          <c:w val="0.9406847295078905"/>
          <c:h val="0.57399799966416154"/>
        </c:manualLayout>
      </c:layout>
      <c:barChart>
        <c:barDir val="col"/>
        <c:grouping val="clustered"/>
        <c:varyColors val="0"/>
        <c:ser>
          <c:idx val="0"/>
          <c:order val="0"/>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'Social kontroll'!$C$109:$C$128</c:f>
              <c:strCache>
                <c:ptCount val="20"/>
                <c:pt idx="0">
                  <c:v>16–29 år</c:v>
                </c:pt>
                <c:pt idx="1">
                  <c:v>30–39 år</c:v>
                </c:pt>
                <c:pt idx="2">
                  <c:v>40–49 år</c:v>
                </c:pt>
                <c:pt idx="3">
                  <c:v>50–64 år</c:v>
                </c:pt>
                <c:pt idx="4">
                  <c:v>65–90 år</c:v>
                </c:pt>
                <c:pt idx="6">
                  <c:v>Kvinna</c:v>
                </c:pt>
                <c:pt idx="7">
                  <c:v>Man</c:v>
                </c:pt>
                <c:pt idx="9">
                  <c:v>Har barn</c:v>
                </c:pt>
                <c:pt idx="10">
                  <c:v>Har inte barn</c:v>
                </c:pt>
                <c:pt idx="12">
                  <c:v>HBTQI-person</c:v>
                </c:pt>
                <c:pt idx="13">
                  <c:v>Ej HBTQI</c:v>
                </c:pt>
                <c:pt idx="15">
                  <c:v>Funktionsnedsättning</c:v>
                </c:pt>
                <c:pt idx="16">
                  <c:v>Ej funktionsnedsättning</c:v>
                </c:pt>
                <c:pt idx="18">
                  <c:v>Utländsk bakgrund</c:v>
                </c:pt>
                <c:pt idx="19">
                  <c:v>Svensk bakgrund</c:v>
                </c:pt>
              </c:strCache>
            </c:strRef>
          </c:cat>
          <c:val>
            <c:numRef>
              <c:f>'Social kontroll'!$D$109:$D$128</c:f>
              <c:numCache>
                <c:formatCode>General</c:formatCode>
                <c:ptCount val="20"/>
                <c:pt idx="0">
                  <c:v>40</c:v>
                </c:pt>
                <c:pt idx="1">
                  <c:v>36</c:v>
                </c:pt>
                <c:pt idx="2">
                  <c:v>45</c:v>
                </c:pt>
                <c:pt idx="3">
                  <c:v>41</c:v>
                </c:pt>
                <c:pt idx="4">
                  <c:v>42</c:v>
                </c:pt>
                <c:pt idx="6">
                  <c:v>43</c:v>
                </c:pt>
                <c:pt idx="7">
                  <c:v>39</c:v>
                </c:pt>
                <c:pt idx="9">
                  <c:v>48</c:v>
                </c:pt>
                <c:pt idx="10">
                  <c:v>36</c:v>
                </c:pt>
                <c:pt idx="12">
                  <c:v>37</c:v>
                </c:pt>
                <c:pt idx="13">
                  <c:v>41</c:v>
                </c:pt>
                <c:pt idx="15">
                  <c:v>45</c:v>
                </c:pt>
                <c:pt idx="16">
                  <c:v>41</c:v>
                </c:pt>
                <c:pt idx="18">
                  <c:v>36</c:v>
                </c:pt>
                <c:pt idx="19">
                  <c:v>42</c:v>
                </c:pt>
              </c:numCache>
            </c:numRef>
          </c:val>
          <c:extLst>
            <c:ext xmlns:c16="http://schemas.microsoft.com/office/drawing/2014/chart" uri="{C3380CC4-5D6E-409C-BE32-E72D297353CC}">
              <c16:uniqueId val="{00000000-63CD-49AA-ACEC-087C9A109BE0}"/>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håller med om människor i deras bostadsområde säger till när någon beter sig illa eller förstör</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397135642722306E-2"/>
          <c:y val="0.15444664334434935"/>
          <c:w val="0.9526028643572777"/>
          <c:h val="0.57381932784629841"/>
        </c:manualLayout>
      </c:layout>
      <c:barChart>
        <c:barDir val="col"/>
        <c:grouping val="clustered"/>
        <c:varyColors val="0"/>
        <c:ser>
          <c:idx val="0"/>
          <c:order val="0"/>
          <c:tx>
            <c:strRef>
              <c:f>'Social kontroll'!$D$133</c:f>
              <c:strCache>
                <c:ptCount val="1"/>
                <c:pt idx="0">
                  <c:v>Andel som håller med om människor i deras bostadsområde säger till när någon beter sig illa eller förstör</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'Social kontroll'!$C$134:$C$147</c:f>
              <c:strCache>
                <c:ptCount val="14"/>
                <c:pt idx="0">
                  <c:v>Till vänster</c:v>
                </c:pt>
                <c:pt idx="1">
                  <c:v>Ideologiskt i mitten</c:v>
                </c:pt>
                <c:pt idx="2">
                  <c:v>Till höger</c:v>
                </c:pt>
                <c:pt idx="4">
                  <c:v>Stort förtroende välfärden</c:v>
                </c:pt>
                <c:pt idx="5">
                  <c:v>Varken stort eller litet</c:v>
                </c:pt>
                <c:pt idx="6">
                  <c:v>Litet förtroende välfärden</c:v>
                </c:pt>
                <c:pt idx="8">
                  <c:v>Hög tillit i allmänhet</c:v>
                </c:pt>
                <c:pt idx="9">
                  <c:v>Medeltillit </c:v>
                </c:pt>
                <c:pt idx="10">
                  <c:v>Låg tillit i allmänhet</c:v>
                </c:pt>
                <c:pt idx="12">
                  <c:v>Göteborg trygg stad</c:v>
                </c:pt>
                <c:pt idx="13">
                  <c:v>Göteborg inte trygg</c:v>
                </c:pt>
              </c:strCache>
            </c:strRef>
          </c:cat>
          <c:val>
            <c:numRef>
              <c:f>'Social kontroll'!$D$134:$D$147</c:f>
              <c:numCache>
                <c:formatCode>General</c:formatCode>
                <c:ptCount val="14"/>
                <c:pt idx="0">
                  <c:v>39</c:v>
                </c:pt>
                <c:pt idx="1">
                  <c:v>39</c:v>
                </c:pt>
                <c:pt idx="2">
                  <c:v>45</c:v>
                </c:pt>
                <c:pt idx="4">
                  <c:v>45</c:v>
                </c:pt>
                <c:pt idx="5">
                  <c:v>34</c:v>
                </c:pt>
                <c:pt idx="6">
                  <c:v>37</c:v>
                </c:pt>
                <c:pt idx="8">
                  <c:v>47</c:v>
                </c:pt>
                <c:pt idx="9">
                  <c:v>38</c:v>
                </c:pt>
                <c:pt idx="10">
                  <c:v>34</c:v>
                </c:pt>
                <c:pt idx="12">
                  <c:v>43</c:v>
                </c:pt>
                <c:pt idx="13">
                  <c:v>37</c:v>
                </c:pt>
              </c:numCache>
            </c:numRef>
          </c:val>
          <c:extLst>
            <c:ext xmlns:c16="http://schemas.microsoft.com/office/drawing/2014/chart" uri="{C3380CC4-5D6E-409C-BE32-E72D297353CC}">
              <c16:uniqueId val="{00000000-6970-4FCA-93D9-75BBAA3CC44D}"/>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håller med om människor i deras bostadsområde säger till när någon beter sig illa eller förstör</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62513932809E-2"/>
          <c:y val="0.15067730510391691"/>
          <c:w val="0.94068472429383065"/>
          <c:h val="0.56084845467527866"/>
        </c:manualLayout>
      </c:layout>
      <c:barChart>
        <c:barDir val="col"/>
        <c:grouping val="clustered"/>
        <c:varyColors val="0"/>
        <c:ser>
          <c:idx val="0"/>
          <c:order val="0"/>
          <c:tx>
            <c:strRef>
              <c:f>'Social kontroll'!$D$151</c:f>
              <c:strCache>
                <c:ptCount val="1"/>
                <c:pt idx="0">
                  <c:v>Andel som håller med om människor i deras bostadsområde säger till när någon beter sig illa eller förstör</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'Social kontroll'!$C$152:$C$165</c:f>
              <c:strCache>
                <c:ptCount val="14"/>
                <c:pt idx="0">
                  <c:v>Ej utsatt</c:v>
                </c:pt>
                <c:pt idx="1">
                  <c:v>Utsatt område</c:v>
                </c:pt>
                <c:pt idx="3">
                  <c:v>Trygg i bostadsområdet</c:v>
                </c:pt>
                <c:pt idx="4">
                  <c:v>Varken trygg eller otrygg </c:v>
                </c:pt>
                <c:pt idx="5">
                  <c:v>Otrygg i bostadsområdet</c:v>
                </c:pt>
                <c:pt idx="7">
                  <c:v>Hög tillit i bostadsområdet</c:v>
                </c:pt>
                <c:pt idx="8">
                  <c:v>Medeltillit </c:v>
                </c:pt>
                <c:pt idx="9">
                  <c:v>Låg tillit i bostadsområdet</c:v>
                </c:pt>
                <c:pt idx="11">
                  <c:v>Positivt rykte bostadsområdet</c:v>
                </c:pt>
                <c:pt idx="12">
                  <c:v>Varken positivt eller negativt</c:v>
                </c:pt>
                <c:pt idx="13">
                  <c:v>Negativt rykte bostadsområdet</c:v>
                </c:pt>
              </c:strCache>
            </c:strRef>
          </c:cat>
          <c:val>
            <c:numRef>
              <c:f>'Social kontroll'!$D$152:$D$165</c:f>
              <c:numCache>
                <c:formatCode>General</c:formatCode>
                <c:ptCount val="14"/>
                <c:pt idx="0">
                  <c:v>42</c:v>
                </c:pt>
                <c:pt idx="1">
                  <c:v>30</c:v>
                </c:pt>
                <c:pt idx="3">
                  <c:v>45</c:v>
                </c:pt>
                <c:pt idx="4">
                  <c:v>24</c:v>
                </c:pt>
                <c:pt idx="5">
                  <c:v>20</c:v>
                </c:pt>
                <c:pt idx="7">
                  <c:v>50</c:v>
                </c:pt>
                <c:pt idx="8">
                  <c:v>33</c:v>
                </c:pt>
                <c:pt idx="9">
                  <c:v>23</c:v>
                </c:pt>
                <c:pt idx="11">
                  <c:v>45</c:v>
                </c:pt>
                <c:pt idx="12">
                  <c:v>30</c:v>
                </c:pt>
                <c:pt idx="13">
                  <c:v>26</c:v>
                </c:pt>
              </c:numCache>
            </c:numRef>
          </c:val>
          <c:extLst>
            <c:ext xmlns:c16="http://schemas.microsoft.com/office/drawing/2014/chart" uri="{C3380CC4-5D6E-409C-BE32-E72D297353CC}">
              <c16:uniqueId val="{00000000-731E-4864-B005-4402D7DC7362}"/>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Antal svarande på frågan "Jag känner mig trygg i mitt bostadsområde", år 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'Om SOM'!$E$49</c:f>
              <c:strCache>
                <c:ptCount val="1"/>
                <c:pt idx="0">
                  <c:v>Antal svarande på frågan "Jag känner mig trygg i mitt bostadsområde", år 2023</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C53-4B90-8529-F78EEA0DB38A}"/>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C53-4B90-8529-F78EEA0DB38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C53-4B90-8529-F78EEA0DB38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AC53-4B90-8529-F78EEA0DB38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C53-4B90-8529-F78EEA0DB38A}"/>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C53-4B90-8529-F78EEA0DB38A}"/>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AC53-4B90-8529-F78EEA0DB38A}"/>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AC53-4B90-8529-F78EEA0DB38A}"/>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AC53-4B90-8529-F78EEA0DB38A}"/>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AC53-4B90-8529-F78EEA0DB38A}"/>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AC53-4B90-8529-F78EEA0DB38A}"/>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AC53-4B90-8529-F78EEA0DB38A}"/>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AC53-4B90-8529-F78EEA0DB38A}"/>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AC53-4B90-8529-F78EEA0DB38A}"/>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AC53-4B90-8529-F78EEA0DB38A}"/>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AC53-4B90-8529-F78EEA0DB38A}"/>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AC53-4B90-8529-F78EEA0DB38A}"/>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AC53-4B90-8529-F78EEA0DB38A}"/>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AC53-4B90-8529-F78EEA0DB38A}"/>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AC53-4B90-8529-F78EEA0DB38A}"/>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AC53-4B90-8529-F78EEA0DB38A}"/>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C53-4B90-8529-F78EEA0DB38A}"/>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D-AC53-4B90-8529-F78EEA0DB38A}"/>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C53-4B90-8529-F78EEA0DB38A}"/>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AC53-4B90-8529-F78EEA0DB38A}"/>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AC53-4B90-8529-F78EEA0DB38A}"/>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C53-4B90-8529-F78EEA0DB38A}"/>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C53-4B90-8529-F78EEA0DB38A}"/>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AC53-4B90-8529-F78EEA0DB38A}"/>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AC53-4B90-8529-F78EEA0DB38A}"/>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AC53-4B90-8529-F78EEA0DB38A}"/>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C53-4B90-8529-F78EEA0DB38A}"/>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AC53-4B90-8529-F78EEA0DB38A}"/>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AC53-4B90-8529-F78EEA0DB38A}"/>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AC53-4B90-8529-F78EEA0DB38A}"/>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C53-4B90-8529-F78EEA0DB38A}"/>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C53-4B90-8529-F78EEA0DB38A}"/>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SOM'!$D$50:$D$85</c:f>
              <c:strCache>
                <c:ptCount val="36"/>
                <c:pt idx="0">
                  <c:v>Majorna-Stigberget-Masthugget</c:v>
                </c:pt>
                <c:pt idx="1">
                  <c:v>Stora Högsbo</c:v>
                </c:pt>
                <c:pt idx="2">
                  <c:v>Norra Centrum</c:v>
                </c:pt>
                <c:pt idx="3">
                  <c:v>Olivedal-Haga-Annedal-Änggården</c:v>
                </c:pt>
                <c:pt idx="4">
                  <c:v>Krokslätt-Johanneberg</c:v>
                </c:pt>
                <c:pt idx="5">
                  <c:v>Kålltorp-Torpa-Björkekärr</c:v>
                </c:pt>
                <c:pt idx="6">
                  <c:v>Älvsborg</c:v>
                </c:pt>
                <c:pt idx="7">
                  <c:v>Backa</c:v>
                </c:pt>
                <c:pt idx="8">
                  <c:v>Södra Torslanda</c:v>
                </c:pt>
                <c:pt idx="9">
                  <c:v>Guldheden-Landala</c:v>
                </c:pt>
                <c:pt idx="10">
                  <c:v>Kyrkbyn-Rambergsstaden</c:v>
                </c:pt>
                <c:pt idx="11">
                  <c:v>Askim-Hovås</c:v>
                </c:pt>
                <c:pt idx="12">
                  <c:v>Norra Älvsstranden</c:v>
                </c:pt>
                <c:pt idx="13">
                  <c:v>Gamlestaden och Utby</c:v>
                </c:pt>
                <c:pt idx="14">
                  <c:v>Billdal</c:v>
                </c:pt>
                <c:pt idx="15">
                  <c:v>Lunden-Härlanda-Överås</c:v>
                </c:pt>
                <c:pt idx="16">
                  <c:v>Bratthammar-Näset-Önnered</c:v>
                </c:pt>
                <c:pt idx="17">
                  <c:v>Kungsladugård-Sanna</c:v>
                </c:pt>
                <c:pt idx="18">
                  <c:v>Tuve-Säve</c:v>
                </c:pt>
                <c:pt idx="19">
                  <c:v>Kallebäck-Skår-Kärralund</c:v>
                </c:pt>
                <c:pt idx="20">
                  <c:v>Centrala Tynnered</c:v>
                </c:pt>
                <c:pt idx="21">
                  <c:v>Olskroken-Redbergslid-Bagaregården</c:v>
                </c:pt>
                <c:pt idx="22">
                  <c:v>Kortedala</c:v>
                </c:pt>
                <c:pt idx="23">
                  <c:v>Västra Biskopsgården</c:v>
                </c:pt>
                <c:pt idx="24">
                  <c:v>Kvillebäcken</c:v>
                </c:pt>
                <c:pt idx="25">
                  <c:v>Frölunda Torg-Tofta</c:v>
                </c:pt>
                <c:pt idx="26">
                  <c:v>Östra Biskopsgården</c:v>
                </c:pt>
                <c:pt idx="27">
                  <c:v>Kärra-Rödbo</c:v>
                </c:pt>
                <c:pt idx="28">
                  <c:v>Björlanda</c:v>
                </c:pt>
                <c:pt idx="29">
                  <c:v>Kärrdalen-Slättadamm</c:v>
                </c:pt>
                <c:pt idx="30">
                  <c:v>Södra Angered</c:v>
                </c:pt>
                <c:pt idx="31">
                  <c:v>Bergsjön</c:v>
                </c:pt>
                <c:pt idx="32">
                  <c:v>Norra Angered</c:v>
                </c:pt>
                <c:pt idx="33">
                  <c:v>Centrala Angered</c:v>
                </c:pt>
                <c:pt idx="34">
                  <c:v>Södra Skärgården</c:v>
                </c:pt>
                <c:pt idx="35">
                  <c:v>Östra Angered</c:v>
                </c:pt>
              </c:strCache>
            </c:strRef>
          </c:cat>
          <c:val>
            <c:numRef>
              <c:f>'Om SOM'!$E$50:$E$85</c:f>
              <c:numCache>
                <c:formatCode>General</c:formatCode>
                <c:ptCount val="36"/>
                <c:pt idx="0">
                  <c:v>249</c:v>
                </c:pt>
                <c:pt idx="1">
                  <c:v>231</c:v>
                </c:pt>
                <c:pt idx="2">
                  <c:v>214</c:v>
                </c:pt>
                <c:pt idx="3">
                  <c:v>193</c:v>
                </c:pt>
                <c:pt idx="4">
                  <c:v>187</c:v>
                </c:pt>
                <c:pt idx="5">
                  <c:v>186</c:v>
                </c:pt>
                <c:pt idx="6">
                  <c:v>172</c:v>
                </c:pt>
                <c:pt idx="7">
                  <c:v>168</c:v>
                </c:pt>
                <c:pt idx="8">
                  <c:v>148</c:v>
                </c:pt>
                <c:pt idx="9">
                  <c:v>136</c:v>
                </c:pt>
                <c:pt idx="10">
                  <c:v>125</c:v>
                </c:pt>
                <c:pt idx="11">
                  <c:v>124</c:v>
                </c:pt>
                <c:pt idx="12">
                  <c:v>122</c:v>
                </c:pt>
                <c:pt idx="13">
                  <c:v>120</c:v>
                </c:pt>
                <c:pt idx="14">
                  <c:v>117</c:v>
                </c:pt>
                <c:pt idx="15">
                  <c:v>115</c:v>
                </c:pt>
                <c:pt idx="16">
                  <c:v>110</c:v>
                </c:pt>
                <c:pt idx="17">
                  <c:v>107</c:v>
                </c:pt>
                <c:pt idx="18">
                  <c:v>107</c:v>
                </c:pt>
                <c:pt idx="19">
                  <c:v>106</c:v>
                </c:pt>
                <c:pt idx="20">
                  <c:v>97</c:v>
                </c:pt>
                <c:pt idx="21">
                  <c:v>88</c:v>
                </c:pt>
                <c:pt idx="22">
                  <c:v>85</c:v>
                </c:pt>
                <c:pt idx="23">
                  <c:v>74</c:v>
                </c:pt>
                <c:pt idx="24">
                  <c:v>73</c:v>
                </c:pt>
                <c:pt idx="25">
                  <c:v>71</c:v>
                </c:pt>
                <c:pt idx="26">
                  <c:v>67</c:v>
                </c:pt>
                <c:pt idx="27">
                  <c:v>66</c:v>
                </c:pt>
                <c:pt idx="28">
                  <c:v>64</c:v>
                </c:pt>
                <c:pt idx="29">
                  <c:v>64</c:v>
                </c:pt>
                <c:pt idx="30">
                  <c:v>57</c:v>
                </c:pt>
                <c:pt idx="31">
                  <c:v>53</c:v>
                </c:pt>
                <c:pt idx="32">
                  <c:v>53</c:v>
                </c:pt>
                <c:pt idx="33">
                  <c:v>48</c:v>
                </c:pt>
                <c:pt idx="34">
                  <c:v>42</c:v>
                </c:pt>
                <c:pt idx="35">
                  <c:v>39</c:v>
                </c:pt>
              </c:numCache>
            </c:numRef>
          </c:val>
          <c:extLst>
            <c:ext xmlns:c16="http://schemas.microsoft.com/office/drawing/2014/chart" uri="{C3380CC4-5D6E-409C-BE32-E72D297353CC}">
              <c16:uniqueId val="{0000004A-AC53-4B90-8529-F78EEA0DB38A}"/>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Enligt din uppfattning, har brottsligheten minskat eller ökat under de senaste tre åren i:</a:t>
            </a:r>
            <a:br>
              <a:rPr lang="sv-SE" sz="1600" b="0"/>
            </a:br>
            <a:r>
              <a:rPr lang="sv-SE" sz="1200" b="0"/>
              <a:t>2023 </a:t>
            </a:r>
            <a:endParaRPr lang="sv-SE" sz="1600" b="0"/>
          </a:p>
        </c:rich>
      </c:tx>
      <c:overlay val="0"/>
      <c:spPr>
        <a:noFill/>
        <a:ln>
          <a:noFill/>
        </a:ln>
        <a:effectLst/>
      </c:spPr>
    </c:title>
    <c:autoTitleDeleted val="0"/>
    <c:plotArea>
      <c:layout/>
      <c:barChart>
        <c:barDir val="col"/>
        <c:grouping val="clustered"/>
        <c:varyColors val="0"/>
        <c:ser>
          <c:idx val="0"/>
          <c:order val="0"/>
          <c:tx>
            <c:strRef>
              <c:f>'Ökad brottslighet'!$E$5</c:f>
              <c:strCache>
                <c:ptCount val="1"/>
                <c:pt idx="0">
                  <c:v>Minskat mycket</c:v>
                </c:pt>
              </c:strCache>
            </c:strRef>
          </c:tx>
          <c:spPr>
            <a:solidFill>
              <a:schemeClr val="accent6"/>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brottslighet'!$D$6:$D$7</c:f>
              <c:strCache>
                <c:ptCount val="2"/>
                <c:pt idx="0">
                  <c:v>Göteborg</c:v>
                </c:pt>
                <c:pt idx="1">
                  <c:v>Området där du bor</c:v>
                </c:pt>
              </c:strCache>
            </c:strRef>
          </c:cat>
          <c:val>
            <c:numRef>
              <c:f>'Ökad brottslighet'!$E$6:$E$7</c:f>
              <c:numCache>
                <c:formatCode>General</c:formatCode>
                <c:ptCount val="2"/>
                <c:pt idx="0">
                  <c:v>1</c:v>
                </c:pt>
                <c:pt idx="1">
                  <c:v>2</c:v>
                </c:pt>
              </c:numCache>
            </c:numRef>
          </c:val>
          <c:extLst>
            <c:ext xmlns:c16="http://schemas.microsoft.com/office/drawing/2014/chart" uri="{C3380CC4-5D6E-409C-BE32-E72D297353CC}">
              <c16:uniqueId val="{00000000-CC43-484A-8361-D90F4837F476}"/>
            </c:ext>
          </c:extLst>
        </c:ser>
        <c:ser>
          <c:idx val="1"/>
          <c:order val="1"/>
          <c:tx>
            <c:strRef>
              <c:f>'Ökad brottslighet'!$F$5</c:f>
              <c:strCache>
                <c:ptCount val="1"/>
                <c:pt idx="0">
                  <c:v>Minskat något</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brottslighet'!$D$6:$D$7</c:f>
              <c:strCache>
                <c:ptCount val="2"/>
                <c:pt idx="0">
                  <c:v>Göteborg</c:v>
                </c:pt>
                <c:pt idx="1">
                  <c:v>Området där du bor</c:v>
                </c:pt>
              </c:strCache>
            </c:strRef>
          </c:cat>
          <c:val>
            <c:numRef>
              <c:f>'Ökad brottslighet'!$F$6:$F$7</c:f>
              <c:numCache>
                <c:formatCode>General</c:formatCode>
                <c:ptCount val="2"/>
                <c:pt idx="0">
                  <c:v>6</c:v>
                </c:pt>
                <c:pt idx="1">
                  <c:v>7</c:v>
                </c:pt>
              </c:numCache>
            </c:numRef>
          </c:val>
          <c:extLst>
            <c:ext xmlns:c16="http://schemas.microsoft.com/office/drawing/2014/chart" uri="{C3380CC4-5D6E-409C-BE32-E72D297353CC}">
              <c16:uniqueId val="{00000001-CC43-484A-8361-D90F4837F476}"/>
            </c:ext>
          </c:extLst>
        </c:ser>
        <c:ser>
          <c:idx val="2"/>
          <c:order val="2"/>
          <c:tx>
            <c:strRef>
              <c:f>'Ökad brottslighet'!$G$5</c:f>
              <c:strCache>
                <c:ptCount val="1"/>
                <c:pt idx="0">
                  <c:v>Varken minskat eller ökat </c:v>
                </c:pt>
              </c:strCache>
            </c:strRef>
          </c:tx>
          <c:spPr>
            <a:solidFill>
              <a:schemeClr val="accent3">
                <a:lumMod val="60000"/>
                <a:lumOff val="40000"/>
              </a:schemeClr>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brottslighet'!$D$6:$D$7</c:f>
              <c:strCache>
                <c:ptCount val="2"/>
                <c:pt idx="0">
                  <c:v>Göteborg</c:v>
                </c:pt>
                <c:pt idx="1">
                  <c:v>Området där du bor</c:v>
                </c:pt>
              </c:strCache>
            </c:strRef>
          </c:cat>
          <c:val>
            <c:numRef>
              <c:f>'Ökad brottslighet'!$G$6:$G$7</c:f>
              <c:numCache>
                <c:formatCode>General</c:formatCode>
                <c:ptCount val="2"/>
                <c:pt idx="0">
                  <c:v>18</c:v>
                </c:pt>
                <c:pt idx="1">
                  <c:v>47</c:v>
                </c:pt>
              </c:numCache>
            </c:numRef>
          </c:val>
          <c:extLst>
            <c:ext xmlns:c16="http://schemas.microsoft.com/office/drawing/2014/chart" uri="{C3380CC4-5D6E-409C-BE32-E72D297353CC}">
              <c16:uniqueId val="{00000002-CC43-484A-8361-D90F4837F476}"/>
            </c:ext>
          </c:extLst>
        </c:ser>
        <c:ser>
          <c:idx val="3"/>
          <c:order val="3"/>
          <c:tx>
            <c:strRef>
              <c:f>'Ökad brottslighet'!$H$5</c:f>
              <c:strCache>
                <c:ptCount val="1"/>
                <c:pt idx="0">
                  <c:v>Ökat något </c:v>
                </c:pt>
              </c:strCache>
            </c:strRef>
          </c:tx>
          <c:spPr>
            <a:solidFill>
              <a:schemeClr val="accent2">
                <a:lumMod val="60000"/>
                <a:lumOff val="40000"/>
              </a:schemeClr>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brottslighet'!$D$6:$D$7</c:f>
              <c:strCache>
                <c:ptCount val="2"/>
                <c:pt idx="0">
                  <c:v>Göteborg</c:v>
                </c:pt>
                <c:pt idx="1">
                  <c:v>Området där du bor</c:v>
                </c:pt>
              </c:strCache>
            </c:strRef>
          </c:cat>
          <c:val>
            <c:numRef>
              <c:f>'Ökad brottslighet'!$H$6:$H$7</c:f>
              <c:numCache>
                <c:formatCode>General</c:formatCode>
                <c:ptCount val="2"/>
                <c:pt idx="0">
                  <c:v>30</c:v>
                </c:pt>
                <c:pt idx="1">
                  <c:v>30</c:v>
                </c:pt>
              </c:numCache>
            </c:numRef>
          </c:val>
          <c:extLst>
            <c:ext xmlns:c16="http://schemas.microsoft.com/office/drawing/2014/chart" uri="{C3380CC4-5D6E-409C-BE32-E72D297353CC}">
              <c16:uniqueId val="{00000003-CC43-484A-8361-D90F4837F476}"/>
            </c:ext>
          </c:extLst>
        </c:ser>
        <c:ser>
          <c:idx val="4"/>
          <c:order val="4"/>
          <c:tx>
            <c:strRef>
              <c:f>'Ökad brottslighet'!$I$5</c:f>
              <c:strCache>
                <c:ptCount val="1"/>
                <c:pt idx="0">
                  <c:v>Ökat mycket </c:v>
                </c:pt>
              </c:strCache>
            </c:strRef>
          </c:tx>
          <c:spPr>
            <a:solidFill>
              <a:schemeClr val="accent2"/>
            </a:solidFill>
            <a:ln>
              <a:noFill/>
            </a:ln>
            <a:effectLst/>
          </c:spPr>
          <c:invertIfNegative val="0"/>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brottslighet'!$D$6:$D$7</c:f>
              <c:strCache>
                <c:ptCount val="2"/>
                <c:pt idx="0">
                  <c:v>Göteborg</c:v>
                </c:pt>
                <c:pt idx="1">
                  <c:v>Området där du bor</c:v>
                </c:pt>
              </c:strCache>
            </c:strRef>
          </c:cat>
          <c:val>
            <c:numRef>
              <c:f>'Ökad brottslighet'!$I$6:$I$7</c:f>
              <c:numCache>
                <c:formatCode>General</c:formatCode>
                <c:ptCount val="2"/>
                <c:pt idx="0">
                  <c:v>45</c:v>
                </c:pt>
                <c:pt idx="1">
                  <c:v>14</c:v>
                </c:pt>
              </c:numCache>
            </c:numRef>
          </c:val>
          <c:extLst>
            <c:ext xmlns:c16="http://schemas.microsoft.com/office/drawing/2014/chart" uri="{C3380CC4-5D6E-409C-BE32-E72D297353CC}">
              <c16:uniqueId val="{00000004-CC43-484A-8361-D90F4837F476}"/>
            </c:ext>
          </c:extLst>
        </c:ser>
        <c:dLbls>
          <c:dLblPos val="outEnd"/>
          <c:showLegendKey val="0"/>
          <c:showVal val="1"/>
          <c:showCatName val="0"/>
          <c:showSerName val="0"/>
          <c:showPercent val="0"/>
          <c:showBubbleSize val="0"/>
        </c:dLbls>
        <c:gapWidth val="80"/>
        <c:overlap val="-27"/>
        <c:axId val="843383848"/>
        <c:axId val="843385648"/>
      </c:barChart>
      <c:catAx>
        <c:axId val="84338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sv-SE"/>
          </a:p>
        </c:txPr>
        <c:crossAx val="843385648"/>
        <c:crosses val="autoZero"/>
        <c:auto val="1"/>
        <c:lblAlgn val="ctr"/>
        <c:lblOffset val="100"/>
        <c:noMultiLvlLbl val="0"/>
      </c:catAx>
      <c:valAx>
        <c:axId val="843385648"/>
        <c:scaling>
          <c:orientation val="minMax"/>
        </c:scaling>
        <c:delete val="1"/>
        <c:axPos val="l"/>
        <c:numFmt formatCode="General" sourceLinked="1"/>
        <c:majorTickMark val="none"/>
        <c:minorTickMark val="none"/>
        <c:tickLblPos val="nextTo"/>
        <c:crossAx val="843383848"/>
        <c:crosses val="autoZero"/>
        <c:crossBetween val="between"/>
      </c:valAx>
    </c:plotArea>
    <c:legend>
      <c:legendPos val="b"/>
      <c:overlay val="0"/>
      <c:spPr>
        <a:noFill/>
        <a:ln>
          <a:noFill/>
        </a:ln>
        <a:effectLst/>
      </c:spPr>
      <c:txPr>
        <a:bodyPr rot="0" vert="horz"/>
        <a:lstStyle/>
        <a:p>
          <a:pPr>
            <a:defRPr sz="12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upplever att brottsligheten har ökat i </a:t>
            </a:r>
            <a:r>
              <a:rPr lang="sv-SE" sz="1600" b="1"/>
              <a:t>Göteborg</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0094789475818837"/>
          <c:h val="0.57901721539387485"/>
        </c:manualLayout>
      </c:layout>
      <c:barChart>
        <c:barDir val="col"/>
        <c:grouping val="clustered"/>
        <c:varyColors val="0"/>
        <c:ser>
          <c:idx val="0"/>
          <c:order val="0"/>
          <c:tx>
            <c:strRef>
              <c:f>'Ökad brottslighet'!$E$66</c:f>
              <c:strCache>
                <c:ptCount val="1"/>
                <c:pt idx="0">
                  <c:v>Andel som upplever att brottsligheten har ökat i staden</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37BF-478F-B141-E2D3765768CD}"/>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37BF-478F-B141-E2D3765768CD}"/>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37BF-478F-B141-E2D3765768CD}"/>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37BF-478F-B141-E2D3765768CD}"/>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37BF-478F-B141-E2D3765768CD}"/>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B-37BF-478F-B141-E2D3765768CD}"/>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37BF-478F-B141-E2D3765768CD}"/>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37BF-478F-B141-E2D3765768CD}"/>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1-37BF-478F-B141-E2D3765768CD}"/>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37BF-478F-B141-E2D3765768CD}"/>
              </c:ext>
            </c:extLst>
          </c:dPt>
          <c:dPt>
            <c:idx val="1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5-37BF-478F-B141-E2D3765768CD}"/>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37BF-478F-B141-E2D3765768CD}"/>
              </c:ext>
            </c:extLst>
          </c:dPt>
          <c:dPt>
            <c:idx val="1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37BF-478F-B141-E2D3765768CD}"/>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37BF-478F-B141-E2D3765768CD}"/>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37BF-478F-B141-E2D3765768CD}"/>
              </c:ext>
            </c:extLst>
          </c:dPt>
          <c:dPt>
            <c:idx val="1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F-37BF-478F-B141-E2D3765768CD}"/>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37BF-478F-B141-E2D3765768CD}"/>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37BF-478F-B141-E2D3765768CD}"/>
              </c:ext>
            </c:extLst>
          </c:dPt>
          <c:dPt>
            <c:idx val="18"/>
            <c:invertIfNegative val="0"/>
            <c:bubble3D val="0"/>
            <c:spPr>
              <a:solidFill>
                <a:schemeClr val="bg2">
                  <a:lumMod val="75000"/>
                </a:schemeClr>
              </a:solidFill>
              <a:ln>
                <a:noFill/>
              </a:ln>
              <a:effectLst/>
            </c:spPr>
            <c:extLst>
              <c:ext xmlns:c16="http://schemas.microsoft.com/office/drawing/2014/chart" uri="{C3380CC4-5D6E-409C-BE32-E72D297353CC}">
                <c16:uniqueId val="{00000025-37BF-478F-B141-E2D3765768CD}"/>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37BF-478F-B141-E2D3765768CD}"/>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37BF-478F-B141-E2D3765768CD}"/>
              </c:ext>
            </c:extLst>
          </c:dPt>
          <c:dPt>
            <c:idx val="2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B-37BF-478F-B141-E2D3765768CD}"/>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37BF-478F-B141-E2D3765768CD}"/>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37BF-478F-B141-E2D3765768CD}"/>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37BF-478F-B141-E2D3765768CD}"/>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37BF-478F-B141-E2D3765768CD}"/>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37BF-478F-B141-E2D3765768CD}"/>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7-37BF-478F-B141-E2D3765768CD}"/>
              </c:ext>
            </c:extLst>
          </c:dPt>
          <c:dPt>
            <c:idx val="2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9-37BF-478F-B141-E2D3765768CD}"/>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37BF-478F-B141-E2D3765768CD}"/>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37BF-478F-B141-E2D3765768CD}"/>
              </c:ext>
            </c:extLst>
          </c:dPt>
          <c:dPt>
            <c:idx val="3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F-37BF-478F-B141-E2D3765768CD}"/>
              </c:ext>
            </c:extLst>
          </c:dPt>
          <c:dPt>
            <c:idx val="3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1-37BF-478F-B141-E2D3765768CD}"/>
              </c:ext>
            </c:extLst>
          </c:dPt>
          <c:dPt>
            <c:idx val="3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3-37BF-478F-B141-E2D3765768CD}"/>
              </c:ext>
            </c:extLst>
          </c:dPt>
          <c:dPt>
            <c:idx val="3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5-37BF-478F-B141-E2D3765768CD}"/>
              </c:ext>
            </c:extLst>
          </c:dPt>
          <c:dPt>
            <c:idx val="3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7-37BF-478F-B141-E2D3765768CD}"/>
              </c:ext>
            </c:extLst>
          </c:dPt>
          <c:dPt>
            <c:idx val="3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9-37BF-478F-B141-E2D3765768CD}"/>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brottslighet'!$D$67:$D$103</c:f>
              <c:strCache>
                <c:ptCount val="37"/>
                <c:pt idx="0">
                  <c:v>Västra Biskopsgården</c:v>
                </c:pt>
                <c:pt idx="1">
                  <c:v>Östra Biskopsgården</c:v>
                </c:pt>
                <c:pt idx="2">
                  <c:v>Kyrkbyn-Rambergsstaden</c:v>
                </c:pt>
                <c:pt idx="3">
                  <c:v>Bergsjön</c:v>
                </c:pt>
                <c:pt idx="4">
                  <c:v>Kungsladugård-Sanna</c:v>
                </c:pt>
                <c:pt idx="5">
                  <c:v>Frölunda Torg-Tofta</c:v>
                </c:pt>
                <c:pt idx="6">
                  <c:v>Södra Angered</c:v>
                </c:pt>
                <c:pt idx="7">
                  <c:v>Kortedala</c:v>
                </c:pt>
                <c:pt idx="8">
                  <c:v>Norra Angered</c:v>
                </c:pt>
                <c:pt idx="9">
                  <c:v>Olskroken-Redbergslid-Bagaregården</c:v>
                </c:pt>
                <c:pt idx="10">
                  <c:v>Stora Högsbo</c:v>
                </c:pt>
                <c:pt idx="11">
                  <c:v>Gamlestaden och Utby</c:v>
                </c:pt>
                <c:pt idx="12">
                  <c:v>Centrala Tynnered</c:v>
                </c:pt>
                <c:pt idx="13">
                  <c:v>Guldheden-Landala</c:v>
                </c:pt>
                <c:pt idx="14">
                  <c:v>Majorna-Stigberget-Masthugget</c:v>
                </c:pt>
                <c:pt idx="15">
                  <c:v>Centrala Angered</c:v>
                </c:pt>
                <c:pt idx="16">
                  <c:v>Krokslätt-Johanneberg</c:v>
                </c:pt>
                <c:pt idx="17">
                  <c:v>Kålltorp-Torpa-Björkekärr</c:v>
                </c:pt>
                <c:pt idx="18">
                  <c:v>HELA GÖTEBORG</c:v>
                </c:pt>
                <c:pt idx="19">
                  <c:v>Lunden-Härlanda-Överås</c:v>
                </c:pt>
                <c:pt idx="20">
                  <c:v>Backa</c:v>
                </c:pt>
                <c:pt idx="21">
                  <c:v>Kvillebäcken</c:v>
                </c:pt>
                <c:pt idx="22">
                  <c:v>Kallebäck-Skår-Kärralund</c:v>
                </c:pt>
                <c:pt idx="23">
                  <c:v>Södra Skärgården</c:v>
                </c:pt>
                <c:pt idx="24">
                  <c:v>Norra Älvsstranden</c:v>
                </c:pt>
                <c:pt idx="25">
                  <c:v>Älvsborg</c:v>
                </c:pt>
                <c:pt idx="26">
                  <c:v>Kärra-Rödbo</c:v>
                </c:pt>
                <c:pt idx="27">
                  <c:v>Olivedal-Haga-Annedal-Änggården</c:v>
                </c:pt>
                <c:pt idx="28">
                  <c:v>Norra Centrum</c:v>
                </c:pt>
                <c:pt idx="29">
                  <c:v>Östra Angered</c:v>
                </c:pt>
                <c:pt idx="30">
                  <c:v>Tuve-Säve</c:v>
                </c:pt>
                <c:pt idx="31">
                  <c:v>Askim-Hovås</c:v>
                </c:pt>
                <c:pt idx="32">
                  <c:v>Kärrdalen-Slättadamm</c:v>
                </c:pt>
                <c:pt idx="33">
                  <c:v>Södra Torslanda</c:v>
                </c:pt>
                <c:pt idx="34">
                  <c:v>Björlanda</c:v>
                </c:pt>
                <c:pt idx="35">
                  <c:v>Bratthammar-Näset-Önnered</c:v>
                </c:pt>
                <c:pt idx="36">
                  <c:v>Billdal</c:v>
                </c:pt>
              </c:strCache>
            </c:strRef>
          </c:cat>
          <c:val>
            <c:numRef>
              <c:f>'Ökad brottslighet'!$E$67:$E$103</c:f>
              <c:numCache>
                <c:formatCode>General</c:formatCode>
                <c:ptCount val="37"/>
                <c:pt idx="0">
                  <c:v>55</c:v>
                </c:pt>
                <c:pt idx="1">
                  <c:v>58</c:v>
                </c:pt>
                <c:pt idx="2">
                  <c:v>61</c:v>
                </c:pt>
                <c:pt idx="3">
                  <c:v>62</c:v>
                </c:pt>
                <c:pt idx="4">
                  <c:v>62</c:v>
                </c:pt>
                <c:pt idx="5">
                  <c:v>63</c:v>
                </c:pt>
                <c:pt idx="6">
                  <c:v>64</c:v>
                </c:pt>
                <c:pt idx="7">
                  <c:v>65</c:v>
                </c:pt>
                <c:pt idx="8">
                  <c:v>66</c:v>
                </c:pt>
                <c:pt idx="9">
                  <c:v>69</c:v>
                </c:pt>
                <c:pt idx="10">
                  <c:v>69</c:v>
                </c:pt>
                <c:pt idx="11">
                  <c:v>70</c:v>
                </c:pt>
                <c:pt idx="12">
                  <c:v>70</c:v>
                </c:pt>
                <c:pt idx="13">
                  <c:v>71</c:v>
                </c:pt>
                <c:pt idx="14">
                  <c:v>72</c:v>
                </c:pt>
                <c:pt idx="15">
                  <c:v>73</c:v>
                </c:pt>
                <c:pt idx="16">
                  <c:v>74</c:v>
                </c:pt>
                <c:pt idx="17">
                  <c:v>75</c:v>
                </c:pt>
                <c:pt idx="18">
                  <c:v>75</c:v>
                </c:pt>
                <c:pt idx="19">
                  <c:v>76</c:v>
                </c:pt>
                <c:pt idx="20">
                  <c:v>76</c:v>
                </c:pt>
                <c:pt idx="21">
                  <c:v>76</c:v>
                </c:pt>
                <c:pt idx="22">
                  <c:v>78</c:v>
                </c:pt>
                <c:pt idx="23">
                  <c:v>78</c:v>
                </c:pt>
                <c:pt idx="24">
                  <c:v>78</c:v>
                </c:pt>
                <c:pt idx="25">
                  <c:v>79</c:v>
                </c:pt>
                <c:pt idx="26">
                  <c:v>79</c:v>
                </c:pt>
                <c:pt idx="27">
                  <c:v>80</c:v>
                </c:pt>
                <c:pt idx="28">
                  <c:v>80</c:v>
                </c:pt>
                <c:pt idx="29">
                  <c:v>81</c:v>
                </c:pt>
                <c:pt idx="30">
                  <c:v>81</c:v>
                </c:pt>
                <c:pt idx="31">
                  <c:v>82</c:v>
                </c:pt>
                <c:pt idx="32">
                  <c:v>82</c:v>
                </c:pt>
                <c:pt idx="33">
                  <c:v>83</c:v>
                </c:pt>
                <c:pt idx="34">
                  <c:v>87</c:v>
                </c:pt>
                <c:pt idx="35">
                  <c:v>88</c:v>
                </c:pt>
                <c:pt idx="36">
                  <c:v>90</c:v>
                </c:pt>
              </c:numCache>
            </c:numRef>
          </c:val>
          <c:extLst>
            <c:ext xmlns:c16="http://schemas.microsoft.com/office/drawing/2014/chart" uri="{C3380CC4-5D6E-409C-BE32-E72D297353CC}">
              <c16:uniqueId val="{0000004A-37BF-478F-B141-E2D3765768CD}"/>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upplever att brottsligheten har ökat i </a:t>
            </a:r>
            <a:r>
              <a:rPr lang="sv-SE" sz="1600" b="1"/>
              <a:t>bostadsområdet</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0094789475818837"/>
          <c:h val="0.57901721539387485"/>
        </c:manualLayout>
      </c:layout>
      <c:barChart>
        <c:barDir val="col"/>
        <c:grouping val="clustered"/>
        <c:varyColors val="0"/>
        <c:ser>
          <c:idx val="0"/>
          <c:order val="0"/>
          <c:tx>
            <c:strRef>
              <c:f>'Ökad brottslighet'!$E$26</c:f>
              <c:strCache>
                <c:ptCount val="1"/>
                <c:pt idx="0">
                  <c:v>Andel som upplever att brottsligheten har ökat i bostadsområdet</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B70E-48FA-B4E0-CC77262DEBCE}"/>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B70E-48FA-B4E0-CC77262DEBCE}"/>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B70E-48FA-B4E0-CC77262DEBCE}"/>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B70E-48FA-B4E0-CC77262DEBCE}"/>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B70E-48FA-B4E0-CC77262DEBCE}"/>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B70E-48FA-B4E0-CC77262DEBCE}"/>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B70E-48FA-B4E0-CC77262DEBCE}"/>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B70E-48FA-B4E0-CC77262DEBCE}"/>
              </c:ext>
            </c:extLst>
          </c:dPt>
          <c:dPt>
            <c:idx val="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1-B70E-48FA-B4E0-CC77262DEBCE}"/>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B70E-48FA-B4E0-CC77262DEBCE}"/>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5-B70E-48FA-B4E0-CC77262DEBCE}"/>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B70E-48FA-B4E0-CC77262DEBCE}"/>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B70E-48FA-B4E0-CC77262DEBCE}"/>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B70E-48FA-B4E0-CC77262DEBCE}"/>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B70E-48FA-B4E0-CC77262DEBCE}"/>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B70E-48FA-B4E0-CC77262DEBCE}"/>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1-B70E-48FA-B4E0-CC77262DEBCE}"/>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3-B70E-48FA-B4E0-CC77262DEBCE}"/>
              </c:ext>
            </c:extLst>
          </c:dPt>
          <c:dPt>
            <c:idx val="18"/>
            <c:invertIfNegative val="0"/>
            <c:bubble3D val="0"/>
            <c:spPr>
              <a:solidFill>
                <a:schemeClr val="bg2">
                  <a:lumMod val="75000"/>
                </a:schemeClr>
              </a:solidFill>
              <a:ln>
                <a:noFill/>
              </a:ln>
              <a:effectLst/>
            </c:spPr>
            <c:extLst>
              <c:ext xmlns:c16="http://schemas.microsoft.com/office/drawing/2014/chart" uri="{C3380CC4-5D6E-409C-BE32-E72D297353CC}">
                <c16:uniqueId val="{00000025-B70E-48FA-B4E0-CC77262DEBCE}"/>
              </c:ext>
            </c:extLst>
          </c:dPt>
          <c:dPt>
            <c:idx val="1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7-B70E-48FA-B4E0-CC77262DEBCE}"/>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B70E-48FA-B4E0-CC77262DEBCE}"/>
              </c:ext>
            </c:extLst>
          </c:dPt>
          <c:dPt>
            <c:idx val="2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B-B70E-48FA-B4E0-CC77262DEBCE}"/>
              </c:ext>
            </c:extLst>
          </c:dPt>
          <c:dPt>
            <c:idx val="2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D-B70E-48FA-B4E0-CC77262DEBCE}"/>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B70E-48FA-B4E0-CC77262DEBCE}"/>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B70E-48FA-B4E0-CC77262DEBCE}"/>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B70E-48FA-B4E0-CC77262DEBCE}"/>
              </c:ext>
            </c:extLst>
          </c:dPt>
          <c:dPt>
            <c:idx val="2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5-B70E-48FA-B4E0-CC77262DEBCE}"/>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7-B70E-48FA-B4E0-CC77262DEBCE}"/>
              </c:ext>
            </c:extLst>
          </c:dPt>
          <c:dPt>
            <c:idx val="2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9-B70E-48FA-B4E0-CC77262DEBCE}"/>
              </c:ext>
            </c:extLst>
          </c:dPt>
          <c:dPt>
            <c:idx val="2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B-B70E-48FA-B4E0-CC77262DEBCE}"/>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B70E-48FA-B4E0-CC77262DEBCE}"/>
              </c:ext>
            </c:extLst>
          </c:dPt>
          <c:dPt>
            <c:idx val="3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F-B70E-48FA-B4E0-CC77262DEBCE}"/>
              </c:ext>
            </c:extLst>
          </c:dPt>
          <c:dPt>
            <c:idx val="3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1-B70E-48FA-B4E0-CC77262DEBCE}"/>
              </c:ext>
            </c:extLst>
          </c:dPt>
          <c:dPt>
            <c:idx val="3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3-B70E-48FA-B4E0-CC77262DEBCE}"/>
              </c:ext>
            </c:extLst>
          </c:dPt>
          <c:dPt>
            <c:idx val="3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5-B70E-48FA-B4E0-CC77262DEBCE}"/>
              </c:ext>
            </c:extLst>
          </c:dPt>
          <c:dPt>
            <c:idx val="3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47-B70E-48FA-B4E0-CC77262DEBCE}"/>
              </c:ext>
            </c:extLst>
          </c:dPt>
          <c:dPt>
            <c:idx val="3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9-B70E-48FA-B4E0-CC77262DEBCE}"/>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'Ökad brottslighet'!$D$27:$D$63</c:f>
              <c:strCache>
                <c:ptCount val="37"/>
                <c:pt idx="0">
                  <c:v>Krokslätt-Johanneberg</c:v>
                </c:pt>
                <c:pt idx="1">
                  <c:v>Östra Biskopsgården</c:v>
                </c:pt>
                <c:pt idx="2">
                  <c:v>Gamlestaden och Utby</c:v>
                </c:pt>
                <c:pt idx="3">
                  <c:v>Södra Skärgården</c:v>
                </c:pt>
                <c:pt idx="4">
                  <c:v>Södra Angered</c:v>
                </c:pt>
                <c:pt idx="5">
                  <c:v>Kyrkbyn-Rambergsstaden</c:v>
                </c:pt>
                <c:pt idx="6">
                  <c:v>Norra Angered</c:v>
                </c:pt>
                <c:pt idx="7">
                  <c:v>Kallebäck-Skår-Kärralund</c:v>
                </c:pt>
                <c:pt idx="8">
                  <c:v>Billdal</c:v>
                </c:pt>
                <c:pt idx="9">
                  <c:v>Norra Älvsstranden</c:v>
                </c:pt>
                <c:pt idx="10">
                  <c:v>Östra Angered</c:v>
                </c:pt>
                <c:pt idx="11">
                  <c:v>Kålltorp-Torpa-Björkekärr</c:v>
                </c:pt>
                <c:pt idx="12">
                  <c:v>Guldheden-Landala</c:v>
                </c:pt>
                <c:pt idx="13">
                  <c:v>Västra Biskopsgården</c:v>
                </c:pt>
                <c:pt idx="14">
                  <c:v>Norra Centrum</c:v>
                </c:pt>
                <c:pt idx="15">
                  <c:v>Kvillebäcken</c:v>
                </c:pt>
                <c:pt idx="16">
                  <c:v>Kortedala</c:v>
                </c:pt>
                <c:pt idx="17">
                  <c:v>Kärrdalen-Slättadamm</c:v>
                </c:pt>
                <c:pt idx="18">
                  <c:v>HELA GÖTEBORG</c:v>
                </c:pt>
                <c:pt idx="19">
                  <c:v>Älvsborg</c:v>
                </c:pt>
                <c:pt idx="20">
                  <c:v>Björlanda</c:v>
                </c:pt>
                <c:pt idx="21">
                  <c:v>Stora Högsbo</c:v>
                </c:pt>
                <c:pt idx="22">
                  <c:v>Centrala Tynnered</c:v>
                </c:pt>
                <c:pt idx="23">
                  <c:v>Bratthammar-Näset-Önnered</c:v>
                </c:pt>
                <c:pt idx="24">
                  <c:v>Backa</c:v>
                </c:pt>
                <c:pt idx="25">
                  <c:v>Tuve-Säve</c:v>
                </c:pt>
                <c:pt idx="26">
                  <c:v>Bergsjön</c:v>
                </c:pt>
                <c:pt idx="27">
                  <c:v>Kungsladugård-Sanna</c:v>
                </c:pt>
                <c:pt idx="28">
                  <c:v>Majorna-Stigberget-Masthugget</c:v>
                </c:pt>
                <c:pt idx="29">
                  <c:v>Lunden-Härlanda-Överås</c:v>
                </c:pt>
                <c:pt idx="30">
                  <c:v>Centrala Angered</c:v>
                </c:pt>
                <c:pt idx="31">
                  <c:v>Olivedal-Haga-Annedal-Änggården</c:v>
                </c:pt>
                <c:pt idx="32">
                  <c:v>Askim-Hovås</c:v>
                </c:pt>
                <c:pt idx="33">
                  <c:v>Södra Torslanda</c:v>
                </c:pt>
                <c:pt idx="34">
                  <c:v>Kärra-Rödbo</c:v>
                </c:pt>
                <c:pt idx="35">
                  <c:v>Olskroken-Redbergslid-Bagaregården</c:v>
                </c:pt>
                <c:pt idx="36">
                  <c:v>Frölunda Torg-Tofta</c:v>
                </c:pt>
              </c:strCache>
            </c:strRef>
          </c:cat>
          <c:val>
            <c:numRef>
              <c:f>'Ökad brottslighet'!$E$27:$E$63</c:f>
              <c:numCache>
                <c:formatCode>General</c:formatCode>
                <c:ptCount val="37"/>
                <c:pt idx="0">
                  <c:v>30</c:v>
                </c:pt>
                <c:pt idx="1">
                  <c:v>30</c:v>
                </c:pt>
                <c:pt idx="2">
                  <c:v>33</c:v>
                </c:pt>
                <c:pt idx="3">
                  <c:v>33</c:v>
                </c:pt>
                <c:pt idx="4">
                  <c:v>36</c:v>
                </c:pt>
                <c:pt idx="5">
                  <c:v>36</c:v>
                </c:pt>
                <c:pt idx="6">
                  <c:v>37</c:v>
                </c:pt>
                <c:pt idx="7">
                  <c:v>37</c:v>
                </c:pt>
                <c:pt idx="8">
                  <c:v>37</c:v>
                </c:pt>
                <c:pt idx="9">
                  <c:v>38</c:v>
                </c:pt>
                <c:pt idx="10">
                  <c:v>39</c:v>
                </c:pt>
                <c:pt idx="11">
                  <c:v>40</c:v>
                </c:pt>
                <c:pt idx="12">
                  <c:v>40</c:v>
                </c:pt>
                <c:pt idx="13">
                  <c:v>42</c:v>
                </c:pt>
                <c:pt idx="14">
                  <c:v>43</c:v>
                </c:pt>
                <c:pt idx="15">
                  <c:v>43</c:v>
                </c:pt>
                <c:pt idx="16">
                  <c:v>44</c:v>
                </c:pt>
                <c:pt idx="17">
                  <c:v>44</c:v>
                </c:pt>
                <c:pt idx="18">
                  <c:v>44</c:v>
                </c:pt>
                <c:pt idx="19">
                  <c:v>46</c:v>
                </c:pt>
                <c:pt idx="20">
                  <c:v>46</c:v>
                </c:pt>
                <c:pt idx="21">
                  <c:v>47</c:v>
                </c:pt>
                <c:pt idx="22">
                  <c:v>47</c:v>
                </c:pt>
                <c:pt idx="23">
                  <c:v>48</c:v>
                </c:pt>
                <c:pt idx="24">
                  <c:v>48</c:v>
                </c:pt>
                <c:pt idx="25">
                  <c:v>48</c:v>
                </c:pt>
                <c:pt idx="26">
                  <c:v>49</c:v>
                </c:pt>
                <c:pt idx="27">
                  <c:v>49</c:v>
                </c:pt>
                <c:pt idx="28">
                  <c:v>50</c:v>
                </c:pt>
                <c:pt idx="29">
                  <c:v>50</c:v>
                </c:pt>
                <c:pt idx="30">
                  <c:v>51</c:v>
                </c:pt>
                <c:pt idx="31">
                  <c:v>51</c:v>
                </c:pt>
                <c:pt idx="32">
                  <c:v>51</c:v>
                </c:pt>
                <c:pt idx="33">
                  <c:v>52</c:v>
                </c:pt>
                <c:pt idx="34">
                  <c:v>54</c:v>
                </c:pt>
                <c:pt idx="35">
                  <c:v>56</c:v>
                </c:pt>
                <c:pt idx="36">
                  <c:v>62</c:v>
                </c:pt>
              </c:numCache>
            </c:numRef>
          </c:val>
          <c:extLst>
            <c:ext xmlns:c16="http://schemas.microsoft.com/office/drawing/2014/chart" uri="{C3380CC4-5D6E-409C-BE32-E72D297353CC}">
              <c16:uniqueId val="{0000004A-B70E-48FA-B4E0-CC77262DEBCE}"/>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Korrelation mellan upplevelse av ökad brottslighet i bostadsområdet och i hela Göteborg</a:t>
            </a:r>
            <a:br>
              <a:rPr lang="en-US" sz="1600" b="0"/>
            </a:br>
            <a:r>
              <a:rPr lang="en-US" sz="1200" b="0"/>
              <a:t>- på mellanområdesnivå 2023</a:t>
            </a:r>
            <a:endParaRPr lang="en-US" sz="1600" b="0"/>
          </a:p>
        </c:rich>
      </c:tx>
      <c:overlay val="0"/>
      <c:spPr>
        <a:noFill/>
        <a:ln>
          <a:noFill/>
        </a:ln>
        <a:effectLst/>
      </c:spPr>
    </c:title>
    <c:autoTitleDeleted val="0"/>
    <c:plotArea>
      <c:layout>
        <c:manualLayout>
          <c:layoutTarget val="inner"/>
          <c:xMode val="edge"/>
          <c:yMode val="edge"/>
          <c:x val="6.7046266160631682E-2"/>
          <c:y val="0.15074226232879367"/>
          <c:w val="0.91366826285983016"/>
          <c:h val="0.73076932483143586"/>
        </c:manualLayout>
      </c:layout>
      <c:scatterChart>
        <c:scatterStyle val="lineMarker"/>
        <c:varyColors val="0"/>
        <c:ser>
          <c:idx val="0"/>
          <c:order val="0"/>
          <c:tx>
            <c:strRef>
              <c:f>'Ökad brottslighet'!$F$107</c:f>
              <c:strCache>
                <c:ptCount val="1"/>
                <c:pt idx="0">
                  <c:v>Andel som upplever att brottsligheten har ökat i staden</c:v>
                </c:pt>
              </c:strCache>
            </c:strRef>
          </c:tx>
          <c:spPr>
            <a:ln w="19050" cap="rnd">
              <a:noFill/>
              <a:round/>
            </a:ln>
            <a:effectLst/>
          </c:spPr>
          <c:marker>
            <c:symbol val="circle"/>
            <c:size val="5"/>
            <c:spPr>
              <a:solidFill>
                <a:schemeClr val="accent1"/>
              </a:solidFill>
              <a:ln w="63500">
                <a:solidFill>
                  <a:schemeClr val="accent1"/>
                </a:solidFill>
              </a:ln>
              <a:effectLst/>
            </c:spPr>
          </c:marker>
          <c:trendline>
            <c:spPr>
              <a:ln w="25400" cap="rnd">
                <a:solidFill>
                  <a:schemeClr val="tx1"/>
                </a:solidFill>
                <a:prstDash val="sysDot"/>
              </a:ln>
              <a:effectLst/>
            </c:spPr>
            <c:trendlineType val="linear"/>
            <c:dispRSqr val="1"/>
            <c:dispEq val="0"/>
            <c:trendlineLbl>
              <c:layout>
                <c:manualLayout>
                  <c:x val="9.2725270909654295E-2"/>
                  <c:y val="-1.887300363383794E-2"/>
                </c:manualLayout>
              </c:layout>
              <c:numFmt formatCode="General" sourceLinked="0"/>
              <c:spPr>
                <a:noFill/>
                <a:ln>
                  <a:noFill/>
                </a:ln>
                <a:effectLst/>
              </c:spPr>
              <c:txPr>
                <a:bodyPr rot="0" vert="horz"/>
                <a:lstStyle/>
                <a:p>
                  <a:pPr>
                    <a:defRPr b="1"/>
                  </a:pPr>
                  <a:endParaRPr lang="sv-SE"/>
                </a:p>
              </c:txPr>
            </c:trendlineLbl>
          </c:trendline>
          <c:xVal>
            <c:numRef>
              <c:f>'Ökad brottslighet'!$E$108:$E$143</c:f>
              <c:numCache>
                <c:formatCode>General</c:formatCode>
                <c:ptCount val="36"/>
                <c:pt idx="0">
                  <c:v>39</c:v>
                </c:pt>
                <c:pt idx="1">
                  <c:v>49</c:v>
                </c:pt>
                <c:pt idx="2">
                  <c:v>33</c:v>
                </c:pt>
                <c:pt idx="3">
                  <c:v>44</c:v>
                </c:pt>
                <c:pt idx="4">
                  <c:v>36</c:v>
                </c:pt>
                <c:pt idx="5">
                  <c:v>51</c:v>
                </c:pt>
                <c:pt idx="6">
                  <c:v>37</c:v>
                </c:pt>
                <c:pt idx="7">
                  <c:v>40</c:v>
                </c:pt>
                <c:pt idx="8">
                  <c:v>37</c:v>
                </c:pt>
                <c:pt idx="9">
                  <c:v>30</c:v>
                </c:pt>
                <c:pt idx="10">
                  <c:v>40</c:v>
                </c:pt>
                <c:pt idx="11">
                  <c:v>51</c:v>
                </c:pt>
                <c:pt idx="12">
                  <c:v>49</c:v>
                </c:pt>
                <c:pt idx="13">
                  <c:v>50</c:v>
                </c:pt>
                <c:pt idx="14">
                  <c:v>43</c:v>
                </c:pt>
                <c:pt idx="15">
                  <c:v>50</c:v>
                </c:pt>
                <c:pt idx="16">
                  <c:v>56</c:v>
                </c:pt>
                <c:pt idx="17">
                  <c:v>47</c:v>
                </c:pt>
                <c:pt idx="18">
                  <c:v>51</c:v>
                </c:pt>
                <c:pt idx="19">
                  <c:v>37</c:v>
                </c:pt>
                <c:pt idx="20">
                  <c:v>33</c:v>
                </c:pt>
                <c:pt idx="21">
                  <c:v>48</c:v>
                </c:pt>
                <c:pt idx="22">
                  <c:v>47</c:v>
                </c:pt>
                <c:pt idx="23">
                  <c:v>62</c:v>
                </c:pt>
                <c:pt idx="24">
                  <c:v>46</c:v>
                </c:pt>
                <c:pt idx="25">
                  <c:v>54</c:v>
                </c:pt>
                <c:pt idx="26">
                  <c:v>48</c:v>
                </c:pt>
                <c:pt idx="27">
                  <c:v>43</c:v>
                </c:pt>
                <c:pt idx="28">
                  <c:v>36</c:v>
                </c:pt>
                <c:pt idx="29">
                  <c:v>38</c:v>
                </c:pt>
                <c:pt idx="30">
                  <c:v>52</c:v>
                </c:pt>
                <c:pt idx="31">
                  <c:v>46</c:v>
                </c:pt>
                <c:pt idx="32">
                  <c:v>48</c:v>
                </c:pt>
                <c:pt idx="33">
                  <c:v>44</c:v>
                </c:pt>
                <c:pt idx="34">
                  <c:v>30</c:v>
                </c:pt>
                <c:pt idx="35">
                  <c:v>42</c:v>
                </c:pt>
              </c:numCache>
            </c:numRef>
          </c:xVal>
          <c:yVal>
            <c:numRef>
              <c:f>'Ökad brottslighet'!$F$108:$F$143</c:f>
              <c:numCache>
                <c:formatCode>General</c:formatCode>
                <c:ptCount val="36"/>
                <c:pt idx="0">
                  <c:v>81</c:v>
                </c:pt>
                <c:pt idx="1">
                  <c:v>62</c:v>
                </c:pt>
                <c:pt idx="2">
                  <c:v>70</c:v>
                </c:pt>
                <c:pt idx="3">
                  <c:v>65</c:v>
                </c:pt>
                <c:pt idx="4">
                  <c:v>64</c:v>
                </c:pt>
                <c:pt idx="5">
                  <c:v>73</c:v>
                </c:pt>
                <c:pt idx="6">
                  <c:v>66</c:v>
                </c:pt>
                <c:pt idx="7">
                  <c:v>75</c:v>
                </c:pt>
                <c:pt idx="8">
                  <c:v>78</c:v>
                </c:pt>
                <c:pt idx="9">
                  <c:v>74</c:v>
                </c:pt>
                <c:pt idx="10">
                  <c:v>71</c:v>
                </c:pt>
                <c:pt idx="11">
                  <c:v>80</c:v>
                </c:pt>
                <c:pt idx="12">
                  <c:v>62</c:v>
                </c:pt>
                <c:pt idx="13">
                  <c:v>72</c:v>
                </c:pt>
                <c:pt idx="14">
                  <c:v>80</c:v>
                </c:pt>
                <c:pt idx="15">
                  <c:v>76</c:v>
                </c:pt>
                <c:pt idx="16">
                  <c:v>69</c:v>
                </c:pt>
                <c:pt idx="17">
                  <c:v>69</c:v>
                </c:pt>
                <c:pt idx="18">
                  <c:v>82</c:v>
                </c:pt>
                <c:pt idx="19">
                  <c:v>90</c:v>
                </c:pt>
                <c:pt idx="20">
                  <c:v>78</c:v>
                </c:pt>
                <c:pt idx="21">
                  <c:v>88</c:v>
                </c:pt>
                <c:pt idx="22">
                  <c:v>70</c:v>
                </c:pt>
                <c:pt idx="23">
                  <c:v>63</c:v>
                </c:pt>
                <c:pt idx="24">
                  <c:v>79</c:v>
                </c:pt>
                <c:pt idx="25">
                  <c:v>79</c:v>
                </c:pt>
                <c:pt idx="26">
                  <c:v>76</c:v>
                </c:pt>
                <c:pt idx="27">
                  <c:v>76</c:v>
                </c:pt>
                <c:pt idx="28">
                  <c:v>61</c:v>
                </c:pt>
                <c:pt idx="29">
                  <c:v>78</c:v>
                </c:pt>
                <c:pt idx="30">
                  <c:v>83</c:v>
                </c:pt>
                <c:pt idx="31">
                  <c:v>87</c:v>
                </c:pt>
                <c:pt idx="32">
                  <c:v>81</c:v>
                </c:pt>
                <c:pt idx="33">
                  <c:v>82</c:v>
                </c:pt>
                <c:pt idx="34">
                  <c:v>58</c:v>
                </c:pt>
                <c:pt idx="35">
                  <c:v>55</c:v>
                </c:pt>
              </c:numCache>
            </c:numRef>
          </c:yVal>
          <c:smooth val="0"/>
          <c:extLst>
            <c:ext xmlns:c16="http://schemas.microsoft.com/office/drawing/2014/chart" uri="{C3380CC4-5D6E-409C-BE32-E72D297353CC}">
              <c16:uniqueId val="{00000001-2DED-47F3-AAAE-D68D12F69DD8}"/>
            </c:ext>
          </c:extLst>
        </c:ser>
        <c:dLbls>
          <c:showLegendKey val="0"/>
          <c:showVal val="0"/>
          <c:showCatName val="0"/>
          <c:showSerName val="0"/>
          <c:showPercent val="0"/>
          <c:showBubbleSize val="0"/>
        </c:dLbls>
        <c:axId val="1143916544"/>
        <c:axId val="1143918344"/>
      </c:scatterChart>
      <c:valAx>
        <c:axId val="1143916544"/>
        <c:scaling>
          <c:orientation val="minMax"/>
          <c:max val="100"/>
          <c:min val="20"/>
        </c:scaling>
        <c:delete val="0"/>
        <c:axPos val="b"/>
        <c:title>
          <c:tx>
            <c:rich>
              <a:bodyPr rot="0" vert="horz"/>
              <a:lstStyle/>
              <a:p>
                <a:pPr>
                  <a:defRPr sz="1400"/>
                </a:pPr>
                <a:r>
                  <a:rPr lang="sv-SE" sz="1400" b="0"/>
                  <a:t>Andel ökad brottslighet - </a:t>
                </a:r>
                <a:r>
                  <a:rPr lang="sv-SE" sz="1400"/>
                  <a:t>bostadsområdet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sv-SE"/>
          </a:p>
        </c:txPr>
        <c:crossAx val="1143918344"/>
        <c:crosses val="autoZero"/>
        <c:crossBetween val="midCat"/>
      </c:valAx>
      <c:valAx>
        <c:axId val="1143918344"/>
        <c:scaling>
          <c:orientation val="minMax"/>
          <c:min val="20"/>
        </c:scaling>
        <c:delete val="0"/>
        <c:axPos val="l"/>
        <c:title>
          <c:tx>
            <c:rich>
              <a:bodyPr rot="-5400000" vert="horz"/>
              <a:lstStyle/>
              <a:p>
                <a:pPr>
                  <a:defRPr sz="1400"/>
                </a:pPr>
                <a:r>
                  <a:rPr lang="sv-SE" sz="1400" b="0"/>
                  <a:t>Andel ökad brottslighet - </a:t>
                </a:r>
                <a:r>
                  <a:rPr lang="sv-SE" sz="1400"/>
                  <a:t>Göteborg</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sv-SE"/>
          </a:p>
        </c:txPr>
        <c:crossAx val="1143916544"/>
        <c:crosses val="autoZero"/>
        <c:crossBetween val="midCat"/>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upplever att brottsligheten har ökat i </a:t>
            </a:r>
            <a:r>
              <a:rPr lang="sv-SE" sz="1600" b="1" noProof="0"/>
              <a:t>Göteborg</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5837935483E-2"/>
          <c:y val="0.15054908485856905"/>
          <c:w val="0.9406847295078905"/>
          <c:h val="0.56034465741699091"/>
        </c:manualLayout>
      </c:layout>
      <c:barChart>
        <c:barDir val="col"/>
        <c:grouping val="clustered"/>
        <c:varyColors val="0"/>
        <c:ser>
          <c:idx val="0"/>
          <c:order val="0"/>
          <c:tx>
            <c:strRef>
              <c:f>'Ökad brottslighet'!$E$154</c:f>
              <c:strCache>
                <c:ptCount val="1"/>
                <c:pt idx="0">
                  <c:v>Andel som upplever att brottsligheten har ökat i staden</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'Ökad brottslighet'!$D$155:$D$174</c:f>
              <c:strCache>
                <c:ptCount val="20"/>
                <c:pt idx="0">
                  <c:v>16–29 år</c:v>
                </c:pt>
                <c:pt idx="1">
                  <c:v>30–39 år</c:v>
                </c:pt>
                <c:pt idx="2">
                  <c:v>40–49 år</c:v>
                </c:pt>
                <c:pt idx="3">
                  <c:v>50–64 år</c:v>
                </c:pt>
                <c:pt idx="4">
                  <c:v>65–90 år</c:v>
                </c:pt>
                <c:pt idx="6">
                  <c:v>Kvinna</c:v>
                </c:pt>
                <c:pt idx="7">
                  <c:v>Man</c:v>
                </c:pt>
                <c:pt idx="9">
                  <c:v>Har barn</c:v>
                </c:pt>
                <c:pt idx="10">
                  <c:v>Har inte barn</c:v>
                </c:pt>
                <c:pt idx="12">
                  <c:v>HBTQI-person</c:v>
                </c:pt>
                <c:pt idx="13">
                  <c:v>Ej HBTQI</c:v>
                </c:pt>
                <c:pt idx="15">
                  <c:v>Funktionsnedsättning</c:v>
                </c:pt>
                <c:pt idx="16">
                  <c:v>Ej funktionsnedsättning</c:v>
                </c:pt>
                <c:pt idx="18">
                  <c:v>Utländsk bakgrund</c:v>
                </c:pt>
                <c:pt idx="19">
                  <c:v>Svensk bakgrund</c:v>
                </c:pt>
              </c:strCache>
            </c:strRef>
          </c:cat>
          <c:val>
            <c:numRef>
              <c:f>'Ökad brottslighet'!$E$155:$E$174</c:f>
              <c:numCache>
                <c:formatCode>General</c:formatCode>
                <c:ptCount val="20"/>
                <c:pt idx="0">
                  <c:v>73</c:v>
                </c:pt>
                <c:pt idx="1">
                  <c:v>66</c:v>
                </c:pt>
                <c:pt idx="2">
                  <c:v>71</c:v>
                </c:pt>
                <c:pt idx="3">
                  <c:v>79</c:v>
                </c:pt>
                <c:pt idx="4">
                  <c:v>80</c:v>
                </c:pt>
                <c:pt idx="6">
                  <c:v>78</c:v>
                </c:pt>
                <c:pt idx="7">
                  <c:v>71</c:v>
                </c:pt>
                <c:pt idx="9">
                  <c:v>73</c:v>
                </c:pt>
                <c:pt idx="10">
                  <c:v>75</c:v>
                </c:pt>
                <c:pt idx="12">
                  <c:v>60</c:v>
                </c:pt>
                <c:pt idx="13">
                  <c:v>76</c:v>
                </c:pt>
                <c:pt idx="15">
                  <c:v>73</c:v>
                </c:pt>
                <c:pt idx="16">
                  <c:v>75</c:v>
                </c:pt>
                <c:pt idx="18">
                  <c:v>71</c:v>
                </c:pt>
                <c:pt idx="19">
                  <c:v>76</c:v>
                </c:pt>
              </c:numCache>
            </c:numRef>
          </c:val>
          <c:extLst>
            <c:ext xmlns:c16="http://schemas.microsoft.com/office/drawing/2014/chart" uri="{C3380CC4-5D6E-409C-BE32-E72D297353CC}">
              <c16:uniqueId val="{00000000-00E0-4559-BDCB-E81A39D0BC62}"/>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9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upplever att brottsligheten har ökat i </a:t>
            </a:r>
            <a:r>
              <a:rPr lang="sv-SE" sz="1600" b="1" noProof="0"/>
              <a:t>Göteborg</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62513932809E-2"/>
          <c:y val="0.15054908485856905"/>
          <c:w val="0.94068472429383065"/>
          <c:h val="0.56017049449517653"/>
        </c:manualLayout>
      </c:layout>
      <c:barChart>
        <c:barDir val="col"/>
        <c:grouping val="clustered"/>
        <c:varyColors val="0"/>
        <c:ser>
          <c:idx val="0"/>
          <c:order val="0"/>
          <c:tx>
            <c:strRef>
              <c:f>'Ökad brottslighet'!$E$179</c:f>
              <c:strCache>
                <c:ptCount val="1"/>
                <c:pt idx="0">
                  <c:v>Andel som upplever att brottsligheten har ökat i staden</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'Ökad brottslighet'!$D$180:$D$193</c:f>
              <c:strCache>
                <c:ptCount val="14"/>
                <c:pt idx="0">
                  <c:v>Till vänster</c:v>
                </c:pt>
                <c:pt idx="1">
                  <c:v>Ideologiskt i mitten</c:v>
                </c:pt>
                <c:pt idx="2">
                  <c:v>Till höger</c:v>
                </c:pt>
                <c:pt idx="4">
                  <c:v>Stort förtroende välfärden</c:v>
                </c:pt>
                <c:pt idx="5">
                  <c:v>Varken stort eller litet</c:v>
                </c:pt>
                <c:pt idx="6">
                  <c:v>Litet förtroende välfärden</c:v>
                </c:pt>
                <c:pt idx="8">
                  <c:v>Hög tillit i allmänhet</c:v>
                </c:pt>
                <c:pt idx="9">
                  <c:v>Medeltillit </c:v>
                </c:pt>
                <c:pt idx="10">
                  <c:v>Låg tillit i allmänhet</c:v>
                </c:pt>
                <c:pt idx="12">
                  <c:v>Göteborg trygg stad</c:v>
                </c:pt>
                <c:pt idx="13">
                  <c:v>Göteborg inte trygg</c:v>
                </c:pt>
              </c:strCache>
            </c:strRef>
          </c:cat>
          <c:val>
            <c:numRef>
              <c:f>'Ökad brottslighet'!$E$180:$E$193</c:f>
              <c:numCache>
                <c:formatCode>General</c:formatCode>
                <c:ptCount val="14"/>
                <c:pt idx="0">
                  <c:v>64</c:v>
                </c:pt>
                <c:pt idx="1">
                  <c:v>75</c:v>
                </c:pt>
                <c:pt idx="2">
                  <c:v>87</c:v>
                </c:pt>
                <c:pt idx="4">
                  <c:v>67</c:v>
                </c:pt>
                <c:pt idx="5">
                  <c:v>74</c:v>
                </c:pt>
                <c:pt idx="6">
                  <c:v>83</c:v>
                </c:pt>
                <c:pt idx="8">
                  <c:v>67</c:v>
                </c:pt>
                <c:pt idx="9">
                  <c:v>77</c:v>
                </c:pt>
                <c:pt idx="10">
                  <c:v>86</c:v>
                </c:pt>
                <c:pt idx="12">
                  <c:v>64</c:v>
                </c:pt>
                <c:pt idx="13">
                  <c:v>89</c:v>
                </c:pt>
              </c:numCache>
            </c:numRef>
          </c:val>
          <c:extLst>
            <c:ext xmlns:c16="http://schemas.microsoft.com/office/drawing/2014/chart" uri="{C3380CC4-5D6E-409C-BE32-E72D297353CC}">
              <c16:uniqueId val="{00000000-8055-49BE-9ED8-6FA5B59E86DE}"/>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9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upplever att brottsligheten har ökat i </a:t>
            </a:r>
            <a:r>
              <a:rPr lang="sv-SE" sz="1600" b="1" noProof="0"/>
              <a:t>Göteborg</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5837935483E-2"/>
          <c:y val="0.15054908485856905"/>
          <c:w val="0.9406847295078905"/>
          <c:h val="0.55927050715998272"/>
        </c:manualLayout>
      </c:layout>
      <c:barChart>
        <c:barDir val="col"/>
        <c:grouping val="clustered"/>
        <c:varyColors val="0"/>
        <c:ser>
          <c:idx val="0"/>
          <c:order val="0"/>
          <c:tx>
            <c:strRef>
              <c:f>'Ökad brottslighet'!$E$197</c:f>
              <c:strCache>
                <c:ptCount val="1"/>
                <c:pt idx="0">
                  <c:v>Andel som upplever att brottsligheten har ökat i staden</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'Ökad brottslighet'!$D$198:$D$211</c:f>
              <c:strCache>
                <c:ptCount val="14"/>
                <c:pt idx="0">
                  <c:v>Ej utsatt</c:v>
                </c:pt>
                <c:pt idx="1">
                  <c:v>Utsatt område</c:v>
                </c:pt>
                <c:pt idx="3">
                  <c:v>Trygg i bostadsområdet</c:v>
                </c:pt>
                <c:pt idx="4">
                  <c:v>Varken trygg eller otrygg </c:v>
                </c:pt>
                <c:pt idx="5">
                  <c:v>Otrygg i bostadsområdet</c:v>
                </c:pt>
                <c:pt idx="7">
                  <c:v>Hög tillit i bostadsområdet</c:v>
                </c:pt>
                <c:pt idx="8">
                  <c:v>Medeltillit </c:v>
                </c:pt>
                <c:pt idx="9">
                  <c:v>Låg tillit i bostadsområdet</c:v>
                </c:pt>
                <c:pt idx="11">
                  <c:v>Positivt rykte bostadsområdet</c:v>
                </c:pt>
                <c:pt idx="12">
                  <c:v>Varken positivt eller negativt</c:v>
                </c:pt>
                <c:pt idx="13">
                  <c:v>Negativt rykte bostadsområdet</c:v>
                </c:pt>
              </c:strCache>
            </c:strRef>
          </c:cat>
          <c:val>
            <c:numRef>
              <c:f>'Ökad brottslighet'!$E$198:$E$211</c:f>
              <c:numCache>
                <c:formatCode>General</c:formatCode>
                <c:ptCount val="14"/>
                <c:pt idx="0">
                  <c:v>75</c:v>
                </c:pt>
                <c:pt idx="1">
                  <c:v>67</c:v>
                </c:pt>
                <c:pt idx="3">
                  <c:v>73</c:v>
                </c:pt>
                <c:pt idx="4">
                  <c:v>83</c:v>
                </c:pt>
                <c:pt idx="5">
                  <c:v>82</c:v>
                </c:pt>
                <c:pt idx="7">
                  <c:v>72</c:v>
                </c:pt>
                <c:pt idx="8">
                  <c:v>76</c:v>
                </c:pt>
                <c:pt idx="9">
                  <c:v>83</c:v>
                </c:pt>
                <c:pt idx="11">
                  <c:v>76</c:v>
                </c:pt>
                <c:pt idx="12">
                  <c:v>70</c:v>
                </c:pt>
                <c:pt idx="13">
                  <c:v>71</c:v>
                </c:pt>
              </c:numCache>
            </c:numRef>
          </c:val>
          <c:extLst>
            <c:ext xmlns:c16="http://schemas.microsoft.com/office/drawing/2014/chart" uri="{C3380CC4-5D6E-409C-BE32-E72D297353CC}">
              <c16:uniqueId val="{00000000-A181-4353-8BBE-EB5106C84589}"/>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9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upplever att brottsligheten har ökat i </a:t>
            </a:r>
            <a:r>
              <a:rPr lang="sv-SE" sz="1600" b="1" noProof="0"/>
              <a:t>bostadsområdet</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62513932809E-2"/>
          <c:y val="0.15054908485856905"/>
          <c:w val="0.94068472429383065"/>
          <c:h val="0.56034465741699091"/>
        </c:manualLayout>
      </c:layout>
      <c:barChart>
        <c:barDir val="col"/>
        <c:grouping val="clustered"/>
        <c:varyColors val="0"/>
        <c:ser>
          <c:idx val="0"/>
          <c:order val="0"/>
          <c:tx>
            <c:strRef>
              <c:f>'Ökad brottslighet'!$E$218</c:f>
              <c:strCache>
                <c:ptCount val="1"/>
                <c:pt idx="0">
                  <c:v>Andel som upplever att brottsligheten har ökat i bostadsområdet</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'Ökad brottslighet'!$D$219:$D$238</c:f>
              <c:strCache>
                <c:ptCount val="20"/>
                <c:pt idx="0">
                  <c:v>16–29 år</c:v>
                </c:pt>
                <c:pt idx="1">
                  <c:v>30–39 år</c:v>
                </c:pt>
                <c:pt idx="2">
                  <c:v>40–49 år</c:v>
                </c:pt>
                <c:pt idx="3">
                  <c:v>50–64 år</c:v>
                </c:pt>
                <c:pt idx="4">
                  <c:v>65–90 år</c:v>
                </c:pt>
                <c:pt idx="6">
                  <c:v>Kvinna</c:v>
                </c:pt>
                <c:pt idx="7">
                  <c:v>Man</c:v>
                </c:pt>
                <c:pt idx="9">
                  <c:v>Har barn</c:v>
                </c:pt>
                <c:pt idx="10">
                  <c:v>Har inte barn</c:v>
                </c:pt>
                <c:pt idx="12">
                  <c:v>HBTQI-person</c:v>
                </c:pt>
                <c:pt idx="13">
                  <c:v>Ej HBTQI</c:v>
                </c:pt>
                <c:pt idx="15">
                  <c:v>Funktionsnedsättning</c:v>
                </c:pt>
                <c:pt idx="16">
                  <c:v>Ej funktionsnedsättning</c:v>
                </c:pt>
                <c:pt idx="18">
                  <c:v>Utländsk bakgrund</c:v>
                </c:pt>
                <c:pt idx="19">
                  <c:v>Svensk bakgrund</c:v>
                </c:pt>
              </c:strCache>
            </c:strRef>
          </c:cat>
          <c:val>
            <c:numRef>
              <c:f>'Ökad brottslighet'!$E$219:$E$238</c:f>
              <c:numCache>
                <c:formatCode>General</c:formatCode>
                <c:ptCount val="20"/>
                <c:pt idx="0">
                  <c:v>39</c:v>
                </c:pt>
                <c:pt idx="1">
                  <c:v>38</c:v>
                </c:pt>
                <c:pt idx="2">
                  <c:v>46</c:v>
                </c:pt>
                <c:pt idx="3">
                  <c:v>50</c:v>
                </c:pt>
                <c:pt idx="4">
                  <c:v>45</c:v>
                </c:pt>
                <c:pt idx="6">
                  <c:v>48</c:v>
                </c:pt>
                <c:pt idx="7">
                  <c:v>41</c:v>
                </c:pt>
                <c:pt idx="9">
                  <c:v>45</c:v>
                </c:pt>
                <c:pt idx="10">
                  <c:v>43</c:v>
                </c:pt>
                <c:pt idx="12">
                  <c:v>36</c:v>
                </c:pt>
                <c:pt idx="13">
                  <c:v>45</c:v>
                </c:pt>
                <c:pt idx="15">
                  <c:v>44</c:v>
                </c:pt>
                <c:pt idx="16">
                  <c:v>45</c:v>
                </c:pt>
                <c:pt idx="18">
                  <c:v>44</c:v>
                </c:pt>
                <c:pt idx="19">
                  <c:v>44</c:v>
                </c:pt>
              </c:numCache>
            </c:numRef>
          </c:val>
          <c:extLst>
            <c:ext xmlns:c16="http://schemas.microsoft.com/office/drawing/2014/chart" uri="{C3380CC4-5D6E-409C-BE32-E72D297353CC}">
              <c16:uniqueId val="{00000000-1D46-4895-82B9-9AA14BD40547}"/>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8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upplever att brottsligheten har ökat i </a:t>
            </a:r>
            <a:r>
              <a:rPr lang="sv-SE" sz="1600" b="1" noProof="0"/>
              <a:t>bostadsområdet</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5837935483E-2"/>
          <c:y val="0.15054908485856905"/>
          <c:w val="0.9406847295078905"/>
          <c:h val="0.56017049449517653"/>
        </c:manualLayout>
      </c:layout>
      <c:barChart>
        <c:barDir val="col"/>
        <c:grouping val="clustered"/>
        <c:varyColors val="0"/>
        <c:ser>
          <c:idx val="0"/>
          <c:order val="0"/>
          <c:tx>
            <c:strRef>
              <c:f>'Ökad brottslighet'!$E$243</c:f>
              <c:strCache>
                <c:ptCount val="1"/>
                <c:pt idx="0">
                  <c:v>Andel som upplever att brottsligheten har ökat i bostadsområdet</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'Ökad brottslighet'!$D$244:$D$257</c:f>
              <c:strCache>
                <c:ptCount val="14"/>
                <c:pt idx="0">
                  <c:v>Till vänster</c:v>
                </c:pt>
                <c:pt idx="1">
                  <c:v>Ideologiskt i mitten</c:v>
                </c:pt>
                <c:pt idx="2">
                  <c:v>Till höger</c:v>
                </c:pt>
                <c:pt idx="4">
                  <c:v>Stort förtroende välfärden</c:v>
                </c:pt>
                <c:pt idx="5">
                  <c:v>Varken stort eller litet</c:v>
                </c:pt>
                <c:pt idx="6">
                  <c:v>Litet förtroende välfärden</c:v>
                </c:pt>
                <c:pt idx="8">
                  <c:v>Hög tillit i allmänhet</c:v>
                </c:pt>
                <c:pt idx="9">
                  <c:v>Medeltillit </c:v>
                </c:pt>
                <c:pt idx="10">
                  <c:v>Låg tillit i allmänhet</c:v>
                </c:pt>
                <c:pt idx="12">
                  <c:v>Göteborg trygg stad</c:v>
                </c:pt>
                <c:pt idx="13">
                  <c:v>Göteborg inte trygg</c:v>
                </c:pt>
              </c:strCache>
            </c:strRef>
          </c:cat>
          <c:val>
            <c:numRef>
              <c:f>'Ökad brottslighet'!$E$244:$E$257</c:f>
              <c:numCache>
                <c:formatCode>General</c:formatCode>
                <c:ptCount val="14"/>
                <c:pt idx="0">
                  <c:v>36</c:v>
                </c:pt>
                <c:pt idx="1">
                  <c:v>47</c:v>
                </c:pt>
                <c:pt idx="2">
                  <c:v>52</c:v>
                </c:pt>
                <c:pt idx="4">
                  <c:v>37</c:v>
                </c:pt>
                <c:pt idx="5">
                  <c:v>46</c:v>
                </c:pt>
                <c:pt idx="6">
                  <c:v>55</c:v>
                </c:pt>
                <c:pt idx="8">
                  <c:v>37</c:v>
                </c:pt>
                <c:pt idx="9">
                  <c:v>46</c:v>
                </c:pt>
                <c:pt idx="10">
                  <c:v>57</c:v>
                </c:pt>
                <c:pt idx="12">
                  <c:v>34</c:v>
                </c:pt>
                <c:pt idx="13">
                  <c:v>60</c:v>
                </c:pt>
              </c:numCache>
            </c:numRef>
          </c:val>
          <c:extLst>
            <c:ext xmlns:c16="http://schemas.microsoft.com/office/drawing/2014/chart" uri="{C3380CC4-5D6E-409C-BE32-E72D297353CC}">
              <c16:uniqueId val="{00000000-01AB-4EFF-A85D-E8D8DD1F7C91}"/>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8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upplever att brottsligheten har ökat i </a:t>
            </a:r>
            <a:r>
              <a:rPr lang="sv-SE" sz="1600" b="1" noProof="0"/>
              <a:t>bostadsområdet</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5837935483E-2"/>
          <c:y val="0.15054908485856905"/>
          <c:w val="0.9406847295078905"/>
          <c:h val="0.56148903184106991"/>
        </c:manualLayout>
      </c:layout>
      <c:barChart>
        <c:barDir val="col"/>
        <c:grouping val="clustered"/>
        <c:varyColors val="0"/>
        <c:ser>
          <c:idx val="0"/>
          <c:order val="0"/>
          <c:tx>
            <c:strRef>
              <c:f>'Ökad brottslighet'!$E$261</c:f>
              <c:strCache>
                <c:ptCount val="1"/>
                <c:pt idx="0">
                  <c:v>Andel som upplever att brottsligheten har ökat i bostadsområdet</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'Ökad brottslighet'!$D$262:$D$275</c:f>
              <c:strCache>
                <c:ptCount val="14"/>
                <c:pt idx="0">
                  <c:v>Ej utsatt</c:v>
                </c:pt>
                <c:pt idx="1">
                  <c:v>Utsatt område</c:v>
                </c:pt>
                <c:pt idx="3">
                  <c:v>Trygg i bostadsområdet</c:v>
                </c:pt>
                <c:pt idx="4">
                  <c:v>Varken trygg eller otrygg </c:v>
                </c:pt>
                <c:pt idx="5">
                  <c:v>Otrygg i bostadsområdet</c:v>
                </c:pt>
                <c:pt idx="7">
                  <c:v>Hög tillit i bostadsområdet</c:v>
                </c:pt>
                <c:pt idx="8">
                  <c:v>Medeltillit </c:v>
                </c:pt>
                <c:pt idx="9">
                  <c:v>Låg tillit i bostadsområdet</c:v>
                </c:pt>
                <c:pt idx="11">
                  <c:v>Positivt rykte bostadsområdet</c:v>
                </c:pt>
                <c:pt idx="12">
                  <c:v>Varken positivt eller negativt</c:v>
                </c:pt>
                <c:pt idx="13">
                  <c:v>Negativt rykte bostadsområdet</c:v>
                </c:pt>
              </c:strCache>
            </c:strRef>
          </c:cat>
          <c:val>
            <c:numRef>
              <c:f>'Ökad brottslighet'!$E$262:$E$275</c:f>
              <c:numCache>
                <c:formatCode>General</c:formatCode>
                <c:ptCount val="14"/>
                <c:pt idx="0">
                  <c:v>45</c:v>
                </c:pt>
                <c:pt idx="1">
                  <c:v>43</c:v>
                </c:pt>
                <c:pt idx="3">
                  <c:v>38</c:v>
                </c:pt>
                <c:pt idx="4">
                  <c:v>64</c:v>
                </c:pt>
                <c:pt idx="5">
                  <c:v>78</c:v>
                </c:pt>
                <c:pt idx="7">
                  <c:v>37</c:v>
                </c:pt>
                <c:pt idx="8">
                  <c:v>49</c:v>
                </c:pt>
                <c:pt idx="9">
                  <c:v>63</c:v>
                </c:pt>
                <c:pt idx="11">
                  <c:v>42</c:v>
                </c:pt>
                <c:pt idx="12">
                  <c:v>50</c:v>
                </c:pt>
                <c:pt idx="13">
                  <c:v>54</c:v>
                </c:pt>
              </c:numCache>
            </c:numRef>
          </c:val>
          <c:extLst>
            <c:ext xmlns:c16="http://schemas.microsoft.com/office/drawing/2014/chart" uri="{C3380CC4-5D6E-409C-BE32-E72D297353CC}">
              <c16:uniqueId val="{00000000-DB49-478A-A1D5-9C1D5AC9ED61}"/>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8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manualLayout>
          <c:layoutTarget val="inner"/>
          <c:xMode val="edge"/>
          <c:yMode val="edge"/>
          <c:x val="4.703505837935483E-2"/>
          <c:y val="0.15444667102265172"/>
          <c:w val="0.9406847295078905"/>
          <c:h val="0.74845351180685815"/>
        </c:manualLayout>
      </c:layout>
      <c:lineChart>
        <c:grouping val="standard"/>
        <c:varyColors val="0"/>
        <c:ser>
          <c:idx val="0"/>
          <c:order val="0"/>
          <c:tx>
            <c:strRef>
              <c:f>'Trygghet bostad'!$B$5</c:f>
              <c:strCache>
                <c:ptCount val="1"/>
                <c:pt idx="0">
                  <c:v>Hela staden</c:v>
                </c:pt>
              </c:strCache>
            </c:strRef>
          </c:tx>
          <c:spPr>
            <a:ln w="28575" cap="rnd">
              <a:solidFill>
                <a:schemeClr val="tx1"/>
              </a:solidFill>
              <a:prstDash val="sysDot"/>
              <a:round/>
            </a:ln>
            <a:effectLst/>
          </c:spPr>
          <c:marker>
            <c:symbol val="none"/>
          </c:marker>
          <c:dLbls>
            <c:dLbl>
              <c:idx val="0"/>
              <c:layout>
                <c:manualLayout>
                  <c:x val="-3.0842230130486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F-4D8D-A57A-854744C524FB}"/>
                </c:ext>
              </c:extLst>
            </c:dLbl>
            <c:dLbl>
              <c:idx val="1"/>
              <c:delete val="1"/>
              <c:extLst>
                <c:ext xmlns:c15="http://schemas.microsoft.com/office/drawing/2012/chart" uri="{CE6537A1-D6FC-4f65-9D91-7224C49458BB}"/>
                <c:ext xmlns:c16="http://schemas.microsoft.com/office/drawing/2014/chart" uri="{C3380CC4-5D6E-409C-BE32-E72D297353CC}">
                  <c16:uniqueId val="{00000001-209F-4D8D-A57A-854744C524FB}"/>
                </c:ext>
              </c:extLst>
            </c:dLbl>
            <c:dLbl>
              <c:idx val="2"/>
              <c:delete val="1"/>
              <c:extLst>
                <c:ext xmlns:c15="http://schemas.microsoft.com/office/drawing/2012/chart" uri="{CE6537A1-D6FC-4f65-9D91-7224C49458BB}"/>
                <c:ext xmlns:c16="http://schemas.microsoft.com/office/drawing/2014/chart" uri="{C3380CC4-5D6E-409C-BE32-E72D297353CC}">
                  <c16:uniqueId val="{00000002-209F-4D8D-A57A-854744C524FB}"/>
                </c:ext>
              </c:extLst>
            </c:dLbl>
            <c:dLbl>
              <c:idx val="3"/>
              <c:delete val="1"/>
              <c:extLst>
                <c:ext xmlns:c15="http://schemas.microsoft.com/office/drawing/2012/chart" uri="{CE6537A1-D6FC-4f65-9D91-7224C49458BB}"/>
                <c:ext xmlns:c16="http://schemas.microsoft.com/office/drawing/2014/chart" uri="{C3380CC4-5D6E-409C-BE32-E72D297353CC}">
                  <c16:uniqueId val="{00000003-209F-4D8D-A57A-854744C524FB}"/>
                </c:ext>
              </c:extLst>
            </c:dLbl>
            <c:dLbl>
              <c:idx val="4"/>
              <c:delete val="1"/>
              <c:extLst>
                <c:ext xmlns:c15="http://schemas.microsoft.com/office/drawing/2012/chart" uri="{CE6537A1-D6FC-4f65-9D91-7224C49458BB}"/>
                <c:ext xmlns:c16="http://schemas.microsoft.com/office/drawing/2014/chart" uri="{C3380CC4-5D6E-409C-BE32-E72D297353CC}">
                  <c16:uniqueId val="{00000004-209F-4D8D-A57A-854744C524FB}"/>
                </c:ext>
              </c:extLst>
            </c:dLbl>
            <c:dLbl>
              <c:idx val="5"/>
              <c:layout>
                <c:manualLayout>
                  <c:x val="0"/>
                  <c:y val="1.6592587947248636E-2"/>
                </c:manualLayout>
              </c:layout>
              <c:tx>
                <c:rich>
                  <a:bodyPr/>
                  <a:lstStyle/>
                  <a:p>
                    <a:fld id="{EC35D899-DDE5-4B1A-970E-D28B55F20FF0}" type="VALUE">
                      <a:rPr lang="en-US"/>
                      <a:pPr/>
                      <a:t>[VÄRDE]</a:t>
                    </a:fld>
                    <a:r>
                      <a:rPr lang="en-US"/>
                      <a:t> Hela staden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9F-4D8D-A57A-854744C524FB}"/>
                </c:ext>
              </c:extLst>
            </c:dLbl>
            <c:spPr>
              <a:noFill/>
              <a:ln>
                <a:noFill/>
              </a:ln>
              <a:effectLst/>
            </c:spPr>
            <c:txPr>
              <a:bodyPr rot="0" vert="horz"/>
              <a:lstStyle/>
              <a:p>
                <a:pPr>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'Trygghet bostad'!$C$4:$H$4</c:f>
              <c:numCache>
                <c:formatCode>General</c:formatCode>
                <c:ptCount val="6"/>
                <c:pt idx="0">
                  <c:v>2018</c:v>
                </c:pt>
                <c:pt idx="1">
                  <c:v>2019</c:v>
                </c:pt>
                <c:pt idx="2">
                  <c:v>2020</c:v>
                </c:pt>
                <c:pt idx="3">
                  <c:v>2021</c:v>
                </c:pt>
                <c:pt idx="4">
                  <c:v>2022</c:v>
                </c:pt>
                <c:pt idx="5">
                  <c:v>2023</c:v>
                </c:pt>
              </c:numCache>
            </c:numRef>
          </c:cat>
          <c:val>
            <c:numRef>
              <c:f>'Trygghet bostad'!$C$5:$H$5</c:f>
              <c:numCache>
                <c:formatCode>General</c:formatCode>
                <c:ptCount val="6"/>
                <c:pt idx="0">
                  <c:v>81</c:v>
                </c:pt>
                <c:pt idx="1">
                  <c:v>79</c:v>
                </c:pt>
                <c:pt idx="2">
                  <c:v>76</c:v>
                </c:pt>
                <c:pt idx="3">
                  <c:v>77</c:v>
                </c:pt>
                <c:pt idx="4">
                  <c:v>80</c:v>
                </c:pt>
                <c:pt idx="5">
                  <c:v>81</c:v>
                </c:pt>
              </c:numCache>
            </c:numRef>
          </c:val>
          <c:smooth val="0"/>
          <c:extLst>
            <c:ext xmlns:c16="http://schemas.microsoft.com/office/drawing/2014/chart" uri="{C3380CC4-5D6E-409C-BE32-E72D297353CC}">
              <c16:uniqueId val="{00000006-209F-4D8D-A57A-854744C524FB}"/>
            </c:ext>
          </c:extLst>
        </c:ser>
        <c:ser>
          <c:idx val="1"/>
          <c:order val="1"/>
          <c:tx>
            <c:strRef>
              <c:f>'Trygghet bostad'!$B$6</c:f>
              <c:strCache>
                <c:ptCount val="1"/>
                <c:pt idx="0">
                  <c:v>Nordost</c:v>
                </c:pt>
              </c:strCache>
            </c:strRef>
          </c:tx>
          <c:spPr>
            <a:ln w="38100" cap="rnd">
              <a:solidFill>
                <a:schemeClr val="accent6">
                  <a:lumMod val="60000"/>
                  <a:lumOff val="40000"/>
                </a:schemeClr>
              </a:solidFill>
              <a:round/>
            </a:ln>
            <a:effectLst/>
          </c:spPr>
          <c:marker>
            <c:symbol val="circle"/>
            <c:size val="8"/>
            <c:spPr>
              <a:solidFill>
                <a:schemeClr val="bg1"/>
              </a:solidFill>
              <a:ln w="9525">
                <a:solidFill>
                  <a:schemeClr val="accent6">
                    <a:lumMod val="60000"/>
                    <a:lumOff val="40000"/>
                  </a:schemeClr>
                </a:solidFill>
              </a:ln>
              <a:effectLst/>
            </c:spPr>
          </c:marker>
          <c:dLbls>
            <c:dLbl>
              <c:idx val="0"/>
              <c:layout>
                <c:manualLayout>
                  <c:x val="-3.4400948991696337E-2"/>
                  <c:y val="-1.5670909260294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9F-4D8D-A57A-854744C524FB}"/>
                </c:ext>
              </c:extLst>
            </c:dLbl>
            <c:dLbl>
              <c:idx val="1"/>
              <c:delete val="1"/>
              <c:extLst>
                <c:ext xmlns:c15="http://schemas.microsoft.com/office/drawing/2012/chart" uri="{CE6537A1-D6FC-4f65-9D91-7224C49458BB}"/>
                <c:ext xmlns:c16="http://schemas.microsoft.com/office/drawing/2014/chart" uri="{C3380CC4-5D6E-409C-BE32-E72D297353CC}">
                  <c16:uniqueId val="{00000008-209F-4D8D-A57A-854744C524FB}"/>
                </c:ext>
              </c:extLst>
            </c:dLbl>
            <c:dLbl>
              <c:idx val="2"/>
              <c:delete val="1"/>
              <c:extLst>
                <c:ext xmlns:c15="http://schemas.microsoft.com/office/drawing/2012/chart" uri="{CE6537A1-D6FC-4f65-9D91-7224C49458BB}"/>
                <c:ext xmlns:c16="http://schemas.microsoft.com/office/drawing/2014/chart" uri="{C3380CC4-5D6E-409C-BE32-E72D297353CC}">
                  <c16:uniqueId val="{00000009-209F-4D8D-A57A-854744C524FB}"/>
                </c:ext>
              </c:extLst>
            </c:dLbl>
            <c:dLbl>
              <c:idx val="3"/>
              <c:delete val="1"/>
              <c:extLst>
                <c:ext xmlns:c15="http://schemas.microsoft.com/office/drawing/2012/chart" uri="{CE6537A1-D6FC-4f65-9D91-7224C49458BB}"/>
                <c:ext xmlns:c16="http://schemas.microsoft.com/office/drawing/2014/chart" uri="{C3380CC4-5D6E-409C-BE32-E72D297353CC}">
                  <c16:uniqueId val="{0000000A-209F-4D8D-A57A-854744C524FB}"/>
                </c:ext>
              </c:extLst>
            </c:dLbl>
            <c:dLbl>
              <c:idx val="4"/>
              <c:delete val="1"/>
              <c:extLst>
                <c:ext xmlns:c15="http://schemas.microsoft.com/office/drawing/2012/chart" uri="{CE6537A1-D6FC-4f65-9D91-7224C49458BB}"/>
                <c:ext xmlns:c16="http://schemas.microsoft.com/office/drawing/2014/chart" uri="{C3380CC4-5D6E-409C-BE32-E72D297353CC}">
                  <c16:uniqueId val="{0000000B-209F-4D8D-A57A-854744C524FB}"/>
                </c:ext>
              </c:extLst>
            </c:dLbl>
            <c:dLbl>
              <c:idx val="5"/>
              <c:tx>
                <c:rich>
                  <a:bodyPr/>
                  <a:lstStyle/>
                  <a:p>
                    <a:fld id="{F08D9654-F467-4DE3-A28A-CD2F9946FC2A}" type="VALUE">
                      <a:rPr lang="en-US"/>
                      <a:pPr/>
                      <a:t>[VÄRDE]</a:t>
                    </a:fld>
                    <a:r>
                      <a:rPr lang="en-US"/>
                      <a:t> Nordost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09F-4D8D-A57A-854744C524FB}"/>
                </c:ext>
              </c:extLst>
            </c:dLbl>
            <c:spPr>
              <a:noFill/>
              <a:ln>
                <a:noFill/>
              </a:ln>
              <a:effectLst/>
            </c:spPr>
            <c:txPr>
              <a:bodyPr rot="0" vert="horz"/>
              <a:lstStyle/>
              <a:p>
                <a:pPr>
                  <a:defRPr>
                    <a:solidFill>
                      <a:schemeClr val="accent6">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'Trygghet bostad'!$C$4:$H$4</c:f>
              <c:numCache>
                <c:formatCode>General</c:formatCode>
                <c:ptCount val="6"/>
                <c:pt idx="0">
                  <c:v>2018</c:v>
                </c:pt>
                <c:pt idx="1">
                  <c:v>2019</c:v>
                </c:pt>
                <c:pt idx="2">
                  <c:v>2020</c:v>
                </c:pt>
                <c:pt idx="3">
                  <c:v>2021</c:v>
                </c:pt>
                <c:pt idx="4">
                  <c:v>2022</c:v>
                </c:pt>
                <c:pt idx="5">
                  <c:v>2023</c:v>
                </c:pt>
              </c:numCache>
            </c:numRef>
          </c:cat>
          <c:val>
            <c:numRef>
              <c:f>'Trygghet bostad'!$C$6:$H$6</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D-209F-4D8D-A57A-854744C524FB}"/>
            </c:ext>
          </c:extLst>
        </c:ser>
        <c:ser>
          <c:idx val="4"/>
          <c:order val="2"/>
          <c:tx>
            <c:strRef>
              <c:f>'Trygghet bostad'!$B$7</c:f>
              <c:strCache>
                <c:ptCount val="1"/>
                <c:pt idx="0">
                  <c:v>Centrum</c:v>
                </c:pt>
              </c:strCache>
            </c:strRef>
          </c:tx>
          <c:spPr>
            <a:ln w="38100" cap="rnd">
              <a:solidFill>
                <a:schemeClr val="accent2">
                  <a:lumMod val="60000"/>
                  <a:lumOff val="40000"/>
                </a:schemeClr>
              </a:solidFill>
              <a:round/>
            </a:ln>
            <a:effectLst/>
          </c:spPr>
          <c:marker>
            <c:symbol val="circle"/>
            <c:size val="8"/>
            <c:spPr>
              <a:solidFill>
                <a:schemeClr val="bg1"/>
              </a:solidFill>
              <a:ln w="9525">
                <a:solidFill>
                  <a:schemeClr val="accent2">
                    <a:lumMod val="60000"/>
                    <a:lumOff val="40000"/>
                  </a:schemeClr>
                </a:solidFill>
              </a:ln>
              <a:effectLst/>
            </c:spPr>
          </c:marker>
          <c:dLbls>
            <c:dLbl>
              <c:idx val="0"/>
              <c:layout>
                <c:manualLayout>
                  <c:x val="-3.6906054398986476E-2"/>
                  <c:y val="-1.2036226009600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09F-4D8D-A57A-854744C524FB}"/>
                </c:ext>
              </c:extLst>
            </c:dLbl>
            <c:dLbl>
              <c:idx val="1"/>
              <c:delete val="1"/>
              <c:extLst>
                <c:ext xmlns:c15="http://schemas.microsoft.com/office/drawing/2012/chart" uri="{CE6537A1-D6FC-4f65-9D91-7224C49458BB}"/>
                <c:ext xmlns:c16="http://schemas.microsoft.com/office/drawing/2014/chart" uri="{C3380CC4-5D6E-409C-BE32-E72D297353CC}">
                  <c16:uniqueId val="{0000000F-209F-4D8D-A57A-854744C524FB}"/>
                </c:ext>
              </c:extLst>
            </c:dLbl>
            <c:dLbl>
              <c:idx val="2"/>
              <c:delete val="1"/>
              <c:extLst>
                <c:ext xmlns:c15="http://schemas.microsoft.com/office/drawing/2012/chart" uri="{CE6537A1-D6FC-4f65-9D91-7224C49458BB}"/>
                <c:ext xmlns:c16="http://schemas.microsoft.com/office/drawing/2014/chart" uri="{C3380CC4-5D6E-409C-BE32-E72D297353CC}">
                  <c16:uniqueId val="{00000010-209F-4D8D-A57A-854744C524FB}"/>
                </c:ext>
              </c:extLst>
            </c:dLbl>
            <c:dLbl>
              <c:idx val="3"/>
              <c:delete val="1"/>
              <c:extLst>
                <c:ext xmlns:c15="http://schemas.microsoft.com/office/drawing/2012/chart" uri="{CE6537A1-D6FC-4f65-9D91-7224C49458BB}"/>
                <c:ext xmlns:c16="http://schemas.microsoft.com/office/drawing/2014/chart" uri="{C3380CC4-5D6E-409C-BE32-E72D297353CC}">
                  <c16:uniqueId val="{00000011-209F-4D8D-A57A-854744C524FB}"/>
                </c:ext>
              </c:extLst>
            </c:dLbl>
            <c:dLbl>
              <c:idx val="4"/>
              <c:delete val="1"/>
              <c:extLst>
                <c:ext xmlns:c15="http://schemas.microsoft.com/office/drawing/2012/chart" uri="{CE6537A1-D6FC-4f65-9D91-7224C49458BB}"/>
                <c:ext xmlns:c16="http://schemas.microsoft.com/office/drawing/2014/chart" uri="{C3380CC4-5D6E-409C-BE32-E72D297353CC}">
                  <c16:uniqueId val="{00000012-209F-4D8D-A57A-854744C524FB}"/>
                </c:ext>
              </c:extLst>
            </c:dLbl>
            <c:dLbl>
              <c:idx val="5"/>
              <c:tx>
                <c:rich>
                  <a:bodyPr/>
                  <a:lstStyle/>
                  <a:p>
                    <a:fld id="{36944A12-55AE-4627-A752-5A542F23D5FB}" type="VALUE">
                      <a:rPr lang="en-US"/>
                      <a:pPr/>
                      <a:t>[VÄRDE]</a:t>
                    </a:fld>
                    <a:r>
                      <a:rPr lang="en-US"/>
                      <a:t> Centrum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209F-4D8D-A57A-854744C524FB}"/>
                </c:ext>
              </c:extLst>
            </c:dLbl>
            <c:spPr>
              <a:noFill/>
              <a:ln>
                <a:noFill/>
              </a:ln>
              <a:effectLst/>
            </c:spPr>
            <c:txPr>
              <a:bodyPr rot="0" vert="horz"/>
              <a:lstStyle/>
              <a:p>
                <a:pPr>
                  <a:defRPr>
                    <a:solidFill>
                      <a:schemeClr val="accent2">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'Trygghet bostad'!$C$4:$H$4</c:f>
              <c:numCache>
                <c:formatCode>General</c:formatCode>
                <c:ptCount val="6"/>
                <c:pt idx="0">
                  <c:v>2018</c:v>
                </c:pt>
                <c:pt idx="1">
                  <c:v>2019</c:v>
                </c:pt>
                <c:pt idx="2">
                  <c:v>2020</c:v>
                </c:pt>
                <c:pt idx="3">
                  <c:v>2021</c:v>
                </c:pt>
                <c:pt idx="4">
                  <c:v>2022</c:v>
                </c:pt>
                <c:pt idx="5">
                  <c:v>2023</c:v>
                </c:pt>
              </c:numCache>
            </c:numRef>
          </c:cat>
          <c:val>
            <c:numRef>
              <c:f>'Trygghet bostad'!$C$7:$H$7</c:f>
              <c:numCache>
                <c:formatCode>0</c:formatCode>
                <c:ptCount val="6"/>
                <c:pt idx="0">
                  <c:v>85.683989999999994</c:v>
                </c:pt>
                <c:pt idx="1">
                  <c:v>83.067089999999993</c:v>
                </c:pt>
                <c:pt idx="2">
                  <c:v>80.013500000000008</c:v>
                </c:pt>
                <c:pt idx="3">
                  <c:v>79.718090000000004</c:v>
                </c:pt>
                <c:pt idx="4">
                  <c:v>83.540980000000005</c:v>
                </c:pt>
                <c:pt idx="5" formatCode="General">
                  <c:v>84</c:v>
                </c:pt>
              </c:numCache>
            </c:numRef>
          </c:val>
          <c:smooth val="0"/>
          <c:extLst>
            <c:ext xmlns:c16="http://schemas.microsoft.com/office/drawing/2014/chart" uri="{C3380CC4-5D6E-409C-BE32-E72D297353CC}">
              <c16:uniqueId val="{00000014-209F-4D8D-A57A-854744C524FB}"/>
            </c:ext>
          </c:extLst>
        </c:ser>
        <c:ser>
          <c:idx val="5"/>
          <c:order val="3"/>
          <c:tx>
            <c:strRef>
              <c:f>'Trygghet bostad'!$B$8</c:f>
              <c:strCache>
                <c:ptCount val="1"/>
                <c:pt idx="0">
                  <c:v>Sydväst</c:v>
                </c:pt>
              </c:strCache>
            </c:strRef>
          </c:tx>
          <c:spPr>
            <a:ln w="38100" cap="rnd">
              <a:solidFill>
                <a:schemeClr val="accent4">
                  <a:lumMod val="60000"/>
                  <a:lumOff val="40000"/>
                </a:schemeClr>
              </a:solidFill>
              <a:prstDash val="solid"/>
              <a:round/>
            </a:ln>
            <a:effectLst/>
          </c:spPr>
          <c:marker>
            <c:symbol val="circle"/>
            <c:size val="8"/>
            <c:spPr>
              <a:solidFill>
                <a:schemeClr val="bg1"/>
              </a:solidFill>
              <a:ln>
                <a:solidFill>
                  <a:schemeClr val="accent4">
                    <a:lumMod val="60000"/>
                    <a:lumOff val="40000"/>
                  </a:schemeClr>
                </a:solidFill>
              </a:ln>
            </c:spPr>
          </c:marker>
          <c:dLbls>
            <c:dLbl>
              <c:idx val="0"/>
              <c:layout>
                <c:manualLayout>
                  <c:x val="-3.1971577836060312E-2"/>
                  <c:y val="-1.1851848533749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09F-4D8D-A57A-854744C524FB}"/>
                </c:ext>
              </c:extLst>
            </c:dLbl>
            <c:dLbl>
              <c:idx val="1"/>
              <c:delete val="1"/>
              <c:extLst>
                <c:ext xmlns:c15="http://schemas.microsoft.com/office/drawing/2012/chart" uri="{CE6537A1-D6FC-4f65-9D91-7224C49458BB}"/>
                <c:ext xmlns:c16="http://schemas.microsoft.com/office/drawing/2014/chart" uri="{C3380CC4-5D6E-409C-BE32-E72D297353CC}">
                  <c16:uniqueId val="{00000016-209F-4D8D-A57A-854744C524FB}"/>
                </c:ext>
              </c:extLst>
            </c:dLbl>
            <c:dLbl>
              <c:idx val="2"/>
              <c:delete val="1"/>
              <c:extLst>
                <c:ext xmlns:c15="http://schemas.microsoft.com/office/drawing/2012/chart" uri="{CE6537A1-D6FC-4f65-9D91-7224C49458BB}"/>
                <c:ext xmlns:c16="http://schemas.microsoft.com/office/drawing/2014/chart" uri="{C3380CC4-5D6E-409C-BE32-E72D297353CC}">
                  <c16:uniqueId val="{00000017-209F-4D8D-A57A-854744C524FB}"/>
                </c:ext>
              </c:extLst>
            </c:dLbl>
            <c:dLbl>
              <c:idx val="3"/>
              <c:delete val="1"/>
              <c:extLst>
                <c:ext xmlns:c15="http://schemas.microsoft.com/office/drawing/2012/chart" uri="{CE6537A1-D6FC-4f65-9D91-7224C49458BB}"/>
                <c:ext xmlns:c16="http://schemas.microsoft.com/office/drawing/2014/chart" uri="{C3380CC4-5D6E-409C-BE32-E72D297353CC}">
                  <c16:uniqueId val="{00000018-209F-4D8D-A57A-854744C524FB}"/>
                </c:ext>
              </c:extLst>
            </c:dLbl>
            <c:dLbl>
              <c:idx val="4"/>
              <c:delete val="1"/>
              <c:extLst>
                <c:ext xmlns:c15="http://schemas.microsoft.com/office/drawing/2012/chart" uri="{CE6537A1-D6FC-4f65-9D91-7224C49458BB}"/>
                <c:ext xmlns:c16="http://schemas.microsoft.com/office/drawing/2014/chart" uri="{C3380CC4-5D6E-409C-BE32-E72D297353CC}">
                  <c16:uniqueId val="{00000019-209F-4D8D-A57A-854744C524FB}"/>
                </c:ext>
              </c:extLst>
            </c:dLbl>
            <c:dLbl>
              <c:idx val="5"/>
              <c:tx>
                <c:rich>
                  <a:bodyPr/>
                  <a:lstStyle/>
                  <a:p>
                    <a:fld id="{CBA86C61-13AD-4ABB-ABC3-84B89F2B61AC}" type="VALUE">
                      <a:rPr lang="en-US"/>
                      <a:pPr/>
                      <a:t>[VÄRDE]</a:t>
                    </a:fld>
                    <a:r>
                      <a:rPr lang="en-US"/>
                      <a:t> Sydväst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209F-4D8D-A57A-854744C524FB}"/>
                </c:ext>
              </c:extLst>
            </c:dLbl>
            <c:spPr>
              <a:noFill/>
              <a:ln>
                <a:noFill/>
              </a:ln>
              <a:effectLst/>
            </c:spPr>
            <c:txPr>
              <a:bodyPr rot="0" vert="horz"/>
              <a:lstStyle/>
              <a:p>
                <a:pPr>
                  <a:defRPr>
                    <a:solidFill>
                      <a:schemeClr val="accent4">
                        <a:lumMod val="75000"/>
                      </a:schemeClr>
                    </a:solidFill>
                  </a:defRPr>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'Trygghet bostad'!$C$4:$H$4</c:f>
              <c:numCache>
                <c:formatCode>General</c:formatCode>
                <c:ptCount val="6"/>
                <c:pt idx="0">
                  <c:v>2018</c:v>
                </c:pt>
                <c:pt idx="1">
                  <c:v>2019</c:v>
                </c:pt>
                <c:pt idx="2">
                  <c:v>2020</c:v>
                </c:pt>
                <c:pt idx="3">
                  <c:v>2021</c:v>
                </c:pt>
                <c:pt idx="4">
                  <c:v>2022</c:v>
                </c:pt>
                <c:pt idx="5">
                  <c:v>2023</c:v>
                </c:pt>
              </c:numCache>
            </c:numRef>
          </c:cat>
          <c:val>
            <c:numRef>
              <c:f>'Trygghet bostad'!$C$8:$H$8</c:f>
              <c:numCache>
                <c:formatCode>0</c:formatCode>
                <c:ptCount val="6"/>
                <c:pt idx="0">
                  <c:v>82.242990000000006</c:v>
                </c:pt>
                <c:pt idx="1">
                  <c:v>79.70402</c:v>
                </c:pt>
                <c:pt idx="2">
                  <c:v>80.964470000000006</c:v>
                </c:pt>
                <c:pt idx="3">
                  <c:v>79.256079999999997</c:v>
                </c:pt>
                <c:pt idx="4">
                  <c:v>85.918589999999995</c:v>
                </c:pt>
                <c:pt idx="5" formatCode="General">
                  <c:v>82</c:v>
                </c:pt>
              </c:numCache>
            </c:numRef>
          </c:val>
          <c:smooth val="0"/>
          <c:extLst xmlns:c15="http://schemas.microsoft.com/office/drawing/2012/chart">
            <c:ext xmlns:c16="http://schemas.microsoft.com/office/drawing/2014/chart" uri="{C3380CC4-5D6E-409C-BE32-E72D297353CC}">
              <c16:uniqueId val="{0000001B-209F-4D8D-A57A-854744C524FB}"/>
            </c:ext>
          </c:extLst>
        </c:ser>
        <c:ser>
          <c:idx val="6"/>
          <c:order val="4"/>
          <c:tx>
            <c:strRef>
              <c:f>'Trygghet bostad'!$B$9</c:f>
              <c:strCache>
                <c:ptCount val="1"/>
                <c:pt idx="0">
                  <c:v>Hisingen</c:v>
                </c:pt>
              </c:strCache>
            </c:strRef>
          </c:tx>
          <c:spPr>
            <a:ln w="38100" cap="rnd">
              <a:solidFill>
                <a:schemeClr val="accent5">
                  <a:lumMod val="60000"/>
                  <a:lumOff val="40000"/>
                </a:schemeClr>
              </a:solidFill>
              <a:prstDash val="solid"/>
              <a:round/>
            </a:ln>
            <a:effectLst/>
          </c:spPr>
          <c:marker>
            <c:symbol val="circle"/>
            <c:size val="8"/>
            <c:spPr>
              <a:solidFill>
                <a:schemeClr val="bg1"/>
              </a:solidFill>
            </c:spPr>
          </c:marker>
          <c:dLbls>
            <c:dLbl>
              <c:idx val="0"/>
              <c:layout>
                <c:manualLayout>
                  <c:x val="-3.3155710348506978E-2"/>
                  <c:y val="-2.37036970674980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09F-4D8D-A57A-854744C524FB}"/>
                </c:ext>
              </c:extLst>
            </c:dLbl>
            <c:dLbl>
              <c:idx val="1"/>
              <c:delete val="1"/>
              <c:extLst>
                <c:ext xmlns:c15="http://schemas.microsoft.com/office/drawing/2012/chart" uri="{CE6537A1-D6FC-4f65-9D91-7224C49458BB}"/>
                <c:ext xmlns:c16="http://schemas.microsoft.com/office/drawing/2014/chart" uri="{C3380CC4-5D6E-409C-BE32-E72D297353CC}">
                  <c16:uniqueId val="{0000001D-209F-4D8D-A57A-854744C524FB}"/>
                </c:ext>
              </c:extLst>
            </c:dLbl>
            <c:dLbl>
              <c:idx val="2"/>
              <c:delete val="1"/>
              <c:extLst>
                <c:ext xmlns:c15="http://schemas.microsoft.com/office/drawing/2012/chart" uri="{CE6537A1-D6FC-4f65-9D91-7224C49458BB}"/>
                <c:ext xmlns:c16="http://schemas.microsoft.com/office/drawing/2014/chart" uri="{C3380CC4-5D6E-409C-BE32-E72D297353CC}">
                  <c16:uniqueId val="{0000001E-209F-4D8D-A57A-854744C524FB}"/>
                </c:ext>
              </c:extLst>
            </c:dLbl>
            <c:dLbl>
              <c:idx val="3"/>
              <c:delete val="1"/>
              <c:extLst>
                <c:ext xmlns:c15="http://schemas.microsoft.com/office/drawing/2012/chart" uri="{CE6537A1-D6FC-4f65-9D91-7224C49458BB}"/>
                <c:ext xmlns:c16="http://schemas.microsoft.com/office/drawing/2014/chart" uri="{C3380CC4-5D6E-409C-BE32-E72D297353CC}">
                  <c16:uniqueId val="{0000001F-209F-4D8D-A57A-854744C524FB}"/>
                </c:ext>
              </c:extLst>
            </c:dLbl>
            <c:dLbl>
              <c:idx val="4"/>
              <c:delete val="1"/>
              <c:extLst>
                <c:ext xmlns:c15="http://schemas.microsoft.com/office/drawing/2012/chart" uri="{CE6537A1-D6FC-4f65-9D91-7224C49458BB}"/>
                <c:ext xmlns:c16="http://schemas.microsoft.com/office/drawing/2014/chart" uri="{C3380CC4-5D6E-409C-BE32-E72D297353CC}">
                  <c16:uniqueId val="{00000020-209F-4D8D-A57A-854744C524FB}"/>
                </c:ext>
              </c:extLst>
            </c:dLbl>
            <c:dLbl>
              <c:idx val="5"/>
              <c:tx>
                <c:rich>
                  <a:bodyPr/>
                  <a:lstStyle/>
                  <a:p>
                    <a:fld id="{A8A32186-6D22-40EE-9C27-F8066F89A8AB}" type="VALUE">
                      <a:rPr lang="en-US"/>
                      <a:pPr/>
                      <a:t>[VÄRDE]</a:t>
                    </a:fld>
                    <a:r>
                      <a:rPr lang="en-US"/>
                      <a:t> Hisingen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09F-4D8D-A57A-854744C524FB}"/>
                </c:ext>
              </c:extLst>
            </c:dLbl>
            <c:spPr>
              <a:noFill/>
              <a:ln>
                <a:noFill/>
              </a:ln>
              <a:effectLst/>
            </c:spPr>
            <c:txPr>
              <a:bodyPr rot="0" vert="horz"/>
              <a:lstStyle/>
              <a:p>
                <a:pPr>
                  <a:defRPr>
                    <a:solidFill>
                      <a:schemeClr val="accent5">
                        <a:lumMod val="75000"/>
                      </a:schemeClr>
                    </a:solidFill>
                  </a:defRPr>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'Trygghet bostad'!$C$4:$H$4</c:f>
              <c:numCache>
                <c:formatCode>General</c:formatCode>
                <c:ptCount val="6"/>
                <c:pt idx="0">
                  <c:v>2018</c:v>
                </c:pt>
                <c:pt idx="1">
                  <c:v>2019</c:v>
                </c:pt>
                <c:pt idx="2">
                  <c:v>2020</c:v>
                </c:pt>
                <c:pt idx="3">
                  <c:v>2021</c:v>
                </c:pt>
                <c:pt idx="4">
                  <c:v>2022</c:v>
                </c:pt>
                <c:pt idx="5">
                  <c:v>2023</c:v>
                </c:pt>
              </c:numCache>
            </c:numRef>
          </c:cat>
          <c:val>
            <c:numRef>
              <c:f>'Trygghet bostad'!$C$9:$H$9</c:f>
              <c:numCache>
                <c:formatCode>0</c:formatCode>
                <c:ptCount val="6"/>
                <c:pt idx="0">
                  <c:v>76.514030000000005</c:v>
                </c:pt>
                <c:pt idx="1">
                  <c:v>79.029730000000001</c:v>
                </c:pt>
                <c:pt idx="2">
                  <c:v>72.840609999999998</c:v>
                </c:pt>
                <c:pt idx="3">
                  <c:v>75.03201</c:v>
                </c:pt>
                <c:pt idx="4">
                  <c:v>74.365939999999995</c:v>
                </c:pt>
                <c:pt idx="5" formatCode="General">
                  <c:v>78</c:v>
                </c:pt>
              </c:numCache>
            </c:numRef>
          </c:val>
          <c:smooth val="0"/>
          <c:extLst xmlns:c15="http://schemas.microsoft.com/office/drawing/2012/chart">
            <c:ext xmlns:c16="http://schemas.microsoft.com/office/drawing/2014/chart" uri="{C3380CC4-5D6E-409C-BE32-E72D297353CC}">
              <c16:uniqueId val="{00000022-209F-4D8D-A57A-854744C524FB}"/>
            </c:ext>
          </c:extLst>
        </c:ser>
        <c:dLbls>
          <c:showLegendKey val="0"/>
          <c:showVal val="1"/>
          <c:showCatName val="0"/>
          <c:showSerName val="0"/>
          <c:showPercent val="0"/>
          <c:showBubbleSize val="0"/>
        </c:dLbls>
        <c:smooth val="0"/>
        <c:axId val="908379736"/>
        <c:axId val="908382360"/>
        <c:extLst/>
      </c:lineChart>
      <c:catAx>
        <c:axId val="90837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908382360"/>
        <c:crosses val="autoZero"/>
        <c:auto val="1"/>
        <c:lblAlgn val="ctr"/>
        <c:lblOffset val="100"/>
        <c:noMultiLvlLbl val="0"/>
      </c:catAx>
      <c:valAx>
        <c:axId val="908382360"/>
        <c:scaling>
          <c:orientation val="minMax"/>
          <c:min val="55"/>
        </c:scaling>
        <c:delete val="0"/>
        <c:axPos val="l"/>
        <c:numFmt formatCode="General" sourceLinked="1"/>
        <c:majorTickMark val="out"/>
        <c:minorTickMark val="none"/>
        <c:tickLblPos val="nextTo"/>
        <c:crossAx val="90837973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Utvecklingen i bostadsområdet </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1.2280212112754674E-2"/>
          <c:y val="0.17282415341583876"/>
          <c:w val="0.9754395757744907"/>
          <c:h val="0.63521320298695683"/>
        </c:manualLayout>
      </c:layout>
      <c:barChart>
        <c:barDir val="col"/>
        <c:grouping val="clustered"/>
        <c:varyColors val="0"/>
        <c:ser>
          <c:idx val="0"/>
          <c:order val="0"/>
          <c:tx>
            <c:strRef>
              <c:f>'Utveckling bostad'!$C$6</c:f>
              <c:strCache>
                <c:ptCount val="1"/>
                <c:pt idx="0">
                  <c:v>Området där du bor</c:v>
                </c:pt>
              </c:strCache>
            </c:strRef>
          </c:tx>
          <c:spPr>
            <a:solidFill>
              <a:schemeClr val="accent6"/>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2F30-4BBF-BC3C-A5F5EE83A92C}"/>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2F30-4BBF-BC3C-A5F5EE83A92C}"/>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2F30-4BBF-BC3C-A5F5EE83A92C}"/>
              </c:ext>
            </c:extLst>
          </c:dPt>
          <c:dLbls>
            <c:spPr>
              <a:noFill/>
              <a:ln>
                <a:noFill/>
              </a:ln>
              <a:effectLst/>
            </c:spPr>
            <c:txPr>
              <a:bodyPr rot="0" vert="horz"/>
              <a:lstStyle/>
              <a:p>
                <a:pPr>
                  <a:defRPr sz="1400"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'Utveckling bostad'!$D$5:$F$5</c:f>
              <c:strCache>
                <c:ptCount val="3"/>
                <c:pt idx="0">
                  <c:v>Åt rätt håll</c:v>
                </c:pt>
                <c:pt idx="1">
                  <c:v>Ingen uppfattning</c:v>
                </c:pt>
                <c:pt idx="2">
                  <c:v>Åt fel håll</c:v>
                </c:pt>
              </c:strCache>
            </c:strRef>
          </c:cat>
          <c:val>
            <c:numRef>
              <c:f>'Utveckling bostad'!$D$6:$F$6</c:f>
              <c:numCache>
                <c:formatCode>General</c:formatCode>
                <c:ptCount val="3"/>
                <c:pt idx="0">
                  <c:v>46</c:v>
                </c:pt>
                <c:pt idx="1">
                  <c:v>27</c:v>
                </c:pt>
                <c:pt idx="2">
                  <c:v>27</c:v>
                </c:pt>
              </c:numCache>
            </c:numRef>
          </c:val>
          <c:extLst>
            <c:ext xmlns:c16="http://schemas.microsoft.com/office/drawing/2014/chart" uri="{C3380CC4-5D6E-409C-BE32-E72D297353CC}">
              <c16:uniqueId val="{00000006-2F30-4BBF-BC3C-A5F5EE83A92C}"/>
            </c:ext>
          </c:extLst>
        </c:ser>
        <c:dLbls>
          <c:dLblPos val="outEnd"/>
          <c:showLegendKey val="0"/>
          <c:showVal val="1"/>
          <c:showCatName val="0"/>
          <c:showSerName val="0"/>
          <c:showPercent val="0"/>
          <c:showBubbleSize val="0"/>
        </c:dLbls>
        <c:gapWidth val="80"/>
        <c:overlap val="-27"/>
        <c:axId val="843383848"/>
        <c:axId val="843385648"/>
      </c:barChart>
      <c:catAx>
        <c:axId val="84338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sv-SE"/>
          </a:p>
        </c:txPr>
        <c:crossAx val="843385648"/>
        <c:crosses val="autoZero"/>
        <c:auto val="1"/>
        <c:lblAlgn val="ctr"/>
        <c:lblOffset val="100"/>
        <c:noMultiLvlLbl val="0"/>
      </c:catAx>
      <c:valAx>
        <c:axId val="843385648"/>
        <c:scaling>
          <c:orientation val="minMax"/>
        </c:scaling>
        <c:delete val="1"/>
        <c:axPos val="l"/>
        <c:numFmt formatCode="General" sourceLinked="1"/>
        <c:majorTickMark val="none"/>
        <c:minorTickMark val="none"/>
        <c:tickLblPos val="nextTo"/>
        <c:crossAx val="843383848"/>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Utvecklingen går åt rätt eller fel håll i:</a:t>
            </a:r>
            <a:br>
              <a:rPr lang="sv-SE" sz="1600" b="0"/>
            </a:br>
            <a:r>
              <a:rPr lang="sv-SE" sz="1200" b="0"/>
              <a:t>2023 </a:t>
            </a:r>
            <a:endParaRPr lang="sv-SE" sz="1600" b="0"/>
          </a:p>
        </c:rich>
      </c:tx>
      <c:overlay val="0"/>
      <c:spPr>
        <a:noFill/>
        <a:ln>
          <a:noFill/>
        </a:ln>
        <a:effectLst/>
      </c:spPr>
    </c:title>
    <c:autoTitleDeleted val="0"/>
    <c:plotArea>
      <c:layout>
        <c:manualLayout>
          <c:layoutTarget val="inner"/>
          <c:xMode val="edge"/>
          <c:yMode val="edge"/>
          <c:x val="1.2280212112754674E-2"/>
          <c:y val="0.15518641993826951"/>
          <c:w val="0.9754395757744907"/>
          <c:h val="0.57430032599990355"/>
        </c:manualLayout>
      </c:layout>
      <c:barChart>
        <c:barDir val="col"/>
        <c:grouping val="clustered"/>
        <c:varyColors val="0"/>
        <c:ser>
          <c:idx val="0"/>
          <c:order val="0"/>
          <c:tx>
            <c:strRef>
              <c:f>'Utveckling bostad'!$D$16</c:f>
              <c:strCache>
                <c:ptCount val="1"/>
                <c:pt idx="0">
                  <c:v>Åt rätt håll</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3F2A-46B8-9564-70D7410F23CE}"/>
              </c:ext>
            </c:extLst>
          </c:dPt>
          <c:dPt>
            <c:idx val="1"/>
            <c:invertIfNegative val="0"/>
            <c:bubble3D val="0"/>
            <c:extLst>
              <c:ext xmlns:c16="http://schemas.microsoft.com/office/drawing/2014/chart" uri="{C3380CC4-5D6E-409C-BE32-E72D297353CC}">
                <c16:uniqueId val="{00000001-3F2A-46B8-9564-70D7410F23CE}"/>
              </c:ext>
            </c:extLst>
          </c:dPt>
          <c:dPt>
            <c:idx val="2"/>
            <c:invertIfNegative val="0"/>
            <c:bubble3D val="0"/>
            <c:extLst>
              <c:ext xmlns:c16="http://schemas.microsoft.com/office/drawing/2014/chart" uri="{C3380CC4-5D6E-409C-BE32-E72D297353CC}">
                <c16:uniqueId val="{00000002-3F2A-46B8-9564-70D7410F23CE}"/>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'Utveckling bostad'!$C$17:$C$19</c:f>
              <c:strCache>
                <c:ptCount val="3"/>
                <c:pt idx="0">
                  <c:v>Bostadsområdet</c:v>
                </c:pt>
                <c:pt idx="1">
                  <c:v>Göteborg</c:v>
                </c:pt>
                <c:pt idx="2">
                  <c:v>Sverige</c:v>
                </c:pt>
              </c:strCache>
            </c:strRef>
          </c:cat>
          <c:val>
            <c:numRef>
              <c:f>'Utveckling bostad'!$D$17:$D$19</c:f>
              <c:numCache>
                <c:formatCode>General</c:formatCode>
                <c:ptCount val="3"/>
                <c:pt idx="0">
                  <c:v>46</c:v>
                </c:pt>
                <c:pt idx="1">
                  <c:v>27</c:v>
                </c:pt>
                <c:pt idx="2">
                  <c:v>9</c:v>
                </c:pt>
              </c:numCache>
            </c:numRef>
          </c:val>
          <c:extLst>
            <c:ext xmlns:c16="http://schemas.microsoft.com/office/drawing/2014/chart" uri="{C3380CC4-5D6E-409C-BE32-E72D297353CC}">
              <c16:uniqueId val="{00000003-3F2A-46B8-9564-70D7410F23CE}"/>
            </c:ext>
          </c:extLst>
        </c:ser>
        <c:ser>
          <c:idx val="1"/>
          <c:order val="1"/>
          <c:tx>
            <c:strRef>
              <c:f>'Utveckling bostad'!$E$16</c:f>
              <c:strCache>
                <c:ptCount val="1"/>
                <c:pt idx="0">
                  <c:v>Ingen uppfattning</c:v>
                </c:pt>
              </c:strCache>
            </c:strRef>
          </c:tx>
          <c:spPr>
            <a:solidFill>
              <a:schemeClr val="bg2">
                <a:lumMod val="90000"/>
              </a:schemeClr>
            </a:solidFill>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'Utveckling bostad'!$C$17:$C$19</c:f>
              <c:strCache>
                <c:ptCount val="3"/>
                <c:pt idx="0">
                  <c:v>Bostadsområdet</c:v>
                </c:pt>
                <c:pt idx="1">
                  <c:v>Göteborg</c:v>
                </c:pt>
                <c:pt idx="2">
                  <c:v>Sverige</c:v>
                </c:pt>
              </c:strCache>
            </c:strRef>
          </c:cat>
          <c:val>
            <c:numRef>
              <c:f>'Utveckling bostad'!$E$17:$E$19</c:f>
              <c:numCache>
                <c:formatCode>General</c:formatCode>
                <c:ptCount val="3"/>
                <c:pt idx="0">
                  <c:v>27</c:v>
                </c:pt>
                <c:pt idx="1">
                  <c:v>32</c:v>
                </c:pt>
                <c:pt idx="2">
                  <c:v>16</c:v>
                </c:pt>
              </c:numCache>
            </c:numRef>
          </c:val>
          <c:extLst>
            <c:ext xmlns:c16="http://schemas.microsoft.com/office/drawing/2014/chart" uri="{C3380CC4-5D6E-409C-BE32-E72D297353CC}">
              <c16:uniqueId val="{00000004-3F2A-46B8-9564-70D7410F23CE}"/>
            </c:ext>
          </c:extLst>
        </c:ser>
        <c:ser>
          <c:idx val="2"/>
          <c:order val="2"/>
          <c:tx>
            <c:strRef>
              <c:f>'Utveckling bostad'!$F$16</c:f>
              <c:strCache>
                <c:ptCount val="1"/>
                <c:pt idx="0">
                  <c:v>Åt fel håll</c:v>
                </c:pt>
              </c:strCache>
            </c:strRef>
          </c:tx>
          <c:spPr>
            <a:solidFill>
              <a:schemeClr val="accent2">
                <a:lumMod val="60000"/>
                <a:lumOff val="40000"/>
              </a:schemeClr>
            </a:solidFill>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'Utveckling bostad'!$C$17:$C$19</c:f>
              <c:strCache>
                <c:ptCount val="3"/>
                <c:pt idx="0">
                  <c:v>Bostadsområdet</c:v>
                </c:pt>
                <c:pt idx="1">
                  <c:v>Göteborg</c:v>
                </c:pt>
                <c:pt idx="2">
                  <c:v>Sverige</c:v>
                </c:pt>
              </c:strCache>
            </c:strRef>
          </c:cat>
          <c:val>
            <c:numRef>
              <c:f>'Utveckling bostad'!$F$17:$F$19</c:f>
              <c:numCache>
                <c:formatCode>General</c:formatCode>
                <c:ptCount val="3"/>
                <c:pt idx="0">
                  <c:v>27</c:v>
                </c:pt>
                <c:pt idx="1">
                  <c:v>41</c:v>
                </c:pt>
                <c:pt idx="2">
                  <c:v>75</c:v>
                </c:pt>
              </c:numCache>
            </c:numRef>
          </c:val>
          <c:extLst>
            <c:ext xmlns:c16="http://schemas.microsoft.com/office/drawing/2014/chart" uri="{C3380CC4-5D6E-409C-BE32-E72D297353CC}">
              <c16:uniqueId val="{00000005-3F2A-46B8-9564-70D7410F23CE}"/>
            </c:ext>
          </c:extLst>
        </c:ser>
        <c:dLbls>
          <c:dLblPos val="outEnd"/>
          <c:showLegendKey val="0"/>
          <c:showVal val="1"/>
          <c:showCatName val="0"/>
          <c:showSerName val="0"/>
          <c:showPercent val="0"/>
          <c:showBubbleSize val="0"/>
        </c:dLbls>
        <c:gapWidth val="80"/>
        <c:overlap val="-27"/>
        <c:axId val="843383848"/>
        <c:axId val="843385648"/>
      </c:barChart>
      <c:catAx>
        <c:axId val="84338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sv-SE"/>
          </a:p>
        </c:txPr>
        <c:crossAx val="843385648"/>
        <c:crosses val="autoZero"/>
        <c:auto val="1"/>
        <c:lblAlgn val="ctr"/>
        <c:lblOffset val="100"/>
        <c:noMultiLvlLbl val="0"/>
      </c:catAx>
      <c:valAx>
        <c:axId val="843385648"/>
        <c:scaling>
          <c:orientation val="minMax"/>
        </c:scaling>
        <c:delete val="1"/>
        <c:axPos val="l"/>
        <c:numFmt formatCode="General" sourceLinked="1"/>
        <c:majorTickMark val="none"/>
        <c:minorTickMark val="none"/>
        <c:tickLblPos val="nextTo"/>
        <c:crossAx val="843383848"/>
        <c:crosses val="autoZero"/>
        <c:crossBetween val="between"/>
      </c:valAx>
    </c:plotArea>
    <c:legend>
      <c:legendPos val="b"/>
      <c:overlay val="0"/>
      <c:txPr>
        <a:bodyPr/>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tycker att utvecklingen i bostadsområdet går åt </a:t>
            </a:r>
            <a:r>
              <a:rPr lang="sv-SE" sz="1600" b="1"/>
              <a:t>fel håll</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3.9034721288732269E-2"/>
          <c:y val="8.7890261637428441E-2"/>
          <c:w val="0.94964591122488262"/>
          <c:h val="0.57431000825395984"/>
        </c:manualLayout>
      </c:layout>
      <c:barChart>
        <c:barDir val="col"/>
        <c:grouping val="clustered"/>
        <c:varyColors val="0"/>
        <c:ser>
          <c:idx val="0"/>
          <c:order val="0"/>
          <c:tx>
            <c:strRef>
              <c:f>'Utveckling bostad'!$D$24</c:f>
              <c:strCache>
                <c:ptCount val="1"/>
                <c:pt idx="0">
                  <c:v>Åt fel håll</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C030-4841-8DFA-937283B151E1}"/>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C030-4841-8DFA-937283B151E1}"/>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C030-4841-8DFA-937283B151E1}"/>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C030-4841-8DFA-937283B151E1}"/>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C030-4841-8DFA-937283B151E1}"/>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C030-4841-8DFA-937283B151E1}"/>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C030-4841-8DFA-937283B151E1}"/>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C030-4841-8DFA-937283B151E1}"/>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C030-4841-8DFA-937283B151E1}"/>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3-C030-4841-8DFA-937283B151E1}"/>
              </c:ext>
            </c:extLst>
          </c:dPt>
          <c:dPt>
            <c:idx val="1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5-C030-4841-8DFA-937283B151E1}"/>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C030-4841-8DFA-937283B151E1}"/>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C030-4841-8DFA-937283B151E1}"/>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C030-4841-8DFA-937283B151E1}"/>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C030-4841-8DFA-937283B151E1}"/>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F-C030-4841-8DFA-937283B151E1}"/>
              </c:ext>
            </c:extLst>
          </c:dPt>
          <c:dPt>
            <c:idx val="16"/>
            <c:invertIfNegative val="0"/>
            <c:bubble3D val="0"/>
            <c:spPr>
              <a:solidFill>
                <a:schemeClr val="bg2">
                  <a:lumMod val="75000"/>
                </a:schemeClr>
              </a:solidFill>
              <a:ln>
                <a:noFill/>
              </a:ln>
              <a:effectLst/>
            </c:spPr>
            <c:extLst>
              <c:ext xmlns:c16="http://schemas.microsoft.com/office/drawing/2014/chart" uri="{C3380CC4-5D6E-409C-BE32-E72D297353CC}">
                <c16:uniqueId val="{00000021-C030-4841-8DFA-937283B151E1}"/>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C030-4841-8DFA-937283B151E1}"/>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C030-4841-8DFA-937283B151E1}"/>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C030-4841-8DFA-937283B151E1}"/>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C030-4841-8DFA-937283B151E1}"/>
              </c:ext>
            </c:extLst>
          </c:dPt>
          <c:dPt>
            <c:idx val="2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B-C030-4841-8DFA-937283B151E1}"/>
              </c:ext>
            </c:extLst>
          </c:dPt>
          <c:dPt>
            <c:idx val="2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D-C030-4841-8DFA-937283B151E1}"/>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C030-4841-8DFA-937283B151E1}"/>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C030-4841-8DFA-937283B151E1}"/>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C030-4841-8DFA-937283B151E1}"/>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C030-4841-8DFA-937283B151E1}"/>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7-C030-4841-8DFA-937283B151E1}"/>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9-C030-4841-8DFA-937283B151E1}"/>
              </c:ext>
            </c:extLst>
          </c:dPt>
          <c:dPt>
            <c:idx val="2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B-C030-4841-8DFA-937283B151E1}"/>
              </c:ext>
            </c:extLst>
          </c:dPt>
          <c:dPt>
            <c:idx val="3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D-C030-4841-8DFA-937283B151E1}"/>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C030-4841-8DFA-937283B151E1}"/>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C030-4841-8DFA-937283B151E1}"/>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C030-4841-8DFA-937283B151E1}"/>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C030-4841-8DFA-937283B151E1}"/>
              </c:ext>
            </c:extLst>
          </c:dPt>
          <c:dPt>
            <c:idx val="3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47-C030-4841-8DFA-937283B151E1}"/>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C030-4841-8DFA-937283B151E1}"/>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'Utveckling bostad'!$C$25:$C$61</c:f>
              <c:strCache>
                <c:ptCount val="37"/>
                <c:pt idx="0">
                  <c:v>Krokslätt-Johanneberg</c:v>
                </c:pt>
                <c:pt idx="1">
                  <c:v>Kyrkbyn-Rambergsstaden</c:v>
                </c:pt>
                <c:pt idx="2">
                  <c:v>Lunden-Härlanda-Överås</c:v>
                </c:pt>
                <c:pt idx="3">
                  <c:v>Älvsborg</c:v>
                </c:pt>
                <c:pt idx="4">
                  <c:v>Norra Älvsstranden</c:v>
                </c:pt>
                <c:pt idx="5">
                  <c:v>Kallebäck-Skår-Kärralund</c:v>
                </c:pt>
                <c:pt idx="6">
                  <c:v>Östra Biskopsgården</c:v>
                </c:pt>
                <c:pt idx="7">
                  <c:v>Kålltorp-Torpa-Björkekärr</c:v>
                </c:pt>
                <c:pt idx="8">
                  <c:v>Guldheden-Landala</c:v>
                </c:pt>
                <c:pt idx="9">
                  <c:v>Gamlestaden och Utby</c:v>
                </c:pt>
                <c:pt idx="10">
                  <c:v>Billdal</c:v>
                </c:pt>
                <c:pt idx="11">
                  <c:v>Kungsladugård-Sanna</c:v>
                </c:pt>
                <c:pt idx="12">
                  <c:v>Kärrdalen-Slättadamm</c:v>
                </c:pt>
                <c:pt idx="13">
                  <c:v>Björlanda</c:v>
                </c:pt>
                <c:pt idx="14">
                  <c:v>Stora Högsbo</c:v>
                </c:pt>
                <c:pt idx="15">
                  <c:v>Bratthammar-Näset-Önnered</c:v>
                </c:pt>
                <c:pt idx="16">
                  <c:v>HELA GÖTEBORG</c:v>
                </c:pt>
                <c:pt idx="17">
                  <c:v>Norra Centrum</c:v>
                </c:pt>
                <c:pt idx="18">
                  <c:v>Backa</c:v>
                </c:pt>
                <c:pt idx="19">
                  <c:v>Majorna-Stigberget-Masthugget</c:v>
                </c:pt>
                <c:pt idx="20">
                  <c:v>Södra Torslanda</c:v>
                </c:pt>
                <c:pt idx="21">
                  <c:v>Norra Angered</c:v>
                </c:pt>
                <c:pt idx="22">
                  <c:v>Centrala Tynnered</c:v>
                </c:pt>
                <c:pt idx="23">
                  <c:v>Frölunda Torg-Tofta</c:v>
                </c:pt>
                <c:pt idx="24">
                  <c:v>Kvillebäcken</c:v>
                </c:pt>
                <c:pt idx="25">
                  <c:v>Västra Biskopsgården</c:v>
                </c:pt>
                <c:pt idx="26">
                  <c:v>Tuve-Säve</c:v>
                </c:pt>
                <c:pt idx="27">
                  <c:v>Olskroken-Redbergslid-Bagaregården</c:v>
                </c:pt>
                <c:pt idx="28">
                  <c:v>Kortedala</c:v>
                </c:pt>
                <c:pt idx="29">
                  <c:v>Askim-Hovås</c:v>
                </c:pt>
                <c:pt idx="30">
                  <c:v>Södra Skärgården</c:v>
                </c:pt>
                <c:pt idx="31">
                  <c:v>Kärra-Rödbo</c:v>
                </c:pt>
                <c:pt idx="32">
                  <c:v>Bergsjön</c:v>
                </c:pt>
                <c:pt idx="33">
                  <c:v>Centrala Angered</c:v>
                </c:pt>
                <c:pt idx="34">
                  <c:v>Södra Angered</c:v>
                </c:pt>
                <c:pt idx="35">
                  <c:v>Olivedal-Haga-Annedal-Änggården</c:v>
                </c:pt>
                <c:pt idx="36">
                  <c:v>Östra Angered</c:v>
                </c:pt>
              </c:strCache>
            </c:strRef>
          </c:cat>
          <c:val>
            <c:numRef>
              <c:f>'Utveckling bostad'!$D$25:$D$61</c:f>
              <c:numCache>
                <c:formatCode>0</c:formatCode>
                <c:ptCount val="37"/>
                <c:pt idx="0">
                  <c:v>13</c:v>
                </c:pt>
                <c:pt idx="1">
                  <c:v>17</c:v>
                </c:pt>
                <c:pt idx="2">
                  <c:v>19</c:v>
                </c:pt>
                <c:pt idx="3">
                  <c:v>20</c:v>
                </c:pt>
                <c:pt idx="4">
                  <c:v>21</c:v>
                </c:pt>
                <c:pt idx="5">
                  <c:v>22</c:v>
                </c:pt>
                <c:pt idx="6">
                  <c:v>22</c:v>
                </c:pt>
                <c:pt idx="7">
                  <c:v>23</c:v>
                </c:pt>
                <c:pt idx="8">
                  <c:v>23</c:v>
                </c:pt>
                <c:pt idx="9">
                  <c:v>24</c:v>
                </c:pt>
                <c:pt idx="10">
                  <c:v>24</c:v>
                </c:pt>
                <c:pt idx="11">
                  <c:v>25</c:v>
                </c:pt>
                <c:pt idx="12">
                  <c:v>25</c:v>
                </c:pt>
                <c:pt idx="13">
                  <c:v>26</c:v>
                </c:pt>
                <c:pt idx="14">
                  <c:v>27</c:v>
                </c:pt>
                <c:pt idx="15">
                  <c:v>27</c:v>
                </c:pt>
                <c:pt idx="16" formatCode="General">
                  <c:v>27</c:v>
                </c:pt>
                <c:pt idx="17">
                  <c:v>28</c:v>
                </c:pt>
                <c:pt idx="18">
                  <c:v>29</c:v>
                </c:pt>
                <c:pt idx="19">
                  <c:v>30</c:v>
                </c:pt>
                <c:pt idx="20">
                  <c:v>30</c:v>
                </c:pt>
                <c:pt idx="21">
                  <c:v>31</c:v>
                </c:pt>
                <c:pt idx="22">
                  <c:v>31</c:v>
                </c:pt>
                <c:pt idx="23">
                  <c:v>31</c:v>
                </c:pt>
                <c:pt idx="24">
                  <c:v>32</c:v>
                </c:pt>
                <c:pt idx="25">
                  <c:v>32</c:v>
                </c:pt>
                <c:pt idx="26">
                  <c:v>33</c:v>
                </c:pt>
                <c:pt idx="27">
                  <c:v>34</c:v>
                </c:pt>
                <c:pt idx="28">
                  <c:v>35</c:v>
                </c:pt>
                <c:pt idx="29">
                  <c:v>35</c:v>
                </c:pt>
                <c:pt idx="30">
                  <c:v>35</c:v>
                </c:pt>
                <c:pt idx="31">
                  <c:v>35</c:v>
                </c:pt>
                <c:pt idx="32">
                  <c:v>36</c:v>
                </c:pt>
                <c:pt idx="33">
                  <c:v>37</c:v>
                </c:pt>
                <c:pt idx="34">
                  <c:v>39</c:v>
                </c:pt>
                <c:pt idx="35">
                  <c:v>39</c:v>
                </c:pt>
                <c:pt idx="36">
                  <c:v>46</c:v>
                </c:pt>
              </c:numCache>
            </c:numRef>
          </c:val>
          <c:extLst>
            <c:ext xmlns:c16="http://schemas.microsoft.com/office/drawing/2014/chart" uri="{C3380CC4-5D6E-409C-BE32-E72D297353CC}">
              <c16:uniqueId val="{0000004A-C030-4841-8DFA-937283B151E1}"/>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tycker utvecklingen i bostadsområdet går åt </a:t>
            </a:r>
            <a:r>
              <a:rPr lang="sv-SE" sz="1600" b="1"/>
              <a:t>rätt håll</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58534108395391726"/>
        </c:manualLayout>
      </c:layout>
      <c:barChart>
        <c:barDir val="col"/>
        <c:grouping val="clustered"/>
        <c:varyColors val="0"/>
        <c:ser>
          <c:idx val="0"/>
          <c:order val="0"/>
          <c:tx>
            <c:strRef>
              <c:f>'Utveckling bostad'!$D$64</c:f>
              <c:strCache>
                <c:ptCount val="1"/>
                <c:pt idx="0">
                  <c:v>Andel som tycker utvecklingen i bostadsområdet går åt rätt håll</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033C-4C8A-A0F8-31EE4229F49D}"/>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033C-4C8A-A0F8-31EE4229F49D}"/>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033C-4C8A-A0F8-31EE4229F49D}"/>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033C-4C8A-A0F8-31EE4229F49D}"/>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033C-4C8A-A0F8-31EE4229F49D}"/>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033C-4C8A-A0F8-31EE4229F49D}"/>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033C-4C8A-A0F8-31EE4229F49D}"/>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033C-4C8A-A0F8-31EE4229F49D}"/>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033C-4C8A-A0F8-31EE4229F49D}"/>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033C-4C8A-A0F8-31EE4229F49D}"/>
              </c:ext>
            </c:extLst>
          </c:dPt>
          <c:dPt>
            <c:idx val="1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5-033C-4C8A-A0F8-31EE4229F49D}"/>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033C-4C8A-A0F8-31EE4229F49D}"/>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033C-4C8A-A0F8-31EE4229F49D}"/>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033C-4C8A-A0F8-31EE4229F49D}"/>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D-033C-4C8A-A0F8-31EE4229F49D}"/>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033C-4C8A-A0F8-31EE4229F49D}"/>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033C-4C8A-A0F8-31EE4229F49D}"/>
              </c:ext>
            </c:extLst>
          </c:dPt>
          <c:dPt>
            <c:idx val="1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3-033C-4C8A-A0F8-31EE4229F49D}"/>
              </c:ext>
            </c:extLst>
          </c:dPt>
          <c:dPt>
            <c:idx val="18"/>
            <c:invertIfNegative val="0"/>
            <c:bubble3D val="0"/>
            <c:spPr>
              <a:solidFill>
                <a:schemeClr val="bg2">
                  <a:lumMod val="75000"/>
                </a:schemeClr>
              </a:solidFill>
              <a:ln>
                <a:noFill/>
              </a:ln>
              <a:effectLst/>
            </c:spPr>
            <c:extLst>
              <c:ext xmlns:c16="http://schemas.microsoft.com/office/drawing/2014/chart" uri="{C3380CC4-5D6E-409C-BE32-E72D297353CC}">
                <c16:uniqueId val="{00000025-033C-4C8A-A0F8-31EE4229F49D}"/>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033C-4C8A-A0F8-31EE4229F49D}"/>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033C-4C8A-A0F8-31EE4229F49D}"/>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033C-4C8A-A0F8-31EE4229F49D}"/>
              </c:ext>
            </c:extLst>
          </c:dPt>
          <c:dPt>
            <c:idx val="2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D-033C-4C8A-A0F8-31EE4229F49D}"/>
              </c:ext>
            </c:extLst>
          </c:dPt>
          <c:dPt>
            <c:idx val="2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F-033C-4C8A-A0F8-31EE4229F49D}"/>
              </c:ext>
            </c:extLst>
          </c:dPt>
          <c:dPt>
            <c:idx val="2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1-033C-4C8A-A0F8-31EE4229F49D}"/>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033C-4C8A-A0F8-31EE4229F49D}"/>
              </c:ext>
            </c:extLst>
          </c:dPt>
          <c:dPt>
            <c:idx val="2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5-033C-4C8A-A0F8-31EE4229F49D}"/>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7-033C-4C8A-A0F8-31EE4229F49D}"/>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033C-4C8A-A0F8-31EE4229F49D}"/>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033C-4C8A-A0F8-31EE4229F49D}"/>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033C-4C8A-A0F8-31EE4229F49D}"/>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033C-4C8A-A0F8-31EE4229F49D}"/>
              </c:ext>
            </c:extLst>
          </c:dPt>
          <c:dPt>
            <c:idx val="3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1-033C-4C8A-A0F8-31EE4229F49D}"/>
              </c:ext>
            </c:extLst>
          </c:dPt>
          <c:dPt>
            <c:idx val="3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43-033C-4C8A-A0F8-31EE4229F49D}"/>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033C-4C8A-A0F8-31EE4229F49D}"/>
              </c:ext>
            </c:extLst>
          </c:dPt>
          <c:dPt>
            <c:idx val="3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7-033C-4C8A-A0F8-31EE4229F49D}"/>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033C-4C8A-A0F8-31EE4229F49D}"/>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'Utveckling bostad'!$C$65:$C$101</c:f>
              <c:strCache>
                <c:ptCount val="37"/>
                <c:pt idx="0">
                  <c:v>Norra Älvsstranden</c:v>
                </c:pt>
                <c:pt idx="1">
                  <c:v>Gamlestaden och Utby</c:v>
                </c:pt>
                <c:pt idx="2">
                  <c:v>Billdal</c:v>
                </c:pt>
                <c:pt idx="3">
                  <c:v>Kyrkbyn-Rambergsstaden</c:v>
                </c:pt>
                <c:pt idx="4">
                  <c:v>Kärrdalen-Slättadamm</c:v>
                </c:pt>
                <c:pt idx="5">
                  <c:v>Östra Biskopsgården</c:v>
                </c:pt>
                <c:pt idx="6">
                  <c:v>Björlanda</c:v>
                </c:pt>
                <c:pt idx="7">
                  <c:v>Norra Angered</c:v>
                </c:pt>
                <c:pt idx="8">
                  <c:v>Kålltorp-Torpa-Björkekärr</c:v>
                </c:pt>
                <c:pt idx="9">
                  <c:v>Kallebäck-Skår-Kärralund</c:v>
                </c:pt>
                <c:pt idx="10">
                  <c:v>Älvsborg</c:v>
                </c:pt>
                <c:pt idx="11">
                  <c:v>Bergsjön</c:v>
                </c:pt>
                <c:pt idx="12">
                  <c:v>Krokslätt-Johanneberg</c:v>
                </c:pt>
                <c:pt idx="13">
                  <c:v>Kungsladugård-Sanna</c:v>
                </c:pt>
                <c:pt idx="14">
                  <c:v>Backa</c:v>
                </c:pt>
                <c:pt idx="15">
                  <c:v>Södra Torslanda</c:v>
                </c:pt>
                <c:pt idx="16">
                  <c:v>Norra Centrum</c:v>
                </c:pt>
                <c:pt idx="17">
                  <c:v>Södra Skärgården</c:v>
                </c:pt>
                <c:pt idx="18">
                  <c:v>HELA GÖTEBORG</c:v>
                </c:pt>
                <c:pt idx="19">
                  <c:v>Guldheden-Landala</c:v>
                </c:pt>
                <c:pt idx="20">
                  <c:v>Stora Högsbo</c:v>
                </c:pt>
                <c:pt idx="21">
                  <c:v>Majorna-Stigberget-Masthugget</c:v>
                </c:pt>
                <c:pt idx="22">
                  <c:v>Bratthammar-Näset-Önnered</c:v>
                </c:pt>
                <c:pt idx="23">
                  <c:v>Södra Angered</c:v>
                </c:pt>
                <c:pt idx="24">
                  <c:v>Lunden-Härlanda-Överås</c:v>
                </c:pt>
                <c:pt idx="25">
                  <c:v>Askim-Hovås</c:v>
                </c:pt>
                <c:pt idx="26">
                  <c:v>Centrala Tynnered</c:v>
                </c:pt>
                <c:pt idx="27">
                  <c:v>Olskroken-Redbergslid-Bagaregården</c:v>
                </c:pt>
                <c:pt idx="28">
                  <c:v>Västra Biskopsgården</c:v>
                </c:pt>
                <c:pt idx="29">
                  <c:v>Kortedala</c:v>
                </c:pt>
                <c:pt idx="30">
                  <c:v>Centrala Angered</c:v>
                </c:pt>
                <c:pt idx="31">
                  <c:v>Kvillebäcken</c:v>
                </c:pt>
                <c:pt idx="32">
                  <c:v>Tuve-Säve</c:v>
                </c:pt>
                <c:pt idx="33">
                  <c:v>Olivedal-Haga-Annedal-Änggården</c:v>
                </c:pt>
                <c:pt idx="34">
                  <c:v>Frölunda Torg-Tofta</c:v>
                </c:pt>
                <c:pt idx="35">
                  <c:v>Kärra-Rödbo</c:v>
                </c:pt>
                <c:pt idx="36">
                  <c:v>Östra Angered</c:v>
                </c:pt>
              </c:strCache>
            </c:strRef>
          </c:cat>
          <c:val>
            <c:numRef>
              <c:f>'Utveckling bostad'!$D$65:$D$101</c:f>
              <c:numCache>
                <c:formatCode>General</c:formatCode>
                <c:ptCount val="37"/>
                <c:pt idx="0">
                  <c:v>59</c:v>
                </c:pt>
                <c:pt idx="1">
                  <c:v>57</c:v>
                </c:pt>
                <c:pt idx="2">
                  <c:v>55</c:v>
                </c:pt>
                <c:pt idx="3">
                  <c:v>54</c:v>
                </c:pt>
                <c:pt idx="4">
                  <c:v>53</c:v>
                </c:pt>
                <c:pt idx="5">
                  <c:v>53</c:v>
                </c:pt>
                <c:pt idx="6">
                  <c:v>52</c:v>
                </c:pt>
                <c:pt idx="7">
                  <c:v>51</c:v>
                </c:pt>
                <c:pt idx="8">
                  <c:v>50</c:v>
                </c:pt>
                <c:pt idx="9">
                  <c:v>49</c:v>
                </c:pt>
                <c:pt idx="10">
                  <c:v>49</c:v>
                </c:pt>
                <c:pt idx="11">
                  <c:v>48</c:v>
                </c:pt>
                <c:pt idx="12">
                  <c:v>48</c:v>
                </c:pt>
                <c:pt idx="13">
                  <c:v>48</c:v>
                </c:pt>
                <c:pt idx="14">
                  <c:v>47</c:v>
                </c:pt>
                <c:pt idx="15">
                  <c:v>47</c:v>
                </c:pt>
                <c:pt idx="16">
                  <c:v>46</c:v>
                </c:pt>
                <c:pt idx="17">
                  <c:v>46</c:v>
                </c:pt>
                <c:pt idx="18">
                  <c:v>46</c:v>
                </c:pt>
                <c:pt idx="19">
                  <c:v>45</c:v>
                </c:pt>
                <c:pt idx="20">
                  <c:v>44</c:v>
                </c:pt>
                <c:pt idx="21">
                  <c:v>43</c:v>
                </c:pt>
                <c:pt idx="22">
                  <c:v>43</c:v>
                </c:pt>
                <c:pt idx="23">
                  <c:v>42</c:v>
                </c:pt>
                <c:pt idx="24">
                  <c:v>42</c:v>
                </c:pt>
                <c:pt idx="25">
                  <c:v>42</c:v>
                </c:pt>
                <c:pt idx="26">
                  <c:v>41</c:v>
                </c:pt>
                <c:pt idx="27">
                  <c:v>39</c:v>
                </c:pt>
                <c:pt idx="28">
                  <c:v>39</c:v>
                </c:pt>
                <c:pt idx="29">
                  <c:v>38</c:v>
                </c:pt>
                <c:pt idx="30">
                  <c:v>38</c:v>
                </c:pt>
                <c:pt idx="31">
                  <c:v>38</c:v>
                </c:pt>
                <c:pt idx="32">
                  <c:v>38</c:v>
                </c:pt>
                <c:pt idx="33">
                  <c:v>37</c:v>
                </c:pt>
                <c:pt idx="34">
                  <c:v>35</c:v>
                </c:pt>
                <c:pt idx="35">
                  <c:v>32</c:v>
                </c:pt>
                <c:pt idx="36">
                  <c:v>28</c:v>
                </c:pt>
              </c:numCache>
            </c:numRef>
          </c:val>
          <c:extLst>
            <c:ext xmlns:c16="http://schemas.microsoft.com/office/drawing/2014/chart" uri="{C3380CC4-5D6E-409C-BE32-E72D297353CC}">
              <c16:uniqueId val="{0000004A-033C-4C8A-A0F8-31EE4229F49D}"/>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tycker att utvecklingen i bostadsområdet går </a:t>
            </a:r>
            <a:r>
              <a:rPr lang="sv-SE" sz="1600" b="1" noProof="0"/>
              <a:t>åt fel håll</a:t>
            </a:r>
            <a:br>
              <a:rPr lang="sv-SE" sz="1600" b="1"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62513932809E-2"/>
          <c:y val="0.15054908485856905"/>
          <c:w val="0.94068472429383065"/>
          <c:h val="0.56034465741699091"/>
        </c:manualLayout>
      </c:layout>
      <c:barChart>
        <c:barDir val="col"/>
        <c:grouping val="clustered"/>
        <c:varyColors val="0"/>
        <c:ser>
          <c:idx val="0"/>
          <c:order val="0"/>
          <c:tx>
            <c:strRef>
              <c:f>'Utveckling bostad'!$D$107</c:f>
              <c:strCache>
                <c:ptCount val="1"/>
                <c:pt idx="0">
                  <c:v>Andel som tycker att utvecklingen i bostadsområdet går åt fel håll</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'Utveckling bostad'!$C$108:$C$127</c:f>
              <c:strCache>
                <c:ptCount val="20"/>
                <c:pt idx="0">
                  <c:v>16–29 år</c:v>
                </c:pt>
                <c:pt idx="1">
                  <c:v>30–39 år</c:v>
                </c:pt>
                <c:pt idx="2">
                  <c:v>40–49 år</c:v>
                </c:pt>
                <c:pt idx="3">
                  <c:v>50–64 år</c:v>
                </c:pt>
                <c:pt idx="4">
                  <c:v>65–90 år</c:v>
                </c:pt>
                <c:pt idx="6">
                  <c:v>Kvinna</c:v>
                </c:pt>
                <c:pt idx="7">
                  <c:v>Man</c:v>
                </c:pt>
                <c:pt idx="9">
                  <c:v>Har barn</c:v>
                </c:pt>
                <c:pt idx="10">
                  <c:v>Har inte barn</c:v>
                </c:pt>
                <c:pt idx="12">
                  <c:v>HBTQI-person</c:v>
                </c:pt>
                <c:pt idx="13">
                  <c:v>Ej HBTQI</c:v>
                </c:pt>
                <c:pt idx="15">
                  <c:v>Funktionsnedsättning</c:v>
                </c:pt>
                <c:pt idx="16">
                  <c:v>Ej funktionsnedsättning</c:v>
                </c:pt>
                <c:pt idx="18">
                  <c:v>Utländsk bakgrund</c:v>
                </c:pt>
                <c:pt idx="19">
                  <c:v>Svensk bakgrund</c:v>
                </c:pt>
              </c:strCache>
            </c:strRef>
          </c:cat>
          <c:val>
            <c:numRef>
              <c:f>'Utveckling bostad'!$D$108:$D$127</c:f>
              <c:numCache>
                <c:formatCode>General</c:formatCode>
                <c:ptCount val="20"/>
                <c:pt idx="0">
                  <c:v>21</c:v>
                </c:pt>
                <c:pt idx="1">
                  <c:v>22</c:v>
                </c:pt>
                <c:pt idx="2">
                  <c:v>32</c:v>
                </c:pt>
                <c:pt idx="3">
                  <c:v>36</c:v>
                </c:pt>
                <c:pt idx="4">
                  <c:v>26</c:v>
                </c:pt>
                <c:pt idx="6">
                  <c:v>27</c:v>
                </c:pt>
                <c:pt idx="7">
                  <c:v>28</c:v>
                </c:pt>
                <c:pt idx="9">
                  <c:v>31</c:v>
                </c:pt>
                <c:pt idx="10">
                  <c:v>25</c:v>
                </c:pt>
                <c:pt idx="12">
                  <c:v>23</c:v>
                </c:pt>
                <c:pt idx="13">
                  <c:v>28</c:v>
                </c:pt>
                <c:pt idx="15">
                  <c:v>29</c:v>
                </c:pt>
                <c:pt idx="16">
                  <c:v>28</c:v>
                </c:pt>
                <c:pt idx="18">
                  <c:v>26</c:v>
                </c:pt>
                <c:pt idx="19">
                  <c:v>28</c:v>
                </c:pt>
              </c:numCache>
            </c:numRef>
          </c:val>
          <c:extLst>
            <c:ext xmlns:c16="http://schemas.microsoft.com/office/drawing/2014/chart" uri="{C3380CC4-5D6E-409C-BE32-E72D297353CC}">
              <c16:uniqueId val="{00000000-6826-4423-B693-EB1380D7F0EE}"/>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65"/>
          <c:min val="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tycker att utvecklingen i bostadsområdet går </a:t>
            </a:r>
            <a:r>
              <a:rPr lang="sv-SE" sz="1600" b="1" noProof="0"/>
              <a:t>åt fel håll</a:t>
            </a:r>
            <a:br>
              <a:rPr lang="sv-SE" sz="1600" b="1"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035062513932809E-2"/>
          <c:y val="0.15054908485856905"/>
          <c:w val="0.94068472429383065"/>
          <c:h val="0.56040824347871654"/>
        </c:manualLayout>
      </c:layout>
      <c:barChart>
        <c:barDir val="col"/>
        <c:grouping val="clustered"/>
        <c:varyColors val="0"/>
        <c:ser>
          <c:idx val="0"/>
          <c:order val="0"/>
          <c:tx>
            <c:strRef>
              <c:f>'Utveckling bostad'!$D$130</c:f>
              <c:strCache>
                <c:ptCount val="1"/>
                <c:pt idx="0">
                  <c:v>Andel som tycker att utvecklingen i bostadsområdet går åt fel håll</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'Utveckling bostad'!$C$131:$C$144</c:f>
              <c:strCache>
                <c:ptCount val="14"/>
                <c:pt idx="0">
                  <c:v>Till vänster</c:v>
                </c:pt>
                <c:pt idx="1">
                  <c:v>Ideologiskt i mitten</c:v>
                </c:pt>
                <c:pt idx="2">
                  <c:v>Till höger</c:v>
                </c:pt>
                <c:pt idx="4">
                  <c:v>Stort förtroende välfärden</c:v>
                </c:pt>
                <c:pt idx="5">
                  <c:v>Varken stort eller litet</c:v>
                </c:pt>
                <c:pt idx="6">
                  <c:v>Litet förtroende välfärden</c:v>
                </c:pt>
                <c:pt idx="8">
                  <c:v>Hög tillit i allmänhet</c:v>
                </c:pt>
                <c:pt idx="9">
                  <c:v>Medeltillit </c:v>
                </c:pt>
                <c:pt idx="10">
                  <c:v>Låg tillit i allmänhet</c:v>
                </c:pt>
                <c:pt idx="12">
                  <c:v>Göteborg trygg stad</c:v>
                </c:pt>
                <c:pt idx="13">
                  <c:v>Göteborg inte trygg</c:v>
                </c:pt>
              </c:strCache>
            </c:strRef>
          </c:cat>
          <c:val>
            <c:numRef>
              <c:f>'Utveckling bostad'!$D$131:$D$144</c:f>
              <c:numCache>
                <c:formatCode>General</c:formatCode>
                <c:ptCount val="14"/>
                <c:pt idx="0">
                  <c:v>25</c:v>
                </c:pt>
                <c:pt idx="1">
                  <c:v>27</c:v>
                </c:pt>
                <c:pt idx="2">
                  <c:v>31</c:v>
                </c:pt>
                <c:pt idx="4">
                  <c:v>19</c:v>
                </c:pt>
                <c:pt idx="5">
                  <c:v>29</c:v>
                </c:pt>
                <c:pt idx="6">
                  <c:v>41</c:v>
                </c:pt>
                <c:pt idx="8">
                  <c:v>23</c:v>
                </c:pt>
                <c:pt idx="9">
                  <c:v>28</c:v>
                </c:pt>
                <c:pt idx="10">
                  <c:v>37</c:v>
                </c:pt>
                <c:pt idx="12">
                  <c:v>18</c:v>
                </c:pt>
                <c:pt idx="13">
                  <c:v>41</c:v>
                </c:pt>
              </c:numCache>
            </c:numRef>
          </c:val>
          <c:extLst>
            <c:ext xmlns:c16="http://schemas.microsoft.com/office/drawing/2014/chart" uri="{C3380CC4-5D6E-409C-BE32-E72D297353CC}">
              <c16:uniqueId val="{00000000-216E-4C78-8C19-740F34AC4856}"/>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65"/>
          <c:min val="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sv-SE" sz="1600" b="0" noProof="0"/>
            </a:pPr>
            <a:r>
              <a:rPr lang="sv-SE" sz="1600" b="0" noProof="0"/>
              <a:t>Andel som tycker att utvecklingen i bostadsområdet går </a:t>
            </a:r>
            <a:r>
              <a:rPr lang="sv-SE" sz="1600" b="1" noProof="0"/>
              <a:t>åt fel håll</a:t>
            </a:r>
            <a:br>
              <a:rPr lang="sv-SE" sz="1600" b="0" noProof="0"/>
            </a:br>
            <a:r>
              <a:rPr lang="sv-SE" sz="1200" b="0" noProof="0"/>
              <a:t>2023</a:t>
            </a:r>
            <a:endParaRPr lang="sv-SE" sz="1600" b="0" noProof="0"/>
          </a:p>
        </c:rich>
      </c:tx>
      <c:overlay val="0"/>
      <c:spPr>
        <a:noFill/>
        <a:ln>
          <a:noFill/>
        </a:ln>
        <a:effectLst/>
      </c:spPr>
    </c:title>
    <c:autoTitleDeleted val="0"/>
    <c:plotArea>
      <c:layout>
        <c:manualLayout>
          <c:layoutTarget val="inner"/>
          <c:xMode val="edge"/>
          <c:yMode val="edge"/>
          <c:x val="4.7588415109847244E-2"/>
          <c:y val="0.15054908485856905"/>
          <c:w val="0.94013137277739811"/>
          <c:h val="0.56148903184106991"/>
        </c:manualLayout>
      </c:layout>
      <c:barChart>
        <c:barDir val="col"/>
        <c:grouping val="clustered"/>
        <c:varyColors val="0"/>
        <c:ser>
          <c:idx val="0"/>
          <c:order val="0"/>
          <c:tx>
            <c:strRef>
              <c:f>'Utveckling bostad'!$D$147</c:f>
              <c:strCache>
                <c:ptCount val="1"/>
                <c:pt idx="0">
                  <c:v>Andel som tycker att utvecklingen i bostadsområdet går åt fel håll</c:v>
                </c:pt>
              </c:strCache>
            </c:strRef>
          </c:tx>
          <c:spPr>
            <a:solidFill>
              <a:schemeClr val="accent5">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'Utveckling bostad'!$C$148:$C$161</c:f>
              <c:strCache>
                <c:ptCount val="14"/>
                <c:pt idx="0">
                  <c:v>Ej utsatt</c:v>
                </c:pt>
                <c:pt idx="1">
                  <c:v>Utsatt område</c:v>
                </c:pt>
                <c:pt idx="3">
                  <c:v>Trygg i bostadsområdet</c:v>
                </c:pt>
                <c:pt idx="4">
                  <c:v>Varken trygg eller otrygg </c:v>
                </c:pt>
                <c:pt idx="5">
                  <c:v>Otrygg i bostadsområdet</c:v>
                </c:pt>
                <c:pt idx="7">
                  <c:v>Hög tillit i bostadsområdet</c:v>
                </c:pt>
                <c:pt idx="8">
                  <c:v>Medeltillit </c:v>
                </c:pt>
                <c:pt idx="9">
                  <c:v>Låg tillit i bostadsområdet</c:v>
                </c:pt>
                <c:pt idx="11">
                  <c:v>Positivt rykte bostadsområdet</c:v>
                </c:pt>
                <c:pt idx="12">
                  <c:v>Varken positivt eller negativt</c:v>
                </c:pt>
                <c:pt idx="13">
                  <c:v>Negativt rykte bostadsområdet</c:v>
                </c:pt>
              </c:strCache>
            </c:strRef>
          </c:cat>
          <c:val>
            <c:numRef>
              <c:f>'Utveckling bostad'!$D$148:$D$161</c:f>
              <c:numCache>
                <c:formatCode>General</c:formatCode>
                <c:ptCount val="14"/>
                <c:pt idx="0">
                  <c:v>27</c:v>
                </c:pt>
                <c:pt idx="1">
                  <c:v>30</c:v>
                </c:pt>
                <c:pt idx="3">
                  <c:v>22</c:v>
                </c:pt>
                <c:pt idx="4">
                  <c:v>45</c:v>
                </c:pt>
                <c:pt idx="5">
                  <c:v>63</c:v>
                </c:pt>
                <c:pt idx="7">
                  <c:v>21</c:v>
                </c:pt>
                <c:pt idx="8">
                  <c:v>32</c:v>
                </c:pt>
                <c:pt idx="9">
                  <c:v>45</c:v>
                </c:pt>
                <c:pt idx="11">
                  <c:v>24</c:v>
                </c:pt>
                <c:pt idx="12">
                  <c:v>33</c:v>
                </c:pt>
                <c:pt idx="13">
                  <c:v>46</c:v>
                </c:pt>
              </c:numCache>
            </c:numRef>
          </c:val>
          <c:extLst>
            <c:ext xmlns:c16="http://schemas.microsoft.com/office/drawing/2014/chart" uri="{C3380CC4-5D6E-409C-BE32-E72D297353CC}">
              <c16:uniqueId val="{00000000-74D1-4896-B72E-AD74A069489B}"/>
            </c:ext>
          </c:extLst>
        </c:ser>
        <c:dLbls>
          <c:dLblPos val="outEnd"/>
          <c:showLegendKey val="0"/>
          <c:showVal val="1"/>
          <c:showCatName val="0"/>
          <c:showSerName val="0"/>
          <c:showPercent val="0"/>
          <c:showBubbleSize val="0"/>
        </c:dLbls>
        <c:gapWidth val="50"/>
        <c:axId val="909909816"/>
        <c:axId val="909902976"/>
      </c:barChart>
      <c:catAx>
        <c:axId val="90990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909902976"/>
        <c:crosses val="autoZero"/>
        <c:auto val="1"/>
        <c:lblAlgn val="ctr"/>
        <c:lblOffset val="100"/>
        <c:noMultiLvlLbl val="0"/>
      </c:catAx>
      <c:valAx>
        <c:axId val="909902976"/>
        <c:scaling>
          <c:orientation val="minMax"/>
          <c:max val="65"/>
          <c:min val="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909909816"/>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sitt bostadsområde </a:t>
            </a:r>
            <a:br>
              <a:rPr lang="sv-SE" sz="1600" b="0"/>
            </a:br>
            <a:r>
              <a:rPr lang="sv-SE" sz="1200" b="0"/>
              <a:t>- genomsnitt 2018-2023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'Trygghet bostad'!$N$107</c:f>
              <c:strCache>
                <c:ptCount val="1"/>
                <c:pt idx="0">
                  <c:v>Andel som känner sig trygga i sitt bostadsområdet - medel 2018-2023</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C787-48A6-BFAD-F197EEC6F1A9}"/>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C787-48A6-BFAD-F197EEC6F1A9}"/>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C787-48A6-BFAD-F197EEC6F1A9}"/>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C787-48A6-BFAD-F197EEC6F1A9}"/>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C787-48A6-BFAD-F197EEC6F1A9}"/>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C787-48A6-BFAD-F197EEC6F1A9}"/>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C787-48A6-BFAD-F197EEC6F1A9}"/>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C787-48A6-BFAD-F197EEC6F1A9}"/>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C787-48A6-BFAD-F197EEC6F1A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C787-48A6-BFAD-F197EEC6F1A9}"/>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C787-48A6-BFAD-F197EEC6F1A9}"/>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C787-48A6-BFAD-F197EEC6F1A9}"/>
              </c:ext>
            </c:extLst>
          </c:dPt>
          <c:dPt>
            <c:idx val="1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C787-48A6-BFAD-F197EEC6F1A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C787-48A6-BFAD-F197EEC6F1A9}"/>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C787-48A6-BFAD-F197EEC6F1A9}"/>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C787-48A6-BFAD-F197EEC6F1A9}"/>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1-C787-48A6-BFAD-F197EEC6F1A9}"/>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C787-48A6-BFAD-F197EEC6F1A9}"/>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25-C787-48A6-BFAD-F197EEC6F1A9}"/>
              </c:ext>
            </c:extLst>
          </c:dPt>
          <c:dPt>
            <c:idx val="1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7-C787-48A6-BFAD-F197EEC6F1A9}"/>
              </c:ext>
            </c:extLst>
          </c:dPt>
          <c:dPt>
            <c:idx val="2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9-C787-48A6-BFAD-F197EEC6F1A9}"/>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C787-48A6-BFAD-F197EEC6F1A9}"/>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C787-48A6-BFAD-F197EEC6F1A9}"/>
              </c:ext>
            </c:extLst>
          </c:dPt>
          <c:dPt>
            <c:idx val="2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F-C787-48A6-BFAD-F197EEC6F1A9}"/>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C787-48A6-BFAD-F197EEC6F1A9}"/>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C787-48A6-BFAD-F197EEC6F1A9}"/>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C787-48A6-BFAD-F197EEC6F1A9}"/>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C787-48A6-BFAD-F197EEC6F1A9}"/>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9-C787-48A6-BFAD-F197EEC6F1A9}"/>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C787-48A6-BFAD-F197EEC6F1A9}"/>
              </c:ext>
            </c:extLst>
          </c:dPt>
          <c:dPt>
            <c:idx val="3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D-C787-48A6-BFAD-F197EEC6F1A9}"/>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C787-48A6-BFAD-F197EEC6F1A9}"/>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C787-48A6-BFAD-F197EEC6F1A9}"/>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C787-48A6-BFAD-F197EEC6F1A9}"/>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C787-48A6-BFAD-F197EEC6F1A9}"/>
              </c:ext>
            </c:extLst>
          </c:dPt>
          <c:dPt>
            <c:idx val="3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7-C787-48A6-BFAD-F197EEC6F1A9}"/>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C787-48A6-BFAD-F197EEC6F1A9}"/>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'Trygghet bostad'!$M$108:$M$144</c:f>
              <c:strCache>
                <c:ptCount val="37"/>
                <c:pt idx="0">
                  <c:v>Södra Skärgården</c:v>
                </c:pt>
                <c:pt idx="1">
                  <c:v>Södra Torslanda</c:v>
                </c:pt>
                <c:pt idx="2">
                  <c:v>Älvsborg</c:v>
                </c:pt>
                <c:pt idx="3">
                  <c:v>Billdal</c:v>
                </c:pt>
                <c:pt idx="4">
                  <c:v>Björlanda</c:v>
                </c:pt>
                <c:pt idx="5">
                  <c:v>Kallebäck-Skår-Kärralund</c:v>
                </c:pt>
                <c:pt idx="6">
                  <c:v>Lunden-Härlanda-Överås</c:v>
                </c:pt>
                <c:pt idx="7">
                  <c:v>Bratthammar-Näset-Önnered</c:v>
                </c:pt>
                <c:pt idx="8">
                  <c:v>Krokslätt-Johanneberg</c:v>
                </c:pt>
                <c:pt idx="9">
                  <c:v>Norra Älvsstranden</c:v>
                </c:pt>
                <c:pt idx="10">
                  <c:v>Kålltorp-Torpa-Björkekärr</c:v>
                </c:pt>
                <c:pt idx="11">
                  <c:v>Östra Angered</c:v>
                </c:pt>
                <c:pt idx="12">
                  <c:v>Askim-Hovås</c:v>
                </c:pt>
                <c:pt idx="13">
                  <c:v>Kärra-Rödbo</c:v>
                </c:pt>
                <c:pt idx="14">
                  <c:v>Guldheden-Landala</c:v>
                </c:pt>
                <c:pt idx="15">
                  <c:v>Tuve-Säve</c:v>
                </c:pt>
                <c:pt idx="16">
                  <c:v>Kärrdalen-Slättadamm</c:v>
                </c:pt>
                <c:pt idx="17">
                  <c:v>Majorna-Stigberget-Masthugget</c:v>
                </c:pt>
                <c:pt idx="18">
                  <c:v>HELA GÖTEBORG</c:v>
                </c:pt>
                <c:pt idx="19">
                  <c:v>Gamlestaden och Utby</c:v>
                </c:pt>
                <c:pt idx="20">
                  <c:v>Kungsladugård-Sanna</c:v>
                </c:pt>
                <c:pt idx="21">
                  <c:v>Olskroken-Redbergslid-Bagaregården</c:v>
                </c:pt>
                <c:pt idx="22">
                  <c:v>Olivedal-Haga-Annedal-Änggården</c:v>
                </c:pt>
                <c:pt idx="23">
                  <c:v>Norra Centrum</c:v>
                </c:pt>
                <c:pt idx="24">
                  <c:v>Stora Högsbo</c:v>
                </c:pt>
                <c:pt idx="25">
                  <c:v>Kyrkbyn-Rambergsstaden</c:v>
                </c:pt>
                <c:pt idx="26">
                  <c:v>Backa</c:v>
                </c:pt>
                <c:pt idx="27">
                  <c:v>Kvillebäcken</c:v>
                </c:pt>
                <c:pt idx="28">
                  <c:v>Kortedala</c:v>
                </c:pt>
                <c:pt idx="29">
                  <c:v>Centrala Angered</c:v>
                </c:pt>
                <c:pt idx="30">
                  <c:v>Centrala Tynnered</c:v>
                </c:pt>
                <c:pt idx="31">
                  <c:v>Östra Biskopsgården</c:v>
                </c:pt>
                <c:pt idx="32">
                  <c:v>Södra Angered</c:v>
                </c:pt>
                <c:pt idx="33">
                  <c:v>Norra Angered</c:v>
                </c:pt>
                <c:pt idx="34">
                  <c:v>Bergsjön</c:v>
                </c:pt>
                <c:pt idx="35">
                  <c:v>Frölunda Torg-Tofta</c:v>
                </c:pt>
                <c:pt idx="36">
                  <c:v>Västra Biskopsgården</c:v>
                </c:pt>
              </c:strCache>
            </c:strRef>
          </c:cat>
          <c:val>
            <c:numRef>
              <c:f>'Trygghet bostad'!$N$108:$N$144</c:f>
              <c:numCache>
                <c:formatCode>0</c:formatCode>
                <c:ptCount val="37"/>
                <c:pt idx="0">
                  <c:v>97.380951666666675</c:v>
                </c:pt>
                <c:pt idx="1">
                  <c:v>94.758010000000013</c:v>
                </c:pt>
                <c:pt idx="2">
                  <c:v>93.741711666666674</c:v>
                </c:pt>
                <c:pt idx="3">
                  <c:v>93.398561666666666</c:v>
                </c:pt>
                <c:pt idx="4">
                  <c:v>92.424874999999986</c:v>
                </c:pt>
                <c:pt idx="5">
                  <c:v>89.820016666666675</c:v>
                </c:pt>
                <c:pt idx="6">
                  <c:v>89.264143333333323</c:v>
                </c:pt>
                <c:pt idx="7">
                  <c:v>89.150653333333338</c:v>
                </c:pt>
                <c:pt idx="8">
                  <c:v>89.078991666666667</c:v>
                </c:pt>
                <c:pt idx="9">
                  <c:v>88.592296666666655</c:v>
                </c:pt>
                <c:pt idx="10">
                  <c:v>88.195068333333353</c:v>
                </c:pt>
                <c:pt idx="11">
                  <c:v>87.890938333333338</c:v>
                </c:pt>
                <c:pt idx="12">
                  <c:v>86.595920000000007</c:v>
                </c:pt>
                <c:pt idx="13">
                  <c:v>83.616330000000005</c:v>
                </c:pt>
                <c:pt idx="14">
                  <c:v>83.333488333333335</c:v>
                </c:pt>
                <c:pt idx="15">
                  <c:v>82.816781666666671</c:v>
                </c:pt>
                <c:pt idx="16">
                  <c:v>81.688646666666671</c:v>
                </c:pt>
                <c:pt idx="17">
                  <c:v>79.029211666666669</c:v>
                </c:pt>
                <c:pt idx="18">
                  <c:v>79</c:v>
                </c:pt>
                <c:pt idx="19">
                  <c:v>78.942756666666668</c:v>
                </c:pt>
                <c:pt idx="20">
                  <c:v>78.292728333333329</c:v>
                </c:pt>
                <c:pt idx="21">
                  <c:v>78.169070000000005</c:v>
                </c:pt>
                <c:pt idx="22">
                  <c:v>77.891230000000007</c:v>
                </c:pt>
                <c:pt idx="23">
                  <c:v>76.722336666666678</c:v>
                </c:pt>
                <c:pt idx="24">
                  <c:v>75.655053333333328</c:v>
                </c:pt>
                <c:pt idx="25">
                  <c:v>66.458500000000001</c:v>
                </c:pt>
                <c:pt idx="26">
                  <c:v>66.266201666666674</c:v>
                </c:pt>
                <c:pt idx="27">
                  <c:v>65.269536666666667</c:v>
                </c:pt>
                <c:pt idx="28">
                  <c:v>61.318714999999997</c:v>
                </c:pt>
                <c:pt idx="29">
                  <c:v>60.215101666666669</c:v>
                </c:pt>
                <c:pt idx="30">
                  <c:v>59.876881666666669</c:v>
                </c:pt>
                <c:pt idx="31">
                  <c:v>57.372683333333327</c:v>
                </c:pt>
                <c:pt idx="32">
                  <c:v>56.140780000000007</c:v>
                </c:pt>
                <c:pt idx="33">
                  <c:v>54.581085000000002</c:v>
                </c:pt>
                <c:pt idx="34">
                  <c:v>52.270499999999998</c:v>
                </c:pt>
                <c:pt idx="35">
                  <c:v>51.717206666666669</c:v>
                </c:pt>
                <c:pt idx="36">
                  <c:v>44.545581666666664</c:v>
                </c:pt>
              </c:numCache>
            </c:numRef>
          </c:val>
          <c:extLst>
            <c:ext xmlns:c16="http://schemas.microsoft.com/office/drawing/2014/chart" uri="{C3380CC4-5D6E-409C-BE32-E72D297353CC}">
              <c16:uniqueId val="{0000004A-C787-48A6-BFAD-F197EEC6F1A9}"/>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sitt bostadsområde </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3.9034721288732269E-2"/>
          <c:y val="7.5883637822212982E-2"/>
          <c:w val="0.94964591122488262"/>
          <c:h val="0.63947961168685696"/>
        </c:manualLayout>
      </c:layout>
      <c:barChart>
        <c:barDir val="col"/>
        <c:grouping val="clustered"/>
        <c:varyColors val="0"/>
        <c:ser>
          <c:idx val="0"/>
          <c:order val="0"/>
          <c:tx>
            <c:strRef>
              <c:f>'Trygghet bostad'!$F$65</c:f>
              <c:strCache>
                <c:ptCount val="1"/>
                <c:pt idx="0">
                  <c:v>Andel som känner sig tygga i sitt bostadsområde 2023</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829D-4072-9D76-5E1D745A0F75}"/>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829D-4072-9D76-5E1D745A0F75}"/>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829D-4072-9D76-5E1D745A0F75}"/>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829D-4072-9D76-5E1D745A0F75}"/>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829D-4072-9D76-5E1D745A0F75}"/>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829D-4072-9D76-5E1D745A0F75}"/>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829D-4072-9D76-5E1D745A0F75}"/>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829D-4072-9D76-5E1D745A0F75}"/>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829D-4072-9D76-5E1D745A0F75}"/>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829D-4072-9D76-5E1D745A0F75}"/>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829D-4072-9D76-5E1D745A0F75}"/>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829D-4072-9D76-5E1D745A0F75}"/>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829D-4072-9D76-5E1D745A0F75}"/>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829D-4072-9D76-5E1D745A0F75}"/>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829D-4072-9D76-5E1D745A0F75}"/>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829D-4072-9D76-5E1D745A0F75}"/>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829D-4072-9D76-5E1D745A0F75}"/>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23-829D-4072-9D76-5E1D745A0F75}"/>
              </c:ext>
            </c:extLst>
          </c:dPt>
          <c:dPt>
            <c:idx val="1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5-829D-4072-9D76-5E1D745A0F75}"/>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829D-4072-9D76-5E1D745A0F75}"/>
              </c:ext>
            </c:extLst>
          </c:dPt>
          <c:dPt>
            <c:idx val="2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9-829D-4072-9D76-5E1D745A0F75}"/>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829D-4072-9D76-5E1D745A0F75}"/>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829D-4072-9D76-5E1D745A0F75}"/>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829D-4072-9D76-5E1D745A0F75}"/>
              </c:ext>
            </c:extLst>
          </c:dPt>
          <c:dPt>
            <c:idx val="2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1-829D-4072-9D76-5E1D745A0F75}"/>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829D-4072-9D76-5E1D745A0F75}"/>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829D-4072-9D76-5E1D745A0F75}"/>
              </c:ext>
            </c:extLst>
          </c:dPt>
          <c:dPt>
            <c:idx val="2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7-829D-4072-9D76-5E1D745A0F75}"/>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9-829D-4072-9D76-5E1D745A0F75}"/>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829D-4072-9D76-5E1D745A0F75}"/>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829D-4072-9D76-5E1D745A0F75}"/>
              </c:ext>
            </c:extLst>
          </c:dPt>
          <c:dPt>
            <c:idx val="3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F-829D-4072-9D76-5E1D745A0F75}"/>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829D-4072-9D76-5E1D745A0F75}"/>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829D-4072-9D76-5E1D745A0F75}"/>
              </c:ext>
            </c:extLst>
          </c:dPt>
          <c:dPt>
            <c:idx val="3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5-829D-4072-9D76-5E1D745A0F75}"/>
              </c:ext>
            </c:extLst>
          </c:dPt>
          <c:dPt>
            <c:idx val="3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7-829D-4072-9D76-5E1D745A0F75}"/>
              </c:ext>
            </c:extLst>
          </c:dPt>
          <c:dPt>
            <c:idx val="3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9-829D-4072-9D76-5E1D745A0F75}"/>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'Trygghet bostad'!$E$66:$E$102</c:f>
              <c:strCache>
                <c:ptCount val="37"/>
                <c:pt idx="0">
                  <c:v>Björlanda</c:v>
                </c:pt>
                <c:pt idx="1">
                  <c:v>Billdal</c:v>
                </c:pt>
                <c:pt idx="2">
                  <c:v>Älvsborg</c:v>
                </c:pt>
                <c:pt idx="3">
                  <c:v>Bratthammar-Näset-Önnered</c:v>
                </c:pt>
                <c:pt idx="4">
                  <c:v>Lunden-Härlanda-Överås</c:v>
                </c:pt>
                <c:pt idx="5">
                  <c:v>Norra Älvsstranden</c:v>
                </c:pt>
                <c:pt idx="6">
                  <c:v>Södra Torslanda</c:v>
                </c:pt>
                <c:pt idx="7">
                  <c:v>Södra Skärgården</c:v>
                </c:pt>
                <c:pt idx="8">
                  <c:v>Kärra-Rödbo</c:v>
                </c:pt>
                <c:pt idx="9">
                  <c:v>Kålltorp-Torpa-Björkekärr</c:v>
                </c:pt>
                <c:pt idx="10">
                  <c:v>Krokslätt-Johanneberg</c:v>
                </c:pt>
                <c:pt idx="11">
                  <c:v>Askim-Hovås</c:v>
                </c:pt>
                <c:pt idx="12">
                  <c:v>Kallebäck-Skår-Kärralund</c:v>
                </c:pt>
                <c:pt idx="13">
                  <c:v>Östra Angered</c:v>
                </c:pt>
                <c:pt idx="14">
                  <c:v>Guldheden-Landala</c:v>
                </c:pt>
                <c:pt idx="15">
                  <c:v>Tuve-Säve</c:v>
                </c:pt>
                <c:pt idx="16">
                  <c:v>Majorna-Stigberget-Masthugget</c:v>
                </c:pt>
                <c:pt idx="17">
                  <c:v>HELA STADEN</c:v>
                </c:pt>
                <c:pt idx="18">
                  <c:v>Gamlestaden och Utby</c:v>
                </c:pt>
                <c:pt idx="19">
                  <c:v>Kungsladugård-Sanna</c:v>
                </c:pt>
                <c:pt idx="20">
                  <c:v>Kyrkbyn-Rambergsstaden</c:v>
                </c:pt>
                <c:pt idx="21">
                  <c:v>Olivedal-Haga-Annedal-Änggården</c:v>
                </c:pt>
                <c:pt idx="22">
                  <c:v>Olskroken-Redbergslid-Bagaregården</c:v>
                </c:pt>
                <c:pt idx="23">
                  <c:v>Kärrdalen-Slättadamm</c:v>
                </c:pt>
                <c:pt idx="24">
                  <c:v>Norra Centrum</c:v>
                </c:pt>
                <c:pt idx="25">
                  <c:v>Stora Högsbo</c:v>
                </c:pt>
                <c:pt idx="26">
                  <c:v>Östra Biskopsgården</c:v>
                </c:pt>
                <c:pt idx="27">
                  <c:v>Kortedala</c:v>
                </c:pt>
                <c:pt idx="28">
                  <c:v>Centrala Angered</c:v>
                </c:pt>
                <c:pt idx="29">
                  <c:v>Kvillebäcken</c:v>
                </c:pt>
                <c:pt idx="30">
                  <c:v>Backa</c:v>
                </c:pt>
                <c:pt idx="31">
                  <c:v>Centrala Tynnered</c:v>
                </c:pt>
                <c:pt idx="32">
                  <c:v>Bergsjön</c:v>
                </c:pt>
                <c:pt idx="33">
                  <c:v>Södra Angered</c:v>
                </c:pt>
                <c:pt idx="34">
                  <c:v>Västra Biskopsgården</c:v>
                </c:pt>
                <c:pt idx="35">
                  <c:v>Frölunda Torg-Tofta</c:v>
                </c:pt>
                <c:pt idx="36">
                  <c:v>Norra Angered</c:v>
                </c:pt>
              </c:strCache>
            </c:strRef>
          </c:cat>
          <c:val>
            <c:numRef>
              <c:f>'Trygghet bostad'!$F$66:$F$102</c:f>
              <c:numCache>
                <c:formatCode>General</c:formatCode>
                <c:ptCount val="37"/>
                <c:pt idx="0">
                  <c:v>100</c:v>
                </c:pt>
                <c:pt idx="1">
                  <c:v>98</c:v>
                </c:pt>
                <c:pt idx="2">
                  <c:v>96</c:v>
                </c:pt>
                <c:pt idx="3">
                  <c:v>92</c:v>
                </c:pt>
                <c:pt idx="4">
                  <c:v>91</c:v>
                </c:pt>
                <c:pt idx="5">
                  <c:v>91</c:v>
                </c:pt>
                <c:pt idx="6">
                  <c:v>91</c:v>
                </c:pt>
                <c:pt idx="7">
                  <c:v>90</c:v>
                </c:pt>
                <c:pt idx="8">
                  <c:v>89</c:v>
                </c:pt>
                <c:pt idx="9">
                  <c:v>88</c:v>
                </c:pt>
                <c:pt idx="10">
                  <c:v>88</c:v>
                </c:pt>
                <c:pt idx="11">
                  <c:v>88</c:v>
                </c:pt>
                <c:pt idx="12">
                  <c:v>87</c:v>
                </c:pt>
                <c:pt idx="13">
                  <c:v>85</c:v>
                </c:pt>
                <c:pt idx="14">
                  <c:v>85</c:v>
                </c:pt>
                <c:pt idx="15">
                  <c:v>82</c:v>
                </c:pt>
                <c:pt idx="16">
                  <c:v>81</c:v>
                </c:pt>
                <c:pt idx="17">
                  <c:v>81</c:v>
                </c:pt>
                <c:pt idx="18">
                  <c:v>80</c:v>
                </c:pt>
                <c:pt idx="19">
                  <c:v>79</c:v>
                </c:pt>
                <c:pt idx="20">
                  <c:v>79</c:v>
                </c:pt>
                <c:pt idx="21">
                  <c:v>78</c:v>
                </c:pt>
                <c:pt idx="22">
                  <c:v>78</c:v>
                </c:pt>
                <c:pt idx="23">
                  <c:v>78</c:v>
                </c:pt>
                <c:pt idx="24">
                  <c:v>76</c:v>
                </c:pt>
                <c:pt idx="25">
                  <c:v>76</c:v>
                </c:pt>
                <c:pt idx="26">
                  <c:v>72</c:v>
                </c:pt>
                <c:pt idx="27">
                  <c:v>69</c:v>
                </c:pt>
                <c:pt idx="28">
                  <c:v>63</c:v>
                </c:pt>
                <c:pt idx="29">
                  <c:v>62</c:v>
                </c:pt>
                <c:pt idx="30">
                  <c:v>60</c:v>
                </c:pt>
                <c:pt idx="31">
                  <c:v>55</c:v>
                </c:pt>
                <c:pt idx="32">
                  <c:v>54</c:v>
                </c:pt>
                <c:pt idx="33">
                  <c:v>54</c:v>
                </c:pt>
                <c:pt idx="34">
                  <c:v>53</c:v>
                </c:pt>
                <c:pt idx="35">
                  <c:v>51</c:v>
                </c:pt>
                <c:pt idx="36">
                  <c:v>49</c:v>
                </c:pt>
              </c:numCache>
            </c:numRef>
          </c:val>
          <c:extLst>
            <c:ext xmlns:c16="http://schemas.microsoft.com/office/drawing/2014/chart" uri="{C3380CC4-5D6E-409C-BE32-E72D297353CC}">
              <c16:uniqueId val="{0000004A-829D-4072-9D76-5E1D745A0F75}"/>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i sitt bostadsområde </a:t>
            </a:r>
            <a:br>
              <a:rPr lang="sv-SE" sz="1600" b="0"/>
            </a:br>
            <a:r>
              <a:rPr lang="sv-SE" sz="1200" b="0"/>
              <a:t>- medel 2018-2023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'Trygghet bostad'!$Q$107</c:f>
              <c:strCache>
                <c:ptCount val="1"/>
                <c:pt idx="0">
                  <c:v>Andel som inte känner sig trygga i sitt bostadsområde - medel 2018-2023</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D87B-4BC2-8173-533DCDE00B08}"/>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D87B-4BC2-8173-533DCDE00B08}"/>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D87B-4BC2-8173-533DCDE00B08}"/>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D87B-4BC2-8173-533DCDE00B08}"/>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D87B-4BC2-8173-533DCDE00B08}"/>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D87B-4BC2-8173-533DCDE00B08}"/>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D87B-4BC2-8173-533DCDE00B08}"/>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D87B-4BC2-8173-533DCDE00B0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1-D87B-4BC2-8173-533DCDE00B0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D87B-4BC2-8173-533DCDE00B08}"/>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D87B-4BC2-8173-533DCDE00B0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D87B-4BC2-8173-533DCDE00B08}"/>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D87B-4BC2-8173-533DCDE00B08}"/>
              </c:ext>
            </c:extLst>
          </c:dPt>
          <c:dPt>
            <c:idx val="1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B-D87B-4BC2-8173-533DCDE00B08}"/>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D87B-4BC2-8173-533DCDE00B08}"/>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F-D87B-4BC2-8173-533DCDE00B08}"/>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1-D87B-4BC2-8173-533DCDE00B08}"/>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D87B-4BC2-8173-533DCDE00B08}"/>
              </c:ext>
            </c:extLst>
          </c:dPt>
          <c:dPt>
            <c:idx val="1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5-D87B-4BC2-8173-533DCDE00B08}"/>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D87B-4BC2-8173-533DCDE00B08}"/>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D87B-4BC2-8173-533DCDE00B08}"/>
              </c:ext>
            </c:extLst>
          </c:dPt>
          <c:dPt>
            <c:idx val="21"/>
            <c:invertIfNegative val="0"/>
            <c:bubble3D val="0"/>
            <c:spPr>
              <a:solidFill>
                <a:schemeClr val="bg2">
                  <a:lumMod val="75000"/>
                </a:schemeClr>
              </a:solidFill>
              <a:ln>
                <a:noFill/>
              </a:ln>
              <a:effectLst/>
            </c:spPr>
            <c:extLst>
              <c:ext xmlns:c16="http://schemas.microsoft.com/office/drawing/2014/chart" uri="{C3380CC4-5D6E-409C-BE32-E72D297353CC}">
                <c16:uniqueId val="{0000002B-D87B-4BC2-8173-533DCDE00B08}"/>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D87B-4BC2-8173-533DCDE00B08}"/>
              </c:ext>
            </c:extLst>
          </c:dPt>
          <c:dPt>
            <c:idx val="2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F-D87B-4BC2-8173-533DCDE00B08}"/>
              </c:ext>
            </c:extLst>
          </c:dPt>
          <c:dPt>
            <c:idx val="2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1-D87B-4BC2-8173-533DCDE00B08}"/>
              </c:ext>
            </c:extLst>
          </c:dPt>
          <c:dPt>
            <c:idx val="2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3-D87B-4BC2-8173-533DCDE00B08}"/>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D87B-4BC2-8173-533DCDE00B08}"/>
              </c:ext>
            </c:extLst>
          </c:dPt>
          <c:dPt>
            <c:idx val="2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7-D87B-4BC2-8173-533DCDE00B08}"/>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D87B-4BC2-8173-533DCDE00B08}"/>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D87B-4BC2-8173-533DCDE00B08}"/>
              </c:ext>
            </c:extLst>
          </c:dPt>
          <c:dPt>
            <c:idx val="3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D-D87B-4BC2-8173-533DCDE00B08}"/>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D87B-4BC2-8173-533DCDE00B08}"/>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D87B-4BC2-8173-533DCDE00B08}"/>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D87B-4BC2-8173-533DCDE00B08}"/>
              </c:ext>
            </c:extLst>
          </c:dPt>
          <c:dPt>
            <c:idx val="3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5-D87B-4BC2-8173-533DCDE00B08}"/>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D87B-4BC2-8173-533DCDE00B08}"/>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D87B-4BC2-8173-533DCDE00B08}"/>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'Trygghet bostad'!$P$108:$P$144</c:f>
              <c:strCache>
                <c:ptCount val="37"/>
                <c:pt idx="0">
                  <c:v>Södra Skärgården</c:v>
                </c:pt>
                <c:pt idx="1">
                  <c:v>Södra Torslanda</c:v>
                </c:pt>
                <c:pt idx="2">
                  <c:v>Billdal</c:v>
                </c:pt>
                <c:pt idx="3">
                  <c:v>Bratthammar-Näset-Önnered</c:v>
                </c:pt>
                <c:pt idx="4">
                  <c:v>Älvsborg</c:v>
                </c:pt>
                <c:pt idx="5">
                  <c:v>Björlanda</c:v>
                </c:pt>
                <c:pt idx="6">
                  <c:v>Lunden-Härlanda-Överås</c:v>
                </c:pt>
                <c:pt idx="7">
                  <c:v>Östra Angered</c:v>
                </c:pt>
                <c:pt idx="8">
                  <c:v>Kålltorp-Torpa-Björkekärr</c:v>
                </c:pt>
                <c:pt idx="9">
                  <c:v>Krokslätt-Johanneberg</c:v>
                </c:pt>
                <c:pt idx="10">
                  <c:v>Norra Älvsstranden</c:v>
                </c:pt>
                <c:pt idx="11">
                  <c:v>Kallebäck-Skår-Kärralund</c:v>
                </c:pt>
                <c:pt idx="12">
                  <c:v>Kärra-Rödbo</c:v>
                </c:pt>
                <c:pt idx="13">
                  <c:v>Guldheden-Landala</c:v>
                </c:pt>
                <c:pt idx="14">
                  <c:v>Askim-Hovås</c:v>
                </c:pt>
                <c:pt idx="15">
                  <c:v>Kärrdalen-Slättadamm</c:v>
                </c:pt>
                <c:pt idx="16">
                  <c:v>Tuve-Säve</c:v>
                </c:pt>
                <c:pt idx="17">
                  <c:v>Kungsladugård-Sanna</c:v>
                </c:pt>
                <c:pt idx="18">
                  <c:v>Gamlestaden och Utby</c:v>
                </c:pt>
                <c:pt idx="19">
                  <c:v>Majorna-Stigberget-Masthugget</c:v>
                </c:pt>
                <c:pt idx="20">
                  <c:v>Stora Högsbo</c:v>
                </c:pt>
                <c:pt idx="21">
                  <c:v>HELA GÖTEBORG</c:v>
                </c:pt>
                <c:pt idx="22">
                  <c:v>Olskroken-Redbergslid-Bagaregården</c:v>
                </c:pt>
                <c:pt idx="23">
                  <c:v>Olivedal-Haga-Annedal-Änggården</c:v>
                </c:pt>
                <c:pt idx="24">
                  <c:v>Norra Centrum</c:v>
                </c:pt>
                <c:pt idx="25">
                  <c:v>Kyrkbyn-Rambergsstaden</c:v>
                </c:pt>
                <c:pt idx="26">
                  <c:v>Backa</c:v>
                </c:pt>
                <c:pt idx="27">
                  <c:v>Kortedala</c:v>
                </c:pt>
                <c:pt idx="28">
                  <c:v>Centrala Tynnered</c:v>
                </c:pt>
                <c:pt idx="29">
                  <c:v>Kvillebäcken</c:v>
                </c:pt>
                <c:pt idx="30">
                  <c:v>Frölunda Torg-Tofta</c:v>
                </c:pt>
                <c:pt idx="31">
                  <c:v>Östra Biskopsgården</c:v>
                </c:pt>
                <c:pt idx="32">
                  <c:v>Bergsjön</c:v>
                </c:pt>
                <c:pt idx="33">
                  <c:v>Södra Angered</c:v>
                </c:pt>
                <c:pt idx="34">
                  <c:v>Centrala Angered</c:v>
                </c:pt>
                <c:pt idx="35">
                  <c:v>Norra Angered</c:v>
                </c:pt>
                <c:pt idx="36">
                  <c:v>Västra Biskopsgården</c:v>
                </c:pt>
              </c:strCache>
            </c:strRef>
          </c:cat>
          <c:val>
            <c:numRef>
              <c:f>'Trygghet bostad'!$Q$108:$Q$144</c:f>
              <c:numCache>
                <c:formatCode>0</c:formatCode>
                <c:ptCount val="37"/>
                <c:pt idx="0">
                  <c:v>0</c:v>
                </c:pt>
                <c:pt idx="1">
                  <c:v>1</c:v>
                </c:pt>
                <c:pt idx="2">
                  <c:v>1.8333333333333333</c:v>
                </c:pt>
                <c:pt idx="3">
                  <c:v>2</c:v>
                </c:pt>
                <c:pt idx="4">
                  <c:v>2.1666666666666665</c:v>
                </c:pt>
                <c:pt idx="5">
                  <c:v>2.6666666666666665</c:v>
                </c:pt>
                <c:pt idx="6">
                  <c:v>2.833333333333333</c:v>
                </c:pt>
                <c:pt idx="7">
                  <c:v>2.8333333333333335</c:v>
                </c:pt>
                <c:pt idx="8">
                  <c:v>3.333333333333333</c:v>
                </c:pt>
                <c:pt idx="9">
                  <c:v>3.333333333333333</c:v>
                </c:pt>
                <c:pt idx="10">
                  <c:v>3.3333333333333335</c:v>
                </c:pt>
                <c:pt idx="11">
                  <c:v>4.5</c:v>
                </c:pt>
                <c:pt idx="12">
                  <c:v>5</c:v>
                </c:pt>
                <c:pt idx="13">
                  <c:v>5.166666666666667</c:v>
                </c:pt>
                <c:pt idx="14">
                  <c:v>6</c:v>
                </c:pt>
                <c:pt idx="15">
                  <c:v>6.166666666666667</c:v>
                </c:pt>
                <c:pt idx="16">
                  <c:v>6.3333333333333339</c:v>
                </c:pt>
                <c:pt idx="17">
                  <c:v>6.6666666666666661</c:v>
                </c:pt>
                <c:pt idx="18">
                  <c:v>6.666666666666667</c:v>
                </c:pt>
                <c:pt idx="19">
                  <c:v>7</c:v>
                </c:pt>
                <c:pt idx="20">
                  <c:v>8</c:v>
                </c:pt>
                <c:pt idx="21">
                  <c:v>8</c:v>
                </c:pt>
                <c:pt idx="22">
                  <c:v>8.1666666666666661</c:v>
                </c:pt>
                <c:pt idx="23">
                  <c:v>8.1666666666666679</c:v>
                </c:pt>
                <c:pt idx="24">
                  <c:v>9.1666666666666661</c:v>
                </c:pt>
                <c:pt idx="25">
                  <c:v>13.333333333333332</c:v>
                </c:pt>
                <c:pt idx="26">
                  <c:v>14.333333333333332</c:v>
                </c:pt>
                <c:pt idx="27">
                  <c:v>14.5</c:v>
                </c:pt>
                <c:pt idx="28">
                  <c:v>16.333333333333332</c:v>
                </c:pt>
                <c:pt idx="29">
                  <c:v>17</c:v>
                </c:pt>
                <c:pt idx="30">
                  <c:v>17.5</c:v>
                </c:pt>
                <c:pt idx="31">
                  <c:v>17.666666666666668</c:v>
                </c:pt>
                <c:pt idx="32">
                  <c:v>20.666666666666668</c:v>
                </c:pt>
                <c:pt idx="33">
                  <c:v>21.166666666666668</c:v>
                </c:pt>
                <c:pt idx="34">
                  <c:v>21.5</c:v>
                </c:pt>
                <c:pt idx="35">
                  <c:v>24.166666666666664</c:v>
                </c:pt>
                <c:pt idx="36">
                  <c:v>30.833333333333332</c:v>
                </c:pt>
              </c:numCache>
            </c:numRef>
          </c:val>
          <c:extLst>
            <c:ext xmlns:c16="http://schemas.microsoft.com/office/drawing/2014/chart" uri="{C3380CC4-5D6E-409C-BE32-E72D297353CC}">
              <c16:uniqueId val="{0000004A-D87B-4BC2-8173-533DCDE00B08}"/>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0"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a:t>
            </a:r>
            <a:r>
              <a:rPr lang="sv-SE" sz="1600" b="0" u="sng"/>
              <a:t>inte</a:t>
            </a:r>
            <a:r>
              <a:rPr lang="sv-SE" sz="1600" b="0"/>
              <a:t> känner sig trygga i sitt bostadsområde </a:t>
            </a:r>
            <a:br>
              <a:rPr lang="sv-SE" sz="1600" b="0"/>
            </a:br>
            <a:r>
              <a:rPr lang="sv-SE" sz="1200" b="0"/>
              <a:t>2023</a:t>
            </a:r>
            <a:endParaRPr lang="sv-SE" sz="1600" b="0"/>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'Trygghet bostad'!$C$65</c:f>
              <c:strCache>
                <c:ptCount val="1"/>
                <c:pt idx="0">
                  <c:v>Andel som inte känner sig trygga i sitt bostadsområde 2023</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447-40D4-AB1A-2018ECE850EB}"/>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B447-40D4-AB1A-2018ECE850EB}"/>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B447-40D4-AB1A-2018ECE850EB}"/>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B447-40D4-AB1A-2018ECE850EB}"/>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B447-40D4-AB1A-2018ECE850EB}"/>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B447-40D4-AB1A-2018ECE850EB}"/>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B447-40D4-AB1A-2018ECE850EB}"/>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B447-40D4-AB1A-2018ECE850EB}"/>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B447-40D4-AB1A-2018ECE850EB}"/>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3-B447-40D4-AB1A-2018ECE850EB}"/>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B447-40D4-AB1A-2018ECE850EB}"/>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B447-40D4-AB1A-2018ECE850EB}"/>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9-B447-40D4-AB1A-2018ECE850EB}"/>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B-B447-40D4-AB1A-2018ECE850EB}"/>
              </c:ext>
            </c:extLst>
          </c:dPt>
          <c:dPt>
            <c:idx val="1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B447-40D4-AB1A-2018ECE850EB}"/>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B447-40D4-AB1A-2018ECE850EB}"/>
              </c:ext>
            </c:extLst>
          </c:dPt>
          <c:dPt>
            <c:idx val="1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1-B447-40D4-AB1A-2018ECE850EB}"/>
              </c:ext>
            </c:extLst>
          </c:dPt>
          <c:dPt>
            <c:idx val="1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3-B447-40D4-AB1A-2018ECE850EB}"/>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B447-40D4-AB1A-2018ECE850EB}"/>
              </c:ext>
            </c:extLst>
          </c:dPt>
          <c:dPt>
            <c:idx val="1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7-B447-40D4-AB1A-2018ECE850EB}"/>
              </c:ext>
            </c:extLst>
          </c:dPt>
          <c:dPt>
            <c:idx val="20"/>
            <c:invertIfNegative val="0"/>
            <c:bubble3D val="0"/>
            <c:spPr>
              <a:solidFill>
                <a:schemeClr val="bg2">
                  <a:lumMod val="75000"/>
                </a:schemeClr>
              </a:solidFill>
              <a:ln>
                <a:noFill/>
              </a:ln>
              <a:effectLst/>
            </c:spPr>
            <c:extLst>
              <c:ext xmlns:c16="http://schemas.microsoft.com/office/drawing/2014/chart" uri="{C3380CC4-5D6E-409C-BE32-E72D297353CC}">
                <c16:uniqueId val="{00000029-B447-40D4-AB1A-2018ECE850EB}"/>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B447-40D4-AB1A-2018ECE850EB}"/>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D-B447-40D4-AB1A-2018ECE850EB}"/>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B447-40D4-AB1A-2018ECE850EB}"/>
              </c:ext>
            </c:extLst>
          </c:dPt>
          <c:dPt>
            <c:idx val="2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1-B447-40D4-AB1A-2018ECE850EB}"/>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B447-40D4-AB1A-2018ECE850EB}"/>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B447-40D4-AB1A-2018ECE850EB}"/>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7-B447-40D4-AB1A-2018ECE850EB}"/>
              </c:ext>
            </c:extLst>
          </c:dPt>
          <c:dPt>
            <c:idx val="2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9-B447-40D4-AB1A-2018ECE850EB}"/>
              </c:ext>
            </c:extLst>
          </c:dPt>
          <c:dPt>
            <c:idx val="2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B-B447-40D4-AB1A-2018ECE850EB}"/>
              </c:ext>
            </c:extLst>
          </c:dPt>
          <c:dPt>
            <c:idx val="3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B447-40D4-AB1A-2018ECE850EB}"/>
              </c:ext>
            </c:extLst>
          </c:dPt>
          <c:dPt>
            <c:idx val="3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B447-40D4-AB1A-2018ECE850EB}"/>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B447-40D4-AB1A-2018ECE850EB}"/>
              </c:ext>
            </c:extLst>
          </c:dPt>
          <c:dPt>
            <c:idx val="3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43-B447-40D4-AB1A-2018ECE850EB}"/>
              </c:ext>
            </c:extLst>
          </c:dPt>
          <c:dPt>
            <c:idx val="3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45-B447-40D4-AB1A-2018ECE850EB}"/>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B447-40D4-AB1A-2018ECE850EB}"/>
              </c:ext>
            </c:extLst>
          </c:dPt>
          <c:dPt>
            <c:idx val="3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49-B447-40D4-AB1A-2018ECE850EB}"/>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'Trygghet bostad'!$B$66:$B$102</c:f>
              <c:strCache>
                <c:ptCount val="37"/>
                <c:pt idx="0">
                  <c:v>Bergsjön</c:v>
                </c:pt>
                <c:pt idx="1">
                  <c:v>Södra Angered</c:v>
                </c:pt>
                <c:pt idx="2">
                  <c:v>Västra Biskopsgården</c:v>
                </c:pt>
                <c:pt idx="3">
                  <c:v>Frölunda Torg-Tofta</c:v>
                </c:pt>
                <c:pt idx="4">
                  <c:v>Norra Angered</c:v>
                </c:pt>
                <c:pt idx="5">
                  <c:v>Backa</c:v>
                </c:pt>
                <c:pt idx="6">
                  <c:v>Centrala Tynnered</c:v>
                </c:pt>
                <c:pt idx="7">
                  <c:v>Centrala Angered</c:v>
                </c:pt>
                <c:pt idx="8">
                  <c:v>Kvillebäcken</c:v>
                </c:pt>
                <c:pt idx="9">
                  <c:v>Kortedala</c:v>
                </c:pt>
                <c:pt idx="10">
                  <c:v>Olivedal-Haga-Annedal-Änggården</c:v>
                </c:pt>
                <c:pt idx="11">
                  <c:v>Norra Centrum</c:v>
                </c:pt>
                <c:pt idx="12">
                  <c:v>Gamlestaden och Utby</c:v>
                </c:pt>
                <c:pt idx="13">
                  <c:v>Kyrkbyn-Rambergsstaden</c:v>
                </c:pt>
                <c:pt idx="14">
                  <c:v>Kallebäck-Skår-Kärralund</c:v>
                </c:pt>
                <c:pt idx="15">
                  <c:v>Kungsladugård-Sanna</c:v>
                </c:pt>
                <c:pt idx="16">
                  <c:v>Olskroken-Redbergslid-Bagaregården</c:v>
                </c:pt>
                <c:pt idx="17">
                  <c:v>Stora Högsbo</c:v>
                </c:pt>
                <c:pt idx="18">
                  <c:v>Kärra-Rödbo</c:v>
                </c:pt>
                <c:pt idx="19">
                  <c:v>Tuve-Säve</c:v>
                </c:pt>
                <c:pt idx="20">
                  <c:v>HELA STADEN</c:v>
                </c:pt>
                <c:pt idx="21">
                  <c:v>Kålltorp-Torpa-Björkekärr</c:v>
                </c:pt>
                <c:pt idx="22">
                  <c:v>Majorna-Stigberget-Masthugget</c:v>
                </c:pt>
                <c:pt idx="23">
                  <c:v>Östra Biskopsgården</c:v>
                </c:pt>
                <c:pt idx="24">
                  <c:v>Guldheden-Landala</c:v>
                </c:pt>
                <c:pt idx="25">
                  <c:v>Askim-Hovås</c:v>
                </c:pt>
                <c:pt idx="26">
                  <c:v>Kärrdalen-Slättadamm</c:v>
                </c:pt>
                <c:pt idx="27">
                  <c:v>Krokslätt-Johanneberg</c:v>
                </c:pt>
                <c:pt idx="28">
                  <c:v>Bratthammar-Näset-Önnered</c:v>
                </c:pt>
                <c:pt idx="29">
                  <c:v>Älvsborg</c:v>
                </c:pt>
                <c:pt idx="30">
                  <c:v>Norra Älvsstranden</c:v>
                </c:pt>
                <c:pt idx="31">
                  <c:v>Södra Torslanda</c:v>
                </c:pt>
                <c:pt idx="32">
                  <c:v>Östra Angered</c:v>
                </c:pt>
                <c:pt idx="33">
                  <c:v>Lunden-Härlanda-Överås</c:v>
                </c:pt>
                <c:pt idx="34">
                  <c:v>Billdal</c:v>
                </c:pt>
                <c:pt idx="35">
                  <c:v>Södra Skärgården</c:v>
                </c:pt>
                <c:pt idx="36">
                  <c:v>Björlanda</c:v>
                </c:pt>
              </c:strCache>
            </c:strRef>
          </c:cat>
          <c:val>
            <c:numRef>
              <c:f>'Trygghet bostad'!$C$66:$C$102</c:f>
              <c:numCache>
                <c:formatCode>General</c:formatCode>
                <c:ptCount val="37"/>
                <c:pt idx="0">
                  <c:v>25</c:v>
                </c:pt>
                <c:pt idx="1">
                  <c:v>23</c:v>
                </c:pt>
                <c:pt idx="2">
                  <c:v>23</c:v>
                </c:pt>
                <c:pt idx="3">
                  <c:v>18</c:v>
                </c:pt>
                <c:pt idx="4">
                  <c:v>17</c:v>
                </c:pt>
                <c:pt idx="5">
                  <c:v>15</c:v>
                </c:pt>
                <c:pt idx="6">
                  <c:v>13</c:v>
                </c:pt>
                <c:pt idx="7">
                  <c:v>12</c:v>
                </c:pt>
                <c:pt idx="8">
                  <c:v>11</c:v>
                </c:pt>
                <c:pt idx="9">
                  <c:v>8</c:v>
                </c:pt>
                <c:pt idx="10">
                  <c:v>8</c:v>
                </c:pt>
                <c:pt idx="11">
                  <c:v>8</c:v>
                </c:pt>
                <c:pt idx="12">
                  <c:v>7</c:v>
                </c:pt>
                <c:pt idx="13">
                  <c:v>7</c:v>
                </c:pt>
                <c:pt idx="14">
                  <c:v>6</c:v>
                </c:pt>
                <c:pt idx="15">
                  <c:v>6</c:v>
                </c:pt>
                <c:pt idx="16">
                  <c:v>6</c:v>
                </c:pt>
                <c:pt idx="17">
                  <c:v>6</c:v>
                </c:pt>
                <c:pt idx="18">
                  <c:v>5</c:v>
                </c:pt>
                <c:pt idx="19">
                  <c:v>5</c:v>
                </c:pt>
                <c:pt idx="20">
                  <c:v>5</c:v>
                </c:pt>
                <c:pt idx="21">
                  <c:v>4</c:v>
                </c:pt>
                <c:pt idx="22">
                  <c:v>4</c:v>
                </c:pt>
                <c:pt idx="23">
                  <c:v>4</c:v>
                </c:pt>
                <c:pt idx="24">
                  <c:v>3</c:v>
                </c:pt>
                <c:pt idx="25">
                  <c:v>2</c:v>
                </c:pt>
                <c:pt idx="26">
                  <c:v>2</c:v>
                </c:pt>
                <c:pt idx="27">
                  <c:v>1</c:v>
                </c:pt>
                <c:pt idx="28">
                  <c:v>1</c:v>
                </c:pt>
                <c:pt idx="29">
                  <c:v>1</c:v>
                </c:pt>
                <c:pt idx="30">
                  <c:v>1</c:v>
                </c:pt>
                <c:pt idx="31">
                  <c:v>1</c:v>
                </c:pt>
                <c:pt idx="32">
                  <c:v>0</c:v>
                </c:pt>
                <c:pt idx="33">
                  <c:v>0</c:v>
                </c:pt>
                <c:pt idx="34">
                  <c:v>0</c:v>
                </c:pt>
                <c:pt idx="35">
                  <c:v>0</c:v>
                </c:pt>
                <c:pt idx="36">
                  <c:v>0</c:v>
                </c:pt>
              </c:numCache>
            </c:numRef>
          </c:val>
          <c:extLst>
            <c:ext xmlns:c16="http://schemas.microsoft.com/office/drawing/2014/chart" uri="{C3380CC4-5D6E-409C-BE32-E72D297353CC}">
              <c16:uniqueId val="{0000004A-B447-40D4-AB1A-2018ECE850EB}"/>
            </c:ext>
          </c:extLst>
        </c:ser>
        <c:dLbls>
          <c:dLblPos val="outEnd"/>
          <c:showLegendKey val="0"/>
          <c:showVal val="1"/>
          <c:showCatName val="0"/>
          <c:showSerName val="0"/>
          <c:showPercent val="0"/>
          <c:showBubbleSize val="0"/>
        </c:dLbls>
        <c:gapWidth val="70"/>
        <c:axId val="603828104"/>
        <c:axId val="603822200"/>
      </c:barChart>
      <c:catAx>
        <c:axId val="60382810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r"/>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sitt bostadsområde</a:t>
            </a:r>
            <a:br>
              <a:rPr lang="sv-SE" sz="1600" b="0"/>
            </a:br>
            <a:r>
              <a:rPr lang="sv-SE" sz="1200" b="0"/>
              <a:t>- per åldersgrupp 2018-2023</a:t>
            </a:r>
            <a:endParaRPr lang="sv-SE" sz="1600" b="0"/>
          </a:p>
        </c:rich>
      </c:tx>
      <c:overlay val="0"/>
      <c:spPr>
        <a:noFill/>
        <a:ln>
          <a:noFill/>
        </a:ln>
        <a:effectLst/>
      </c:spPr>
    </c:title>
    <c:autoTitleDeleted val="0"/>
    <c:plotArea>
      <c:layout>
        <c:manualLayout>
          <c:layoutTarget val="inner"/>
          <c:xMode val="edge"/>
          <c:yMode val="edge"/>
          <c:x val="4.7035062513932809E-2"/>
          <c:y val="0.15067535722608297"/>
          <c:w val="0.94068472429383065"/>
          <c:h val="0.72962145686821933"/>
        </c:manualLayout>
      </c:layout>
      <c:lineChart>
        <c:grouping val="standard"/>
        <c:varyColors val="0"/>
        <c:ser>
          <c:idx val="0"/>
          <c:order val="0"/>
          <c:tx>
            <c:strRef>
              <c:f>'Trygghet bostad'!$B$177</c:f>
              <c:strCache>
                <c:ptCount val="1"/>
                <c:pt idx="0">
                  <c:v>16–29 år</c:v>
                </c:pt>
              </c:strCache>
            </c:strRef>
          </c:tx>
          <c:spPr>
            <a:ln w="38100" cap="rnd">
              <a:solidFill>
                <a:schemeClr val="accent2">
                  <a:lumMod val="60000"/>
                  <a:lumOff val="40000"/>
                </a:schemeClr>
              </a:solidFill>
              <a:prstDash val="solid"/>
              <a:round/>
            </a:ln>
            <a:effectLst/>
          </c:spPr>
          <c:marker>
            <c:symbol val="circle"/>
            <c:size val="8"/>
            <c:spPr>
              <a:solidFill>
                <a:schemeClr val="bg1"/>
              </a:solidFill>
              <a:ln>
                <a:solidFill>
                  <a:schemeClr val="accent2"/>
                </a:solidFill>
              </a:ln>
            </c:spPr>
          </c:marker>
          <c:dLbls>
            <c:dLbl>
              <c:idx val="0"/>
              <c:layout>
                <c:manualLayout>
                  <c:x val="-3.0842230130486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23-4611-B9C4-CEDFBC46C596}"/>
                </c:ext>
              </c:extLst>
            </c:dLbl>
            <c:dLbl>
              <c:idx val="1"/>
              <c:delete val="1"/>
              <c:extLst>
                <c:ext xmlns:c15="http://schemas.microsoft.com/office/drawing/2012/chart" uri="{CE6537A1-D6FC-4f65-9D91-7224C49458BB}"/>
                <c:ext xmlns:c16="http://schemas.microsoft.com/office/drawing/2014/chart" uri="{C3380CC4-5D6E-409C-BE32-E72D297353CC}">
                  <c16:uniqueId val="{00000001-C823-4611-B9C4-CEDFBC46C596}"/>
                </c:ext>
              </c:extLst>
            </c:dLbl>
            <c:dLbl>
              <c:idx val="2"/>
              <c:delete val="1"/>
              <c:extLst>
                <c:ext xmlns:c15="http://schemas.microsoft.com/office/drawing/2012/chart" uri="{CE6537A1-D6FC-4f65-9D91-7224C49458BB}"/>
                <c:ext xmlns:c16="http://schemas.microsoft.com/office/drawing/2014/chart" uri="{C3380CC4-5D6E-409C-BE32-E72D297353CC}">
                  <c16:uniqueId val="{00000002-C823-4611-B9C4-CEDFBC46C596}"/>
                </c:ext>
              </c:extLst>
            </c:dLbl>
            <c:dLbl>
              <c:idx val="3"/>
              <c:delete val="1"/>
              <c:extLst>
                <c:ext xmlns:c15="http://schemas.microsoft.com/office/drawing/2012/chart" uri="{CE6537A1-D6FC-4f65-9D91-7224C49458BB}"/>
                <c:ext xmlns:c16="http://schemas.microsoft.com/office/drawing/2014/chart" uri="{C3380CC4-5D6E-409C-BE32-E72D297353CC}">
                  <c16:uniqueId val="{00000003-C823-4611-B9C4-CEDFBC46C596}"/>
                </c:ext>
              </c:extLst>
            </c:dLbl>
            <c:dLbl>
              <c:idx val="4"/>
              <c:delete val="1"/>
              <c:extLst>
                <c:ext xmlns:c15="http://schemas.microsoft.com/office/drawing/2012/chart" uri="{CE6537A1-D6FC-4f65-9D91-7224C49458BB}"/>
                <c:ext xmlns:c16="http://schemas.microsoft.com/office/drawing/2014/chart" uri="{C3380CC4-5D6E-409C-BE32-E72D297353CC}">
                  <c16:uniqueId val="{00000004-C823-4611-B9C4-CEDFBC46C596}"/>
                </c:ext>
              </c:extLst>
            </c:dLbl>
            <c:dLbl>
              <c:idx val="5"/>
              <c:layout>
                <c:manualLayout>
                  <c:x val="0"/>
                  <c:y val="1.6592587947248636E-2"/>
                </c:manualLayout>
              </c:layout>
              <c:tx>
                <c:rich>
                  <a:bodyPr/>
                  <a:lstStyle/>
                  <a:p>
                    <a:fld id="{EC35D899-DDE5-4B1A-970E-D28B55F20FF0}" type="VALUE">
                      <a:rPr lang="en-US"/>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823-4611-B9C4-CEDFBC46C596}"/>
                </c:ext>
              </c:extLst>
            </c:dLbl>
            <c:spPr>
              <a:noFill/>
              <a:ln>
                <a:noFill/>
              </a:ln>
              <a:effectLst/>
            </c:spPr>
            <c:txPr>
              <a:bodyPr rot="0" vert="horz"/>
              <a:lstStyle/>
              <a:p>
                <a:pPr>
                  <a:defRPr>
                    <a:solidFill>
                      <a:schemeClr val="accent2">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'Trygghet bostad'!$C$176:$H$176</c:f>
              <c:numCache>
                <c:formatCode>General</c:formatCode>
                <c:ptCount val="6"/>
                <c:pt idx="0">
                  <c:v>2018</c:v>
                </c:pt>
                <c:pt idx="1">
                  <c:v>2019</c:v>
                </c:pt>
                <c:pt idx="2">
                  <c:v>2020</c:v>
                </c:pt>
                <c:pt idx="3">
                  <c:v>2021</c:v>
                </c:pt>
                <c:pt idx="4">
                  <c:v>2022</c:v>
                </c:pt>
                <c:pt idx="5">
                  <c:v>2023</c:v>
                </c:pt>
              </c:numCache>
            </c:numRef>
          </c:cat>
          <c:val>
            <c:numRef>
              <c:f>'Trygghet bostad'!$C$177:$H$177</c:f>
              <c:numCache>
                <c:formatCode>General</c:formatCode>
                <c:ptCount val="6"/>
                <c:pt idx="0">
                  <c:v>77</c:v>
                </c:pt>
                <c:pt idx="1">
                  <c:v>81</c:v>
                </c:pt>
                <c:pt idx="2">
                  <c:v>76</c:v>
                </c:pt>
                <c:pt idx="3">
                  <c:v>79</c:v>
                </c:pt>
                <c:pt idx="4">
                  <c:v>76</c:v>
                </c:pt>
                <c:pt idx="5">
                  <c:v>79</c:v>
                </c:pt>
              </c:numCache>
            </c:numRef>
          </c:val>
          <c:smooth val="0"/>
          <c:extLst>
            <c:ext xmlns:c16="http://schemas.microsoft.com/office/drawing/2014/chart" uri="{C3380CC4-5D6E-409C-BE32-E72D297353CC}">
              <c16:uniqueId val="{00000006-C823-4611-B9C4-CEDFBC46C596}"/>
            </c:ext>
          </c:extLst>
        </c:ser>
        <c:ser>
          <c:idx val="1"/>
          <c:order val="1"/>
          <c:tx>
            <c:strRef>
              <c:f>'Trygghet bostad'!$B$178</c:f>
              <c:strCache>
                <c:ptCount val="1"/>
                <c:pt idx="0">
                  <c:v>30–49 år </c:v>
                </c:pt>
              </c:strCache>
            </c:strRef>
          </c:tx>
          <c:spPr>
            <a:ln w="38100" cap="rnd">
              <a:solidFill>
                <a:schemeClr val="accent5">
                  <a:lumMod val="60000"/>
                  <a:lumOff val="40000"/>
                </a:schemeClr>
              </a:solidFill>
              <a:round/>
            </a:ln>
            <a:effectLst/>
          </c:spPr>
          <c:marker>
            <c:symbol val="circle"/>
            <c:size val="8"/>
            <c:spPr>
              <a:solidFill>
                <a:schemeClr val="bg1"/>
              </a:solidFill>
              <a:ln w="9525">
                <a:solidFill>
                  <a:schemeClr val="accent5"/>
                </a:solidFill>
              </a:ln>
              <a:effectLst/>
            </c:spPr>
          </c:marker>
          <c:dLbls>
            <c:dLbl>
              <c:idx val="0"/>
              <c:layout>
                <c:manualLayout>
                  <c:x val="-3.4400948991696337E-2"/>
                  <c:y val="-1.5670909260294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23-4611-B9C4-CEDFBC46C596}"/>
                </c:ext>
              </c:extLst>
            </c:dLbl>
            <c:dLbl>
              <c:idx val="1"/>
              <c:delete val="1"/>
              <c:extLst>
                <c:ext xmlns:c15="http://schemas.microsoft.com/office/drawing/2012/chart" uri="{CE6537A1-D6FC-4f65-9D91-7224C49458BB}"/>
                <c:ext xmlns:c16="http://schemas.microsoft.com/office/drawing/2014/chart" uri="{C3380CC4-5D6E-409C-BE32-E72D297353CC}">
                  <c16:uniqueId val="{00000008-C823-4611-B9C4-CEDFBC46C596}"/>
                </c:ext>
              </c:extLst>
            </c:dLbl>
            <c:dLbl>
              <c:idx val="2"/>
              <c:delete val="1"/>
              <c:extLst>
                <c:ext xmlns:c15="http://schemas.microsoft.com/office/drawing/2012/chart" uri="{CE6537A1-D6FC-4f65-9D91-7224C49458BB}"/>
                <c:ext xmlns:c16="http://schemas.microsoft.com/office/drawing/2014/chart" uri="{C3380CC4-5D6E-409C-BE32-E72D297353CC}">
                  <c16:uniqueId val="{00000009-C823-4611-B9C4-CEDFBC46C596}"/>
                </c:ext>
              </c:extLst>
            </c:dLbl>
            <c:dLbl>
              <c:idx val="3"/>
              <c:delete val="1"/>
              <c:extLst>
                <c:ext xmlns:c15="http://schemas.microsoft.com/office/drawing/2012/chart" uri="{CE6537A1-D6FC-4f65-9D91-7224C49458BB}"/>
                <c:ext xmlns:c16="http://schemas.microsoft.com/office/drawing/2014/chart" uri="{C3380CC4-5D6E-409C-BE32-E72D297353CC}">
                  <c16:uniqueId val="{0000000A-C823-4611-B9C4-CEDFBC46C596}"/>
                </c:ext>
              </c:extLst>
            </c:dLbl>
            <c:dLbl>
              <c:idx val="4"/>
              <c:delete val="1"/>
              <c:extLst>
                <c:ext xmlns:c15="http://schemas.microsoft.com/office/drawing/2012/chart" uri="{CE6537A1-D6FC-4f65-9D91-7224C49458BB}"/>
                <c:ext xmlns:c16="http://schemas.microsoft.com/office/drawing/2014/chart" uri="{C3380CC4-5D6E-409C-BE32-E72D297353CC}">
                  <c16:uniqueId val="{0000000B-C823-4611-B9C4-CEDFBC46C596}"/>
                </c:ext>
              </c:extLst>
            </c:dLbl>
            <c:dLbl>
              <c:idx val="5"/>
              <c:tx>
                <c:rich>
                  <a:bodyPr/>
                  <a:lstStyle/>
                  <a:p>
                    <a:fld id="{F08D9654-F467-4DE3-A28A-CD2F9946FC2A}" type="VALUE">
                      <a:rPr lang="en-US"/>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823-4611-B9C4-CEDFBC46C596}"/>
                </c:ext>
              </c:extLst>
            </c:dLbl>
            <c:spPr>
              <a:noFill/>
              <a:ln>
                <a:noFill/>
              </a:ln>
              <a:effectLst/>
            </c:spPr>
            <c:txPr>
              <a:bodyPr rot="0" vert="horz"/>
              <a:lstStyle/>
              <a:p>
                <a:pPr>
                  <a:defRPr>
                    <a:solidFill>
                      <a:schemeClr val="accent5">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'Trygghet bostad'!$C$176:$H$176</c:f>
              <c:numCache>
                <c:formatCode>General</c:formatCode>
                <c:ptCount val="6"/>
                <c:pt idx="0">
                  <c:v>2018</c:v>
                </c:pt>
                <c:pt idx="1">
                  <c:v>2019</c:v>
                </c:pt>
                <c:pt idx="2">
                  <c:v>2020</c:v>
                </c:pt>
                <c:pt idx="3">
                  <c:v>2021</c:v>
                </c:pt>
                <c:pt idx="4">
                  <c:v>2022</c:v>
                </c:pt>
                <c:pt idx="5">
                  <c:v>2023</c:v>
                </c:pt>
              </c:numCache>
            </c:numRef>
          </c:cat>
          <c:val>
            <c:numRef>
              <c:f>'Trygghet bostad'!$C$178:$H$178</c:f>
              <c:numCache>
                <c:formatCode>General</c:formatCode>
                <c:ptCount val="6"/>
                <c:pt idx="0">
                  <c:v>80</c:v>
                </c:pt>
                <c:pt idx="1">
                  <c:v>78</c:v>
                </c:pt>
                <c:pt idx="2">
                  <c:v>74</c:v>
                </c:pt>
                <c:pt idx="3">
                  <c:v>74</c:v>
                </c:pt>
                <c:pt idx="4">
                  <c:v>80</c:v>
                </c:pt>
                <c:pt idx="5">
                  <c:v>80</c:v>
                </c:pt>
              </c:numCache>
            </c:numRef>
          </c:val>
          <c:smooth val="0"/>
          <c:extLst>
            <c:ext xmlns:c16="http://schemas.microsoft.com/office/drawing/2014/chart" uri="{C3380CC4-5D6E-409C-BE32-E72D297353CC}">
              <c16:uniqueId val="{0000000D-C823-4611-B9C4-CEDFBC46C596}"/>
            </c:ext>
          </c:extLst>
        </c:ser>
        <c:ser>
          <c:idx val="4"/>
          <c:order val="2"/>
          <c:tx>
            <c:strRef>
              <c:f>'Trygghet bostad'!$B$179</c:f>
              <c:strCache>
                <c:ptCount val="1"/>
                <c:pt idx="0">
                  <c:v>50–64 år </c:v>
                </c:pt>
              </c:strCache>
            </c:strRef>
          </c:tx>
          <c:spPr>
            <a:ln w="38100" cap="rnd">
              <a:solidFill>
                <a:schemeClr val="accent6">
                  <a:lumMod val="60000"/>
                  <a:lumOff val="40000"/>
                </a:schemeClr>
              </a:solidFill>
              <a:round/>
            </a:ln>
            <a:effectLst/>
          </c:spPr>
          <c:marker>
            <c:symbol val="circle"/>
            <c:size val="8"/>
            <c:spPr>
              <a:solidFill>
                <a:schemeClr val="bg1"/>
              </a:solidFill>
              <a:ln w="9525">
                <a:solidFill>
                  <a:schemeClr val="accent6"/>
                </a:solidFill>
              </a:ln>
              <a:effectLst/>
            </c:spPr>
          </c:marker>
          <c:dLbls>
            <c:dLbl>
              <c:idx val="0"/>
              <c:layout>
                <c:manualLayout>
                  <c:x val="-3.6906054398986476E-2"/>
                  <c:y val="-1.2036226009600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23-4611-B9C4-CEDFBC46C596}"/>
                </c:ext>
              </c:extLst>
            </c:dLbl>
            <c:dLbl>
              <c:idx val="1"/>
              <c:delete val="1"/>
              <c:extLst>
                <c:ext xmlns:c15="http://schemas.microsoft.com/office/drawing/2012/chart" uri="{CE6537A1-D6FC-4f65-9D91-7224C49458BB}"/>
                <c:ext xmlns:c16="http://schemas.microsoft.com/office/drawing/2014/chart" uri="{C3380CC4-5D6E-409C-BE32-E72D297353CC}">
                  <c16:uniqueId val="{0000000F-C823-4611-B9C4-CEDFBC46C596}"/>
                </c:ext>
              </c:extLst>
            </c:dLbl>
            <c:dLbl>
              <c:idx val="2"/>
              <c:delete val="1"/>
              <c:extLst>
                <c:ext xmlns:c15="http://schemas.microsoft.com/office/drawing/2012/chart" uri="{CE6537A1-D6FC-4f65-9D91-7224C49458BB}"/>
                <c:ext xmlns:c16="http://schemas.microsoft.com/office/drawing/2014/chart" uri="{C3380CC4-5D6E-409C-BE32-E72D297353CC}">
                  <c16:uniqueId val="{00000010-C823-4611-B9C4-CEDFBC46C596}"/>
                </c:ext>
              </c:extLst>
            </c:dLbl>
            <c:dLbl>
              <c:idx val="3"/>
              <c:delete val="1"/>
              <c:extLst>
                <c:ext xmlns:c15="http://schemas.microsoft.com/office/drawing/2012/chart" uri="{CE6537A1-D6FC-4f65-9D91-7224C49458BB}"/>
                <c:ext xmlns:c16="http://schemas.microsoft.com/office/drawing/2014/chart" uri="{C3380CC4-5D6E-409C-BE32-E72D297353CC}">
                  <c16:uniqueId val="{00000011-C823-4611-B9C4-CEDFBC46C596}"/>
                </c:ext>
              </c:extLst>
            </c:dLbl>
            <c:dLbl>
              <c:idx val="4"/>
              <c:delete val="1"/>
              <c:extLst>
                <c:ext xmlns:c15="http://schemas.microsoft.com/office/drawing/2012/chart" uri="{CE6537A1-D6FC-4f65-9D91-7224C49458BB}"/>
                <c:ext xmlns:c16="http://schemas.microsoft.com/office/drawing/2014/chart" uri="{C3380CC4-5D6E-409C-BE32-E72D297353CC}">
                  <c16:uniqueId val="{00000012-C823-4611-B9C4-CEDFBC46C596}"/>
                </c:ext>
              </c:extLst>
            </c:dLbl>
            <c:dLbl>
              <c:idx val="5"/>
              <c:tx>
                <c:rich>
                  <a:bodyPr/>
                  <a:lstStyle/>
                  <a:p>
                    <a:fld id="{36944A12-55AE-4627-A752-5A542F23D5FB}" type="VALUE">
                      <a:rPr lang="en-US"/>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C823-4611-B9C4-CEDFBC46C596}"/>
                </c:ext>
              </c:extLst>
            </c:dLbl>
            <c:spPr>
              <a:noFill/>
              <a:ln>
                <a:noFill/>
              </a:ln>
              <a:effectLst/>
            </c:spPr>
            <c:txPr>
              <a:bodyPr rot="0" vert="horz"/>
              <a:lstStyle/>
              <a:p>
                <a:pPr>
                  <a:defRPr>
                    <a:solidFill>
                      <a:schemeClr val="accent6">
                        <a:lumMod val="75000"/>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'Trygghet bostad'!$C$176:$H$176</c:f>
              <c:numCache>
                <c:formatCode>General</c:formatCode>
                <c:ptCount val="6"/>
                <c:pt idx="0">
                  <c:v>2018</c:v>
                </c:pt>
                <c:pt idx="1">
                  <c:v>2019</c:v>
                </c:pt>
                <c:pt idx="2">
                  <c:v>2020</c:v>
                </c:pt>
                <c:pt idx="3">
                  <c:v>2021</c:v>
                </c:pt>
                <c:pt idx="4">
                  <c:v>2022</c:v>
                </c:pt>
                <c:pt idx="5">
                  <c:v>2023</c:v>
                </c:pt>
              </c:numCache>
            </c:numRef>
          </c:cat>
          <c:val>
            <c:numRef>
              <c:f>'Trygghet bostad'!$C$179:$H$179</c:f>
              <c:numCache>
                <c:formatCode>General</c:formatCode>
                <c:ptCount val="6"/>
                <c:pt idx="0">
                  <c:v>81</c:v>
                </c:pt>
                <c:pt idx="1">
                  <c:v>76</c:v>
                </c:pt>
                <c:pt idx="2">
                  <c:v>75</c:v>
                </c:pt>
                <c:pt idx="3">
                  <c:v>77</c:v>
                </c:pt>
                <c:pt idx="4">
                  <c:v>80</c:v>
                </c:pt>
                <c:pt idx="5">
                  <c:v>76</c:v>
                </c:pt>
              </c:numCache>
            </c:numRef>
          </c:val>
          <c:smooth val="0"/>
          <c:extLst>
            <c:ext xmlns:c16="http://schemas.microsoft.com/office/drawing/2014/chart" uri="{C3380CC4-5D6E-409C-BE32-E72D297353CC}">
              <c16:uniqueId val="{00000014-C823-4611-B9C4-CEDFBC46C596}"/>
            </c:ext>
          </c:extLst>
        </c:ser>
        <c:ser>
          <c:idx val="5"/>
          <c:order val="3"/>
          <c:tx>
            <c:strRef>
              <c:f>'Trygghet bostad'!$B$180</c:f>
              <c:strCache>
                <c:ptCount val="1"/>
                <c:pt idx="0">
                  <c:v>65–85 år </c:v>
                </c:pt>
              </c:strCache>
            </c:strRef>
          </c:tx>
          <c:spPr>
            <a:ln w="38100" cap="rnd">
              <a:solidFill>
                <a:schemeClr val="accent4">
                  <a:lumMod val="60000"/>
                  <a:lumOff val="40000"/>
                </a:schemeClr>
              </a:solidFill>
              <a:prstDash val="solid"/>
              <a:round/>
            </a:ln>
            <a:effectLst/>
          </c:spPr>
          <c:marker>
            <c:symbol val="circle"/>
            <c:size val="8"/>
            <c:spPr>
              <a:solidFill>
                <a:schemeClr val="bg1"/>
              </a:solidFill>
              <a:ln>
                <a:solidFill>
                  <a:schemeClr val="accent4"/>
                </a:solidFill>
              </a:ln>
            </c:spPr>
          </c:marker>
          <c:dLbls>
            <c:dLbl>
              <c:idx val="0"/>
              <c:layout>
                <c:manualLayout>
                  <c:x val="-3.1971577836060312E-2"/>
                  <c:y val="-1.1851848533749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23-4611-B9C4-CEDFBC46C596}"/>
                </c:ext>
              </c:extLst>
            </c:dLbl>
            <c:dLbl>
              <c:idx val="1"/>
              <c:delete val="1"/>
              <c:extLst>
                <c:ext xmlns:c15="http://schemas.microsoft.com/office/drawing/2012/chart" uri="{CE6537A1-D6FC-4f65-9D91-7224C49458BB}"/>
                <c:ext xmlns:c16="http://schemas.microsoft.com/office/drawing/2014/chart" uri="{C3380CC4-5D6E-409C-BE32-E72D297353CC}">
                  <c16:uniqueId val="{00000016-C823-4611-B9C4-CEDFBC46C596}"/>
                </c:ext>
              </c:extLst>
            </c:dLbl>
            <c:dLbl>
              <c:idx val="2"/>
              <c:delete val="1"/>
              <c:extLst>
                <c:ext xmlns:c15="http://schemas.microsoft.com/office/drawing/2012/chart" uri="{CE6537A1-D6FC-4f65-9D91-7224C49458BB}"/>
                <c:ext xmlns:c16="http://schemas.microsoft.com/office/drawing/2014/chart" uri="{C3380CC4-5D6E-409C-BE32-E72D297353CC}">
                  <c16:uniqueId val="{00000017-C823-4611-B9C4-CEDFBC46C596}"/>
                </c:ext>
              </c:extLst>
            </c:dLbl>
            <c:dLbl>
              <c:idx val="3"/>
              <c:delete val="1"/>
              <c:extLst>
                <c:ext xmlns:c15="http://schemas.microsoft.com/office/drawing/2012/chart" uri="{CE6537A1-D6FC-4f65-9D91-7224C49458BB}"/>
                <c:ext xmlns:c16="http://schemas.microsoft.com/office/drawing/2014/chart" uri="{C3380CC4-5D6E-409C-BE32-E72D297353CC}">
                  <c16:uniqueId val="{00000018-C823-4611-B9C4-CEDFBC46C596}"/>
                </c:ext>
              </c:extLst>
            </c:dLbl>
            <c:dLbl>
              <c:idx val="4"/>
              <c:delete val="1"/>
              <c:extLst>
                <c:ext xmlns:c15="http://schemas.microsoft.com/office/drawing/2012/chart" uri="{CE6537A1-D6FC-4f65-9D91-7224C49458BB}"/>
                <c:ext xmlns:c16="http://schemas.microsoft.com/office/drawing/2014/chart" uri="{C3380CC4-5D6E-409C-BE32-E72D297353CC}">
                  <c16:uniqueId val="{00000019-C823-4611-B9C4-CEDFBC46C596}"/>
                </c:ext>
              </c:extLst>
            </c:dLbl>
            <c:dLbl>
              <c:idx val="5"/>
              <c:tx>
                <c:rich>
                  <a:bodyPr/>
                  <a:lstStyle/>
                  <a:p>
                    <a:fld id="{CBA86C61-13AD-4ABB-ABC3-84B89F2B61AC}" type="VALUE">
                      <a:rPr lang="en-US"/>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C823-4611-B9C4-CEDFBC46C596}"/>
                </c:ext>
              </c:extLst>
            </c:dLbl>
            <c:spPr>
              <a:noFill/>
              <a:ln>
                <a:noFill/>
              </a:ln>
              <a:effectLst/>
            </c:spPr>
            <c:txPr>
              <a:bodyPr rot="0" vert="horz"/>
              <a:lstStyle/>
              <a:p>
                <a:pPr>
                  <a:defRPr>
                    <a:solidFill>
                      <a:schemeClr val="accent4">
                        <a:lumMod val="75000"/>
                      </a:schemeClr>
                    </a:solidFill>
                  </a:defRPr>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'Trygghet bostad'!$C$176:$H$176</c:f>
              <c:numCache>
                <c:formatCode>General</c:formatCode>
                <c:ptCount val="6"/>
                <c:pt idx="0">
                  <c:v>2018</c:v>
                </c:pt>
                <c:pt idx="1">
                  <c:v>2019</c:v>
                </c:pt>
                <c:pt idx="2">
                  <c:v>2020</c:v>
                </c:pt>
                <c:pt idx="3">
                  <c:v>2021</c:v>
                </c:pt>
                <c:pt idx="4">
                  <c:v>2022</c:v>
                </c:pt>
                <c:pt idx="5">
                  <c:v>2023</c:v>
                </c:pt>
              </c:numCache>
            </c:numRef>
          </c:cat>
          <c:val>
            <c:numRef>
              <c:f>'Trygghet bostad'!$C$180:$H$180</c:f>
              <c:numCache>
                <c:formatCode>General</c:formatCode>
                <c:ptCount val="6"/>
                <c:pt idx="0">
                  <c:v>83</c:v>
                </c:pt>
                <c:pt idx="1">
                  <c:v>80</c:v>
                </c:pt>
                <c:pt idx="2">
                  <c:v>76</c:v>
                </c:pt>
                <c:pt idx="3">
                  <c:v>78</c:v>
                </c:pt>
                <c:pt idx="4">
                  <c:v>83</c:v>
                </c:pt>
                <c:pt idx="5">
                  <c:v>82</c:v>
                </c:pt>
              </c:numCache>
            </c:numRef>
          </c:val>
          <c:smooth val="0"/>
          <c:extLst xmlns:c15="http://schemas.microsoft.com/office/drawing/2012/chart">
            <c:ext xmlns:c16="http://schemas.microsoft.com/office/drawing/2014/chart" uri="{C3380CC4-5D6E-409C-BE32-E72D297353CC}">
              <c16:uniqueId val="{0000001B-C823-4611-B9C4-CEDFBC46C596}"/>
            </c:ext>
          </c:extLst>
        </c:ser>
        <c:ser>
          <c:idx val="2"/>
          <c:order val="4"/>
          <c:tx>
            <c:strRef>
              <c:f>'Trygghet bostad'!$B$181</c:f>
              <c:strCache>
                <c:ptCount val="1"/>
                <c:pt idx="0">
                  <c:v>Samtliga</c:v>
                </c:pt>
              </c:strCache>
            </c:strRef>
          </c:tx>
          <c:spPr>
            <a:ln w="22225">
              <a:solidFill>
                <a:schemeClr val="tx1"/>
              </a:solidFill>
              <a:prstDash val="dash"/>
            </a:ln>
          </c:spPr>
          <c:marker>
            <c:symbol val="none"/>
          </c:marker>
          <c:dLbls>
            <c:delete val="1"/>
          </c:dLbls>
          <c:cat>
            <c:numRef>
              <c:f>'Trygghet bostad'!$C$176:$H$176</c:f>
              <c:numCache>
                <c:formatCode>General</c:formatCode>
                <c:ptCount val="6"/>
                <c:pt idx="0">
                  <c:v>2018</c:v>
                </c:pt>
                <c:pt idx="1">
                  <c:v>2019</c:v>
                </c:pt>
                <c:pt idx="2">
                  <c:v>2020</c:v>
                </c:pt>
                <c:pt idx="3">
                  <c:v>2021</c:v>
                </c:pt>
                <c:pt idx="4">
                  <c:v>2022</c:v>
                </c:pt>
                <c:pt idx="5">
                  <c:v>2023</c:v>
                </c:pt>
              </c:numCache>
            </c:numRef>
          </c:cat>
          <c:val>
            <c:numRef>
              <c:f>'Trygghet bostad'!$C$181:$H$181</c:f>
              <c:numCache>
                <c:formatCode>General</c:formatCode>
                <c:ptCount val="6"/>
                <c:pt idx="0">
                  <c:v>81</c:v>
                </c:pt>
                <c:pt idx="1">
                  <c:v>79</c:v>
                </c:pt>
                <c:pt idx="2">
                  <c:v>76</c:v>
                </c:pt>
                <c:pt idx="3">
                  <c:v>77</c:v>
                </c:pt>
                <c:pt idx="4">
                  <c:v>80</c:v>
                </c:pt>
                <c:pt idx="5">
                  <c:v>81</c:v>
                </c:pt>
              </c:numCache>
            </c:numRef>
          </c:val>
          <c:smooth val="0"/>
          <c:extLst>
            <c:ext xmlns:c16="http://schemas.microsoft.com/office/drawing/2014/chart" uri="{C3380CC4-5D6E-409C-BE32-E72D297353CC}">
              <c16:uniqueId val="{0000001C-C823-4611-B9C4-CEDFBC46C596}"/>
            </c:ext>
          </c:extLst>
        </c:ser>
        <c:dLbls>
          <c:showLegendKey val="0"/>
          <c:showVal val="1"/>
          <c:showCatName val="0"/>
          <c:showSerName val="0"/>
          <c:showPercent val="0"/>
          <c:showBubbleSize val="0"/>
        </c:dLbls>
        <c:marker val="1"/>
        <c:smooth val="0"/>
        <c:axId val="908379736"/>
        <c:axId val="908382360"/>
        <c:extLst/>
      </c:lineChart>
      <c:catAx>
        <c:axId val="90837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908382360"/>
        <c:crosses val="autoZero"/>
        <c:auto val="1"/>
        <c:lblAlgn val="ctr"/>
        <c:lblOffset val="100"/>
        <c:noMultiLvlLbl val="0"/>
      </c:catAx>
      <c:valAx>
        <c:axId val="908382360"/>
        <c:scaling>
          <c:orientation val="minMax"/>
          <c:max val="90"/>
          <c:min val="60"/>
        </c:scaling>
        <c:delete val="0"/>
        <c:axPos val="l"/>
        <c:numFmt formatCode="General" sourceLinked="1"/>
        <c:majorTickMark val="out"/>
        <c:minorTickMark val="none"/>
        <c:tickLblPos val="nextTo"/>
        <c:crossAx val="908379736"/>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D8A93-B945-40B7-B748-E1479623B8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ADF87285-4DB0-4A76-B9B4-A3D7BA3EEBE9}">
      <dgm:prSet phldrT="[Text]"/>
      <dgm:spPr>
        <a:solidFill>
          <a:schemeClr val="accent2"/>
        </a:solidFill>
      </dgm:spPr>
      <dgm:t>
        <a:bodyPr/>
        <a:lstStyle/>
        <a:p>
          <a:endParaRPr lang="sv-SE">
            <a:latin typeface="Aptos Display" panose="020B0004020202020204" pitchFamily="34" charset="0"/>
          </a:endParaRPr>
        </a:p>
      </dgm:t>
    </dgm:pt>
    <dgm:pt modelId="{1B38BB22-9E23-4101-89F5-23E2AA18DF83}" type="parTrans" cxnId="{8E0E691C-DE6F-4967-BA67-BC5D68FBCA1D}">
      <dgm:prSet/>
      <dgm:spPr/>
      <dgm:t>
        <a:bodyPr/>
        <a:lstStyle/>
        <a:p>
          <a:endParaRPr lang="sv-SE">
            <a:latin typeface="Aptos Display" panose="020B0004020202020204" pitchFamily="34" charset="0"/>
          </a:endParaRPr>
        </a:p>
      </dgm:t>
    </dgm:pt>
    <dgm:pt modelId="{1EB86DDB-334C-4C63-B05F-08CB33C0CDD0}" type="sibTrans" cxnId="{8E0E691C-DE6F-4967-BA67-BC5D68FBCA1D}">
      <dgm:prSet/>
      <dgm:spPr/>
      <dgm:t>
        <a:bodyPr/>
        <a:lstStyle/>
        <a:p>
          <a:endParaRPr lang="sv-SE">
            <a:latin typeface="Aptos Display" panose="020B0004020202020204" pitchFamily="34" charset="0"/>
          </a:endParaRPr>
        </a:p>
      </dgm:t>
    </dgm:pt>
    <dgm:pt modelId="{210A1F57-6CD3-46C0-B3D3-0C268388C736}">
      <dgm:prSet phldrT="[Text]"/>
      <dgm:spPr>
        <a:solidFill>
          <a:schemeClr val="accent1">
            <a:lumMod val="20000"/>
            <a:lumOff val="80000"/>
          </a:schemeClr>
        </a:solidFill>
      </dgm:spPr>
      <dgm:t>
        <a:bodyPr/>
        <a:lstStyle/>
        <a:p>
          <a:r>
            <a:rPr lang="sv-SE">
              <a:latin typeface="Aptos Display" panose="020B0004020202020204" pitchFamily="34" charset="0"/>
            </a:rPr>
            <a:t>20-29 % </a:t>
          </a:r>
        </a:p>
      </dgm:t>
    </dgm:pt>
    <dgm:pt modelId="{FB5DA206-8B59-46A8-834B-E02614AF8E48}" type="parTrans" cxnId="{A8D7DB38-CF09-427A-A106-06E42368D2CA}">
      <dgm:prSet/>
      <dgm:spPr/>
      <dgm:t>
        <a:bodyPr/>
        <a:lstStyle/>
        <a:p>
          <a:endParaRPr lang="sv-SE">
            <a:latin typeface="Aptos Display" panose="020B0004020202020204" pitchFamily="34" charset="0"/>
          </a:endParaRPr>
        </a:p>
      </dgm:t>
    </dgm:pt>
    <dgm:pt modelId="{AB4537E0-81E4-4825-867C-4A323BF171A0}" type="sibTrans" cxnId="{A8D7DB38-CF09-427A-A106-06E42368D2CA}">
      <dgm:prSet/>
      <dgm:spPr/>
      <dgm:t>
        <a:bodyPr/>
        <a:lstStyle/>
        <a:p>
          <a:endParaRPr lang="sv-SE">
            <a:latin typeface="Aptos Display" panose="020B0004020202020204" pitchFamily="34" charset="0"/>
          </a:endParaRPr>
        </a:p>
      </dgm:t>
    </dgm:pt>
    <dgm:pt modelId="{EDA6712D-32A7-435E-9EEC-3E7891890220}">
      <dgm:prSet phldrT="[Text]"/>
      <dgm:spPr>
        <a:solidFill>
          <a:schemeClr val="accent1">
            <a:lumMod val="20000"/>
            <a:lumOff val="80000"/>
          </a:schemeClr>
        </a:solidFill>
      </dgm:spPr>
      <dgm:t>
        <a:bodyPr/>
        <a:lstStyle/>
        <a:p>
          <a:r>
            <a:rPr lang="sv-SE">
              <a:latin typeface="Aptos Display" panose="020B0004020202020204" pitchFamily="34" charset="0"/>
            </a:rPr>
            <a:t>10-19 %</a:t>
          </a:r>
        </a:p>
      </dgm:t>
    </dgm:pt>
    <dgm:pt modelId="{5EF4D03D-AD6C-4A77-8460-DFC51C4FD4C3}" type="parTrans" cxnId="{7ECAFE1F-9623-49DE-9E17-9F0AEACB5955}">
      <dgm:prSet/>
      <dgm:spPr/>
      <dgm:t>
        <a:bodyPr/>
        <a:lstStyle/>
        <a:p>
          <a:endParaRPr lang="sv-SE">
            <a:latin typeface="Aptos Display" panose="020B0004020202020204" pitchFamily="34" charset="0"/>
          </a:endParaRPr>
        </a:p>
      </dgm:t>
    </dgm:pt>
    <dgm:pt modelId="{5B4C38BA-777E-4A28-924F-B1C6E9E6DD8B}" type="sibTrans" cxnId="{7ECAFE1F-9623-49DE-9E17-9F0AEACB5955}">
      <dgm:prSet/>
      <dgm:spPr/>
      <dgm:t>
        <a:bodyPr/>
        <a:lstStyle/>
        <a:p>
          <a:endParaRPr lang="sv-SE">
            <a:latin typeface="Aptos Display" panose="020B0004020202020204" pitchFamily="34" charset="0"/>
          </a:endParaRPr>
        </a:p>
      </dgm:t>
    </dgm:pt>
    <dgm:pt modelId="{9F6AC16B-443B-41BC-9BB3-8CEC6FD8237F}">
      <dgm:prSet phldrT="[Text]"/>
      <dgm:spPr>
        <a:solidFill>
          <a:schemeClr val="accent2">
            <a:lumMod val="40000"/>
            <a:lumOff val="60000"/>
          </a:schemeClr>
        </a:solidFill>
      </dgm:spPr>
      <dgm:t>
        <a:bodyPr/>
        <a:lstStyle/>
        <a:p>
          <a:endParaRPr lang="sv-SE">
            <a:latin typeface="Aptos Display" panose="020B0004020202020204" pitchFamily="34" charset="0"/>
          </a:endParaRPr>
        </a:p>
      </dgm:t>
    </dgm:pt>
    <dgm:pt modelId="{C54B66AE-EB7B-4EF4-BED3-3294D0BDAD7D}" type="parTrans" cxnId="{C9D85DFD-16BC-4435-B5F6-6C370AC05A5F}">
      <dgm:prSet/>
      <dgm:spPr/>
      <dgm:t>
        <a:bodyPr/>
        <a:lstStyle/>
        <a:p>
          <a:endParaRPr lang="sv-SE">
            <a:latin typeface="Aptos Display" panose="020B0004020202020204" pitchFamily="34" charset="0"/>
          </a:endParaRPr>
        </a:p>
      </dgm:t>
    </dgm:pt>
    <dgm:pt modelId="{22285939-44BC-4EFE-AF16-4069C2FF6104}" type="sibTrans" cxnId="{C9D85DFD-16BC-4435-B5F6-6C370AC05A5F}">
      <dgm:prSet/>
      <dgm:spPr/>
      <dgm:t>
        <a:bodyPr/>
        <a:lstStyle/>
        <a:p>
          <a:endParaRPr lang="sv-SE">
            <a:latin typeface="Aptos Display" panose="020B0004020202020204" pitchFamily="34" charset="0"/>
          </a:endParaRPr>
        </a:p>
      </dgm:t>
    </dgm:pt>
    <dgm:pt modelId="{B1F9D1D5-6B85-49DD-AA13-7B6F458FB15D}">
      <dgm:prSet phldrT="[Text]"/>
      <dgm:spPr>
        <a:solidFill>
          <a:schemeClr val="accent2">
            <a:lumMod val="20000"/>
            <a:lumOff val="80000"/>
          </a:schemeClr>
        </a:solidFill>
      </dgm:spPr>
      <dgm:t>
        <a:bodyPr/>
        <a:lstStyle/>
        <a:p>
          <a:endParaRPr lang="sv-SE">
            <a:latin typeface="Aptos Display" panose="020B0004020202020204" pitchFamily="34" charset="0"/>
          </a:endParaRPr>
        </a:p>
      </dgm:t>
    </dgm:pt>
    <dgm:pt modelId="{2B941379-AF3D-4E0E-BE77-8FDB006AC49B}" type="parTrans" cxnId="{B780A626-C966-496D-9D21-14EF6EF56951}">
      <dgm:prSet/>
      <dgm:spPr/>
      <dgm:t>
        <a:bodyPr/>
        <a:lstStyle/>
        <a:p>
          <a:endParaRPr lang="sv-SE">
            <a:latin typeface="Aptos Display" panose="020B0004020202020204" pitchFamily="34" charset="0"/>
          </a:endParaRPr>
        </a:p>
      </dgm:t>
    </dgm:pt>
    <dgm:pt modelId="{A042795D-424A-40D3-BBAA-86CAB7624DE8}" type="sibTrans" cxnId="{B780A626-C966-496D-9D21-14EF6EF56951}">
      <dgm:prSet/>
      <dgm:spPr/>
      <dgm:t>
        <a:bodyPr/>
        <a:lstStyle/>
        <a:p>
          <a:endParaRPr lang="sv-SE">
            <a:latin typeface="Aptos Display" panose="020B0004020202020204" pitchFamily="34" charset="0"/>
          </a:endParaRPr>
        </a:p>
      </dgm:t>
    </dgm:pt>
    <dgm:pt modelId="{4AB737A5-50D2-47F6-B5C1-035861CD2738}">
      <dgm:prSet phldrT="[Text]"/>
      <dgm:spPr>
        <a:solidFill>
          <a:schemeClr val="accent1">
            <a:lumMod val="20000"/>
            <a:lumOff val="80000"/>
          </a:schemeClr>
        </a:solidFill>
      </dgm:spPr>
      <dgm:t>
        <a:bodyPr/>
        <a:lstStyle/>
        <a:p>
          <a:r>
            <a:rPr lang="sv-SE">
              <a:latin typeface="Aptos Display" panose="020B0004020202020204" pitchFamily="34" charset="0"/>
            </a:rPr>
            <a:t>5-9 %</a:t>
          </a:r>
        </a:p>
      </dgm:t>
    </dgm:pt>
    <dgm:pt modelId="{704B7067-2E4D-463E-991F-43D92A4D3369}" type="parTrans" cxnId="{39EC4F82-27B8-4EB7-9AE0-0B6A4D12BAF9}">
      <dgm:prSet/>
      <dgm:spPr/>
      <dgm:t>
        <a:bodyPr/>
        <a:lstStyle/>
        <a:p>
          <a:endParaRPr lang="sv-SE">
            <a:latin typeface="Aptos Display" panose="020B0004020202020204" pitchFamily="34" charset="0"/>
          </a:endParaRPr>
        </a:p>
      </dgm:t>
    </dgm:pt>
    <dgm:pt modelId="{60791E78-CC04-40EC-AC2C-76A2E628F3B7}" type="sibTrans" cxnId="{39EC4F82-27B8-4EB7-9AE0-0B6A4D12BAF9}">
      <dgm:prSet/>
      <dgm:spPr/>
      <dgm:t>
        <a:bodyPr/>
        <a:lstStyle/>
        <a:p>
          <a:endParaRPr lang="sv-SE">
            <a:latin typeface="Aptos Display" panose="020B0004020202020204" pitchFamily="34" charset="0"/>
          </a:endParaRPr>
        </a:p>
      </dgm:t>
    </dgm:pt>
    <dgm:pt modelId="{009CD3B8-1C24-4564-BB47-09E6F05468CD}">
      <dgm:prSet phldrT="[Text]"/>
      <dgm:spPr>
        <a:solidFill>
          <a:schemeClr val="accent1">
            <a:lumMod val="20000"/>
            <a:lumOff val="80000"/>
          </a:schemeClr>
        </a:solidFill>
      </dgm:spPr>
      <dgm:t>
        <a:bodyPr/>
        <a:lstStyle/>
        <a:p>
          <a:r>
            <a:rPr lang="sv-SE">
              <a:latin typeface="Aptos Display" panose="020B0004020202020204" pitchFamily="34" charset="0"/>
            </a:rPr>
            <a:t>0-4 %</a:t>
          </a:r>
        </a:p>
      </dgm:t>
    </dgm:pt>
    <dgm:pt modelId="{ED02997E-FB17-43EE-9122-66563596FE96}" type="parTrans" cxnId="{F240FAED-F5F3-4433-B7E6-5E4EA050DF3D}">
      <dgm:prSet/>
      <dgm:spPr/>
      <dgm:t>
        <a:bodyPr/>
        <a:lstStyle/>
        <a:p>
          <a:endParaRPr lang="sv-SE">
            <a:latin typeface="Aptos Display" panose="020B0004020202020204" pitchFamily="34" charset="0"/>
          </a:endParaRPr>
        </a:p>
      </dgm:t>
    </dgm:pt>
    <dgm:pt modelId="{EAD73A68-E404-4D3B-AB24-754910279303}" type="sibTrans" cxnId="{F240FAED-F5F3-4433-B7E6-5E4EA050DF3D}">
      <dgm:prSet/>
      <dgm:spPr/>
      <dgm:t>
        <a:bodyPr/>
        <a:lstStyle/>
        <a:p>
          <a:endParaRPr lang="sv-SE">
            <a:latin typeface="Aptos Display" panose="020B0004020202020204" pitchFamily="34" charset="0"/>
          </a:endParaRPr>
        </a:p>
      </dgm:t>
    </dgm:pt>
    <dgm:pt modelId="{98C4E80B-1B0F-4CCF-8D59-F2400096DE24}">
      <dgm:prSet phldrT="[Text]"/>
      <dgm:spPr>
        <a:solidFill>
          <a:srgbClr val="F0975A"/>
        </a:solidFill>
      </dgm:spPr>
      <dgm:t>
        <a:bodyPr/>
        <a:lstStyle/>
        <a:p>
          <a:endParaRPr lang="sv-SE">
            <a:latin typeface="Aptos Display" panose="020B0004020202020204" pitchFamily="34" charset="0"/>
          </a:endParaRPr>
        </a:p>
      </dgm:t>
    </dgm:pt>
    <dgm:pt modelId="{8546CD6C-1111-4D82-AA90-1D5E36D5F9BE}" type="parTrans" cxnId="{BBFD9998-8088-40B1-9E3E-9C4CB5679EE0}">
      <dgm:prSet/>
      <dgm:spPr/>
      <dgm:t>
        <a:bodyPr/>
        <a:lstStyle/>
        <a:p>
          <a:endParaRPr lang="sv-SE">
            <a:latin typeface="Aptos Display" panose="020B0004020202020204" pitchFamily="34" charset="0"/>
          </a:endParaRPr>
        </a:p>
      </dgm:t>
    </dgm:pt>
    <dgm:pt modelId="{1D1999A3-300F-420F-B0DE-F024BFB7ADC8}" type="sibTrans" cxnId="{BBFD9998-8088-40B1-9E3E-9C4CB5679EE0}">
      <dgm:prSet/>
      <dgm:spPr/>
      <dgm:t>
        <a:bodyPr/>
        <a:lstStyle/>
        <a:p>
          <a:endParaRPr lang="sv-SE">
            <a:latin typeface="Aptos Display" panose="020B0004020202020204" pitchFamily="34" charset="0"/>
          </a:endParaRPr>
        </a:p>
      </dgm:t>
    </dgm:pt>
    <dgm:pt modelId="{DF33DD44-B19F-408F-97BA-63FF774D31E3}">
      <dgm:prSet phldrT="[Text]"/>
      <dgm:spPr>
        <a:solidFill>
          <a:schemeClr val="accent1">
            <a:lumMod val="20000"/>
            <a:lumOff val="80000"/>
          </a:schemeClr>
        </a:solidFill>
      </dgm:spPr>
      <dgm:t>
        <a:bodyPr/>
        <a:lstStyle/>
        <a:p>
          <a:r>
            <a:rPr lang="sv-SE">
              <a:latin typeface="Aptos Display" panose="020B0004020202020204" pitchFamily="34" charset="0"/>
            </a:rPr>
            <a:t>30+ %</a:t>
          </a:r>
        </a:p>
      </dgm:t>
    </dgm:pt>
    <dgm:pt modelId="{3CEA6BCD-4505-4019-9002-466C32DCA947}" type="parTrans" cxnId="{7FA6C06D-70DB-4663-9E22-4D15D48B5A71}">
      <dgm:prSet/>
      <dgm:spPr/>
      <dgm:t>
        <a:bodyPr/>
        <a:lstStyle/>
        <a:p>
          <a:endParaRPr lang="sv-SE">
            <a:latin typeface="Aptos Display" panose="020B0004020202020204" pitchFamily="34" charset="0"/>
          </a:endParaRPr>
        </a:p>
      </dgm:t>
    </dgm:pt>
    <dgm:pt modelId="{55DA5645-58EB-4A99-9CAC-BA1B470E4E2F}" type="sibTrans" cxnId="{7FA6C06D-70DB-4663-9E22-4D15D48B5A71}">
      <dgm:prSet/>
      <dgm:spPr/>
      <dgm:t>
        <a:bodyPr/>
        <a:lstStyle/>
        <a:p>
          <a:endParaRPr lang="sv-SE">
            <a:latin typeface="Aptos Display" panose="020B0004020202020204" pitchFamily="34" charset="0"/>
          </a:endParaRPr>
        </a:p>
      </dgm:t>
    </dgm:pt>
    <dgm:pt modelId="{DE7A9681-E10D-46D6-BB3C-8498D0B72F47}">
      <dgm:prSet phldrT="[Text]"/>
      <dgm:spPr>
        <a:solidFill>
          <a:schemeClr val="accent2">
            <a:lumMod val="75000"/>
          </a:schemeClr>
        </a:solidFill>
      </dgm:spPr>
      <dgm:t>
        <a:bodyPr/>
        <a:lstStyle/>
        <a:p>
          <a:endParaRPr lang="sv-SE">
            <a:latin typeface="Aptos Display" panose="020B0004020202020204" pitchFamily="34" charset="0"/>
          </a:endParaRPr>
        </a:p>
      </dgm:t>
    </dgm:pt>
    <dgm:pt modelId="{0714F20C-A0C3-4368-8167-423B884426BC}" type="parTrans" cxnId="{38BC6399-2138-49C0-83E0-7822BDCA435E}">
      <dgm:prSet/>
      <dgm:spPr/>
      <dgm:t>
        <a:bodyPr/>
        <a:lstStyle/>
        <a:p>
          <a:endParaRPr lang="sv-SE">
            <a:latin typeface="Aptos Display" panose="020B0004020202020204" pitchFamily="34" charset="0"/>
          </a:endParaRPr>
        </a:p>
      </dgm:t>
    </dgm:pt>
    <dgm:pt modelId="{035426E1-EEC2-4F47-9946-AA48EA60A7F3}" type="sibTrans" cxnId="{38BC6399-2138-49C0-83E0-7822BDCA435E}">
      <dgm:prSet/>
      <dgm:spPr/>
      <dgm:t>
        <a:bodyPr/>
        <a:lstStyle/>
        <a:p>
          <a:endParaRPr lang="sv-SE">
            <a:latin typeface="Aptos Display" panose="020B0004020202020204" pitchFamily="34" charset="0"/>
          </a:endParaRPr>
        </a:p>
      </dgm:t>
    </dgm:pt>
    <dgm:pt modelId="{2063C7A8-B147-42C0-BC16-8616F3289B4B}" type="pres">
      <dgm:prSet presAssocID="{227D8A93-B945-40B7-B748-E1479623B822}" presName="Name0" presStyleCnt="0">
        <dgm:presLayoutVars>
          <dgm:dir/>
          <dgm:animLvl val="lvl"/>
          <dgm:resizeHandles val="exact"/>
        </dgm:presLayoutVars>
      </dgm:prSet>
      <dgm:spPr/>
    </dgm:pt>
    <dgm:pt modelId="{105A4720-5F9E-44BD-8B53-6FD5753C24BF}" type="pres">
      <dgm:prSet presAssocID="{DE7A9681-E10D-46D6-BB3C-8498D0B72F47}" presName="linNode" presStyleCnt="0"/>
      <dgm:spPr/>
    </dgm:pt>
    <dgm:pt modelId="{0EFA74A3-9649-4294-A7EA-20F5EEA30846}" type="pres">
      <dgm:prSet presAssocID="{DE7A9681-E10D-46D6-BB3C-8498D0B72F47}" presName="parentText" presStyleLbl="node1" presStyleIdx="0" presStyleCnt="5">
        <dgm:presLayoutVars>
          <dgm:chMax val="1"/>
          <dgm:bulletEnabled val="1"/>
        </dgm:presLayoutVars>
      </dgm:prSet>
      <dgm:spPr/>
    </dgm:pt>
    <dgm:pt modelId="{E0946BBE-DB56-4058-B1FD-4424F79DA94C}" type="pres">
      <dgm:prSet presAssocID="{DE7A9681-E10D-46D6-BB3C-8498D0B72F47}" presName="descendantText" presStyleLbl="alignAccFollowNode1" presStyleIdx="0" presStyleCnt="5">
        <dgm:presLayoutVars>
          <dgm:bulletEnabled val="1"/>
        </dgm:presLayoutVars>
      </dgm:prSet>
      <dgm:spPr/>
    </dgm:pt>
    <dgm:pt modelId="{2B126121-AFC8-4CAF-9D87-8FBAD44D868C}" type="pres">
      <dgm:prSet presAssocID="{035426E1-EEC2-4F47-9946-AA48EA60A7F3}" presName="sp" presStyleCnt="0"/>
      <dgm:spPr/>
    </dgm:pt>
    <dgm:pt modelId="{3670781C-E89E-4C80-BD39-62723EC7CE20}" type="pres">
      <dgm:prSet presAssocID="{ADF87285-4DB0-4A76-B9B4-A3D7BA3EEBE9}" presName="linNode" presStyleCnt="0"/>
      <dgm:spPr/>
    </dgm:pt>
    <dgm:pt modelId="{7DAB9319-E6A8-4DE6-BA03-A9B9341869CB}" type="pres">
      <dgm:prSet presAssocID="{ADF87285-4DB0-4A76-B9B4-A3D7BA3EEBE9}" presName="parentText" presStyleLbl="node1" presStyleIdx="1" presStyleCnt="5">
        <dgm:presLayoutVars>
          <dgm:chMax val="1"/>
          <dgm:bulletEnabled val="1"/>
        </dgm:presLayoutVars>
      </dgm:prSet>
      <dgm:spPr/>
    </dgm:pt>
    <dgm:pt modelId="{5E444FD8-0929-470A-A34B-A3171A0D03B2}" type="pres">
      <dgm:prSet presAssocID="{ADF87285-4DB0-4A76-B9B4-A3D7BA3EEBE9}" presName="descendantText" presStyleLbl="alignAccFollowNode1" presStyleIdx="1" presStyleCnt="5">
        <dgm:presLayoutVars>
          <dgm:bulletEnabled val="1"/>
        </dgm:presLayoutVars>
      </dgm:prSet>
      <dgm:spPr/>
    </dgm:pt>
    <dgm:pt modelId="{C7557934-C6FD-4F20-BB8D-6AF40A715CE4}" type="pres">
      <dgm:prSet presAssocID="{1EB86DDB-334C-4C63-B05F-08CB33C0CDD0}" presName="sp" presStyleCnt="0"/>
      <dgm:spPr/>
    </dgm:pt>
    <dgm:pt modelId="{45B545FE-277E-435F-A24E-E29C5348C384}" type="pres">
      <dgm:prSet presAssocID="{98C4E80B-1B0F-4CCF-8D59-F2400096DE24}" presName="linNode" presStyleCnt="0"/>
      <dgm:spPr/>
    </dgm:pt>
    <dgm:pt modelId="{ECBDDC32-CE18-4E61-9D80-42B728BE5182}" type="pres">
      <dgm:prSet presAssocID="{98C4E80B-1B0F-4CCF-8D59-F2400096DE24}" presName="parentText" presStyleLbl="node1" presStyleIdx="2" presStyleCnt="5">
        <dgm:presLayoutVars>
          <dgm:chMax val="1"/>
          <dgm:bulletEnabled val="1"/>
        </dgm:presLayoutVars>
      </dgm:prSet>
      <dgm:spPr/>
    </dgm:pt>
    <dgm:pt modelId="{105CD28A-1F65-43A4-8498-1F6752DECBEF}" type="pres">
      <dgm:prSet presAssocID="{98C4E80B-1B0F-4CCF-8D59-F2400096DE24}" presName="descendantText" presStyleLbl="alignAccFollowNode1" presStyleIdx="2" presStyleCnt="5">
        <dgm:presLayoutVars>
          <dgm:bulletEnabled val="1"/>
        </dgm:presLayoutVars>
      </dgm:prSet>
      <dgm:spPr/>
    </dgm:pt>
    <dgm:pt modelId="{DD65D52A-F08D-4999-B20F-78498A5B7B0B}" type="pres">
      <dgm:prSet presAssocID="{1D1999A3-300F-420F-B0DE-F024BFB7ADC8}" presName="sp" presStyleCnt="0"/>
      <dgm:spPr/>
    </dgm:pt>
    <dgm:pt modelId="{50F6095A-9D6A-4864-8CD3-2B54E7936BEB}" type="pres">
      <dgm:prSet presAssocID="{9F6AC16B-443B-41BC-9BB3-8CEC6FD8237F}" presName="linNode" presStyleCnt="0"/>
      <dgm:spPr/>
    </dgm:pt>
    <dgm:pt modelId="{4E8DA797-56CE-48C9-8EE1-23086F9264D0}" type="pres">
      <dgm:prSet presAssocID="{9F6AC16B-443B-41BC-9BB3-8CEC6FD8237F}" presName="parentText" presStyleLbl="node1" presStyleIdx="3" presStyleCnt="5">
        <dgm:presLayoutVars>
          <dgm:chMax val="1"/>
          <dgm:bulletEnabled val="1"/>
        </dgm:presLayoutVars>
      </dgm:prSet>
      <dgm:spPr/>
    </dgm:pt>
    <dgm:pt modelId="{B85407CE-2B22-46FE-87BD-134F8781DDBE}" type="pres">
      <dgm:prSet presAssocID="{9F6AC16B-443B-41BC-9BB3-8CEC6FD8237F}" presName="descendantText" presStyleLbl="alignAccFollowNode1" presStyleIdx="3" presStyleCnt="5">
        <dgm:presLayoutVars>
          <dgm:bulletEnabled val="1"/>
        </dgm:presLayoutVars>
      </dgm:prSet>
      <dgm:spPr/>
    </dgm:pt>
    <dgm:pt modelId="{358AE8B1-A5ED-4F1D-989A-50455173E41C}" type="pres">
      <dgm:prSet presAssocID="{22285939-44BC-4EFE-AF16-4069C2FF6104}" presName="sp" presStyleCnt="0"/>
      <dgm:spPr/>
    </dgm:pt>
    <dgm:pt modelId="{2303F4D8-27B7-4ED6-BCB4-CCFD9344464D}" type="pres">
      <dgm:prSet presAssocID="{B1F9D1D5-6B85-49DD-AA13-7B6F458FB15D}" presName="linNode" presStyleCnt="0"/>
      <dgm:spPr/>
    </dgm:pt>
    <dgm:pt modelId="{9E6A8DBE-B924-477F-990D-60B7984DFA65}" type="pres">
      <dgm:prSet presAssocID="{B1F9D1D5-6B85-49DD-AA13-7B6F458FB15D}" presName="parentText" presStyleLbl="node1" presStyleIdx="4" presStyleCnt="5">
        <dgm:presLayoutVars>
          <dgm:chMax val="1"/>
          <dgm:bulletEnabled val="1"/>
        </dgm:presLayoutVars>
      </dgm:prSet>
      <dgm:spPr/>
    </dgm:pt>
    <dgm:pt modelId="{272EE746-BD17-414E-B328-2849BBD9CC53}" type="pres">
      <dgm:prSet presAssocID="{B1F9D1D5-6B85-49DD-AA13-7B6F458FB15D}" presName="descendantText" presStyleLbl="alignAccFollowNode1" presStyleIdx="4" presStyleCnt="5">
        <dgm:presLayoutVars>
          <dgm:bulletEnabled val="1"/>
        </dgm:presLayoutVars>
      </dgm:prSet>
      <dgm:spPr/>
    </dgm:pt>
  </dgm:ptLst>
  <dgm:cxnLst>
    <dgm:cxn modelId="{FC84E612-070C-4953-89EC-68790A991B80}" type="presOf" srcId="{4AB737A5-50D2-47F6-B5C1-035861CD2738}" destId="{B85407CE-2B22-46FE-87BD-134F8781DDBE}" srcOrd="0" destOrd="0" presId="urn:microsoft.com/office/officeart/2005/8/layout/vList5"/>
    <dgm:cxn modelId="{8E0E691C-DE6F-4967-BA67-BC5D68FBCA1D}" srcId="{227D8A93-B945-40B7-B748-E1479623B822}" destId="{ADF87285-4DB0-4A76-B9B4-A3D7BA3EEBE9}" srcOrd="1" destOrd="0" parTransId="{1B38BB22-9E23-4101-89F5-23E2AA18DF83}" sibTransId="{1EB86DDB-334C-4C63-B05F-08CB33C0CDD0}"/>
    <dgm:cxn modelId="{7ECAFE1F-9623-49DE-9E17-9F0AEACB5955}" srcId="{98C4E80B-1B0F-4CCF-8D59-F2400096DE24}" destId="{EDA6712D-32A7-435E-9EEC-3E7891890220}" srcOrd="0" destOrd="0" parTransId="{5EF4D03D-AD6C-4A77-8460-DFC51C4FD4C3}" sibTransId="{5B4C38BA-777E-4A28-924F-B1C6E9E6DD8B}"/>
    <dgm:cxn modelId="{B780A626-C966-496D-9D21-14EF6EF56951}" srcId="{227D8A93-B945-40B7-B748-E1479623B822}" destId="{B1F9D1D5-6B85-49DD-AA13-7B6F458FB15D}" srcOrd="4" destOrd="0" parTransId="{2B941379-AF3D-4E0E-BE77-8FDB006AC49B}" sibTransId="{A042795D-424A-40D3-BBAA-86CAB7624DE8}"/>
    <dgm:cxn modelId="{A8D7DB38-CF09-427A-A106-06E42368D2CA}" srcId="{ADF87285-4DB0-4A76-B9B4-A3D7BA3EEBE9}" destId="{210A1F57-6CD3-46C0-B3D3-0C268388C736}" srcOrd="0" destOrd="0" parTransId="{FB5DA206-8B59-46A8-834B-E02614AF8E48}" sibTransId="{AB4537E0-81E4-4825-867C-4A323BF171A0}"/>
    <dgm:cxn modelId="{C1A2F946-9018-47C9-8A29-E60F92C7D67E}" type="presOf" srcId="{ADF87285-4DB0-4A76-B9B4-A3D7BA3EEBE9}" destId="{7DAB9319-E6A8-4DE6-BA03-A9B9341869CB}" srcOrd="0" destOrd="0" presId="urn:microsoft.com/office/officeart/2005/8/layout/vList5"/>
    <dgm:cxn modelId="{7FA6C06D-70DB-4663-9E22-4D15D48B5A71}" srcId="{DE7A9681-E10D-46D6-BB3C-8498D0B72F47}" destId="{DF33DD44-B19F-408F-97BA-63FF774D31E3}" srcOrd="0" destOrd="0" parTransId="{3CEA6BCD-4505-4019-9002-466C32DCA947}" sibTransId="{55DA5645-58EB-4A99-9CAC-BA1B470E4E2F}"/>
    <dgm:cxn modelId="{3F225B6E-D714-4E80-B7AE-794F2051A464}" type="presOf" srcId="{DE7A9681-E10D-46D6-BB3C-8498D0B72F47}" destId="{0EFA74A3-9649-4294-A7EA-20F5EEA30846}" srcOrd="0" destOrd="0" presId="urn:microsoft.com/office/officeart/2005/8/layout/vList5"/>
    <dgm:cxn modelId="{30CE3C79-3EC1-47AA-BE66-735E8D14E9B6}" type="presOf" srcId="{DF33DD44-B19F-408F-97BA-63FF774D31E3}" destId="{E0946BBE-DB56-4058-B1FD-4424F79DA94C}" srcOrd="0" destOrd="0" presId="urn:microsoft.com/office/officeart/2005/8/layout/vList5"/>
    <dgm:cxn modelId="{39EC4F82-27B8-4EB7-9AE0-0B6A4D12BAF9}" srcId="{9F6AC16B-443B-41BC-9BB3-8CEC6FD8237F}" destId="{4AB737A5-50D2-47F6-B5C1-035861CD2738}" srcOrd="0" destOrd="0" parTransId="{704B7067-2E4D-463E-991F-43D92A4D3369}" sibTransId="{60791E78-CC04-40EC-AC2C-76A2E628F3B7}"/>
    <dgm:cxn modelId="{67E55A89-AB34-45BA-84A4-47893C3048DD}" type="presOf" srcId="{9F6AC16B-443B-41BC-9BB3-8CEC6FD8237F}" destId="{4E8DA797-56CE-48C9-8EE1-23086F9264D0}" srcOrd="0" destOrd="0" presId="urn:microsoft.com/office/officeart/2005/8/layout/vList5"/>
    <dgm:cxn modelId="{4CF0288F-B374-49CF-9AAD-607D4473975D}" type="presOf" srcId="{B1F9D1D5-6B85-49DD-AA13-7B6F458FB15D}" destId="{9E6A8DBE-B924-477F-990D-60B7984DFA65}" srcOrd="0" destOrd="0" presId="urn:microsoft.com/office/officeart/2005/8/layout/vList5"/>
    <dgm:cxn modelId="{BBFD9998-8088-40B1-9E3E-9C4CB5679EE0}" srcId="{227D8A93-B945-40B7-B748-E1479623B822}" destId="{98C4E80B-1B0F-4CCF-8D59-F2400096DE24}" srcOrd="2" destOrd="0" parTransId="{8546CD6C-1111-4D82-AA90-1D5E36D5F9BE}" sibTransId="{1D1999A3-300F-420F-B0DE-F024BFB7ADC8}"/>
    <dgm:cxn modelId="{38BC6399-2138-49C0-83E0-7822BDCA435E}" srcId="{227D8A93-B945-40B7-B748-E1479623B822}" destId="{DE7A9681-E10D-46D6-BB3C-8498D0B72F47}" srcOrd="0" destOrd="0" parTransId="{0714F20C-A0C3-4368-8167-423B884426BC}" sibTransId="{035426E1-EEC2-4F47-9946-AA48EA60A7F3}"/>
    <dgm:cxn modelId="{1A0121B1-4ADD-47F6-8652-34E47B700F0A}" type="presOf" srcId="{EDA6712D-32A7-435E-9EEC-3E7891890220}" destId="{105CD28A-1F65-43A4-8498-1F6752DECBEF}" srcOrd="0" destOrd="0" presId="urn:microsoft.com/office/officeart/2005/8/layout/vList5"/>
    <dgm:cxn modelId="{2D58DEC0-B9FB-4228-88E0-0B85453A65A9}" type="presOf" srcId="{009CD3B8-1C24-4564-BB47-09E6F05468CD}" destId="{272EE746-BD17-414E-B328-2849BBD9CC53}" srcOrd="0" destOrd="0" presId="urn:microsoft.com/office/officeart/2005/8/layout/vList5"/>
    <dgm:cxn modelId="{538669D7-007F-473E-AD29-464F3C32DEE4}" type="presOf" srcId="{227D8A93-B945-40B7-B748-E1479623B822}" destId="{2063C7A8-B147-42C0-BC16-8616F3289B4B}" srcOrd="0" destOrd="0" presId="urn:microsoft.com/office/officeart/2005/8/layout/vList5"/>
    <dgm:cxn modelId="{6ABCF9E5-F3A3-4949-8DDD-16C904DDF547}" type="presOf" srcId="{98C4E80B-1B0F-4CCF-8D59-F2400096DE24}" destId="{ECBDDC32-CE18-4E61-9D80-42B728BE5182}" srcOrd="0" destOrd="0" presId="urn:microsoft.com/office/officeart/2005/8/layout/vList5"/>
    <dgm:cxn modelId="{F240FAED-F5F3-4433-B7E6-5E4EA050DF3D}" srcId="{B1F9D1D5-6B85-49DD-AA13-7B6F458FB15D}" destId="{009CD3B8-1C24-4564-BB47-09E6F05468CD}" srcOrd="0" destOrd="0" parTransId="{ED02997E-FB17-43EE-9122-66563596FE96}" sibTransId="{EAD73A68-E404-4D3B-AB24-754910279303}"/>
    <dgm:cxn modelId="{591876F8-EDAA-4900-9819-B8EA57FD92F3}" type="presOf" srcId="{210A1F57-6CD3-46C0-B3D3-0C268388C736}" destId="{5E444FD8-0929-470A-A34B-A3171A0D03B2}" srcOrd="0" destOrd="0" presId="urn:microsoft.com/office/officeart/2005/8/layout/vList5"/>
    <dgm:cxn modelId="{C9D85DFD-16BC-4435-B5F6-6C370AC05A5F}" srcId="{227D8A93-B945-40B7-B748-E1479623B822}" destId="{9F6AC16B-443B-41BC-9BB3-8CEC6FD8237F}" srcOrd="3" destOrd="0" parTransId="{C54B66AE-EB7B-4EF4-BED3-3294D0BDAD7D}" sibTransId="{22285939-44BC-4EFE-AF16-4069C2FF6104}"/>
    <dgm:cxn modelId="{EF391177-4CDF-47CD-B36A-4F1804209F92}" type="presParOf" srcId="{2063C7A8-B147-42C0-BC16-8616F3289B4B}" destId="{105A4720-5F9E-44BD-8B53-6FD5753C24BF}" srcOrd="0" destOrd="0" presId="urn:microsoft.com/office/officeart/2005/8/layout/vList5"/>
    <dgm:cxn modelId="{65BD921C-2E84-4A18-923C-02537F3F72DC}" type="presParOf" srcId="{105A4720-5F9E-44BD-8B53-6FD5753C24BF}" destId="{0EFA74A3-9649-4294-A7EA-20F5EEA30846}" srcOrd="0" destOrd="0" presId="urn:microsoft.com/office/officeart/2005/8/layout/vList5"/>
    <dgm:cxn modelId="{55188B9E-5813-41C1-B238-4A6E29BB688E}" type="presParOf" srcId="{105A4720-5F9E-44BD-8B53-6FD5753C24BF}" destId="{E0946BBE-DB56-4058-B1FD-4424F79DA94C}" srcOrd="1" destOrd="0" presId="urn:microsoft.com/office/officeart/2005/8/layout/vList5"/>
    <dgm:cxn modelId="{2FDA127D-5533-44BC-9A4B-A821DF9AA405}" type="presParOf" srcId="{2063C7A8-B147-42C0-BC16-8616F3289B4B}" destId="{2B126121-AFC8-4CAF-9D87-8FBAD44D868C}" srcOrd="1" destOrd="0" presId="urn:microsoft.com/office/officeart/2005/8/layout/vList5"/>
    <dgm:cxn modelId="{57C8F25F-041D-4FF6-828E-E1A0387D18BF}" type="presParOf" srcId="{2063C7A8-B147-42C0-BC16-8616F3289B4B}" destId="{3670781C-E89E-4C80-BD39-62723EC7CE20}" srcOrd="2" destOrd="0" presId="urn:microsoft.com/office/officeart/2005/8/layout/vList5"/>
    <dgm:cxn modelId="{7FC87CC2-18B1-4595-945C-3D2096E95F5A}" type="presParOf" srcId="{3670781C-E89E-4C80-BD39-62723EC7CE20}" destId="{7DAB9319-E6A8-4DE6-BA03-A9B9341869CB}" srcOrd="0" destOrd="0" presId="urn:microsoft.com/office/officeart/2005/8/layout/vList5"/>
    <dgm:cxn modelId="{EF906998-8284-472F-B845-A8B11CE73486}" type="presParOf" srcId="{3670781C-E89E-4C80-BD39-62723EC7CE20}" destId="{5E444FD8-0929-470A-A34B-A3171A0D03B2}" srcOrd="1" destOrd="0" presId="urn:microsoft.com/office/officeart/2005/8/layout/vList5"/>
    <dgm:cxn modelId="{809E7C27-EC7A-46B6-BB39-06E722FD6AB8}" type="presParOf" srcId="{2063C7A8-B147-42C0-BC16-8616F3289B4B}" destId="{C7557934-C6FD-4F20-BB8D-6AF40A715CE4}" srcOrd="3" destOrd="0" presId="urn:microsoft.com/office/officeart/2005/8/layout/vList5"/>
    <dgm:cxn modelId="{DB1366B8-225C-4AD8-AC4C-2FCF7BCFAC99}" type="presParOf" srcId="{2063C7A8-B147-42C0-BC16-8616F3289B4B}" destId="{45B545FE-277E-435F-A24E-E29C5348C384}" srcOrd="4" destOrd="0" presId="urn:microsoft.com/office/officeart/2005/8/layout/vList5"/>
    <dgm:cxn modelId="{9BC13ECE-DF40-4939-BC99-C8537CC5A9BB}" type="presParOf" srcId="{45B545FE-277E-435F-A24E-E29C5348C384}" destId="{ECBDDC32-CE18-4E61-9D80-42B728BE5182}" srcOrd="0" destOrd="0" presId="urn:microsoft.com/office/officeart/2005/8/layout/vList5"/>
    <dgm:cxn modelId="{E6525CC7-DCEB-4B20-B8DF-E649F5E23054}" type="presParOf" srcId="{45B545FE-277E-435F-A24E-E29C5348C384}" destId="{105CD28A-1F65-43A4-8498-1F6752DECBEF}" srcOrd="1" destOrd="0" presId="urn:microsoft.com/office/officeart/2005/8/layout/vList5"/>
    <dgm:cxn modelId="{95018BF7-E75F-4139-9336-B856722C7B80}" type="presParOf" srcId="{2063C7A8-B147-42C0-BC16-8616F3289B4B}" destId="{DD65D52A-F08D-4999-B20F-78498A5B7B0B}" srcOrd="5" destOrd="0" presId="urn:microsoft.com/office/officeart/2005/8/layout/vList5"/>
    <dgm:cxn modelId="{0112039A-3769-4B72-8804-38F10ADB5623}" type="presParOf" srcId="{2063C7A8-B147-42C0-BC16-8616F3289B4B}" destId="{50F6095A-9D6A-4864-8CD3-2B54E7936BEB}" srcOrd="6" destOrd="0" presId="urn:microsoft.com/office/officeart/2005/8/layout/vList5"/>
    <dgm:cxn modelId="{6A4D1850-D72F-4EC8-9E7C-7C4B8816B2AA}" type="presParOf" srcId="{50F6095A-9D6A-4864-8CD3-2B54E7936BEB}" destId="{4E8DA797-56CE-48C9-8EE1-23086F9264D0}" srcOrd="0" destOrd="0" presId="urn:microsoft.com/office/officeart/2005/8/layout/vList5"/>
    <dgm:cxn modelId="{7A40A2F3-5F4B-4FD5-9DC9-E419FBBF6B58}" type="presParOf" srcId="{50F6095A-9D6A-4864-8CD3-2B54E7936BEB}" destId="{B85407CE-2B22-46FE-87BD-134F8781DDBE}" srcOrd="1" destOrd="0" presId="urn:microsoft.com/office/officeart/2005/8/layout/vList5"/>
    <dgm:cxn modelId="{F82E7DC9-AB0F-4ADF-834D-67738E7CF2FD}" type="presParOf" srcId="{2063C7A8-B147-42C0-BC16-8616F3289B4B}" destId="{358AE8B1-A5ED-4F1D-989A-50455173E41C}" srcOrd="7" destOrd="0" presId="urn:microsoft.com/office/officeart/2005/8/layout/vList5"/>
    <dgm:cxn modelId="{BD1695B8-BA34-4145-8818-9C754E94746C}" type="presParOf" srcId="{2063C7A8-B147-42C0-BC16-8616F3289B4B}" destId="{2303F4D8-27B7-4ED6-BCB4-CCFD9344464D}" srcOrd="8" destOrd="0" presId="urn:microsoft.com/office/officeart/2005/8/layout/vList5"/>
    <dgm:cxn modelId="{8DAB6980-7977-4331-BB1C-524E818EE072}" type="presParOf" srcId="{2303F4D8-27B7-4ED6-BCB4-CCFD9344464D}" destId="{9E6A8DBE-B924-477F-990D-60B7984DFA65}" srcOrd="0" destOrd="0" presId="urn:microsoft.com/office/officeart/2005/8/layout/vList5"/>
    <dgm:cxn modelId="{146AAF93-2653-48D1-B92E-39C63B199876}" type="presParOf" srcId="{2303F4D8-27B7-4ED6-BCB4-CCFD9344464D}" destId="{272EE746-BD17-414E-B328-2849BBD9CC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D8A93-B945-40B7-B748-E1479623B8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ADF87285-4DB0-4A76-B9B4-A3D7BA3EEBE9}">
      <dgm:prSet phldrT="[Text]"/>
      <dgm:spPr>
        <a:solidFill>
          <a:schemeClr val="accent5">
            <a:lumMod val="40000"/>
            <a:lumOff val="60000"/>
          </a:schemeClr>
        </a:solidFill>
      </dgm:spPr>
      <dgm:t>
        <a:bodyPr/>
        <a:lstStyle/>
        <a:p>
          <a:endParaRPr lang="sv-SE">
            <a:latin typeface="Aptos Display" panose="020B0004020202020204" pitchFamily="34" charset="0"/>
          </a:endParaRPr>
        </a:p>
      </dgm:t>
    </dgm:pt>
    <dgm:pt modelId="{1B38BB22-9E23-4101-89F5-23E2AA18DF83}" type="parTrans" cxnId="{8E0E691C-DE6F-4967-BA67-BC5D68FBCA1D}">
      <dgm:prSet/>
      <dgm:spPr/>
      <dgm:t>
        <a:bodyPr/>
        <a:lstStyle/>
        <a:p>
          <a:endParaRPr lang="sv-SE">
            <a:latin typeface="Aptos Display" panose="020B0004020202020204" pitchFamily="34" charset="0"/>
          </a:endParaRPr>
        </a:p>
      </dgm:t>
    </dgm:pt>
    <dgm:pt modelId="{1EB86DDB-334C-4C63-B05F-08CB33C0CDD0}" type="sibTrans" cxnId="{8E0E691C-DE6F-4967-BA67-BC5D68FBCA1D}">
      <dgm:prSet/>
      <dgm:spPr/>
      <dgm:t>
        <a:bodyPr/>
        <a:lstStyle/>
        <a:p>
          <a:endParaRPr lang="sv-SE">
            <a:latin typeface="Aptos Display" panose="020B0004020202020204" pitchFamily="34" charset="0"/>
          </a:endParaRPr>
        </a:p>
      </dgm:t>
    </dgm:pt>
    <dgm:pt modelId="{210A1F57-6CD3-46C0-B3D3-0C268388C736}">
      <dgm:prSet phldrT="[Text]"/>
      <dgm:spPr>
        <a:solidFill>
          <a:schemeClr val="accent1">
            <a:lumMod val="20000"/>
            <a:lumOff val="80000"/>
          </a:schemeClr>
        </a:solidFill>
      </dgm:spPr>
      <dgm:t>
        <a:bodyPr/>
        <a:lstStyle/>
        <a:p>
          <a:pPr>
            <a:buNone/>
          </a:pPr>
          <a:r>
            <a:rPr lang="sv-SE">
              <a:latin typeface="Aptos Display" panose="020B0004020202020204" pitchFamily="34" charset="0"/>
            </a:rPr>
            <a:t>7,5-7,9 </a:t>
          </a:r>
        </a:p>
      </dgm:t>
    </dgm:pt>
    <dgm:pt modelId="{FB5DA206-8B59-46A8-834B-E02614AF8E48}" type="parTrans" cxnId="{A8D7DB38-CF09-427A-A106-06E42368D2CA}">
      <dgm:prSet/>
      <dgm:spPr/>
      <dgm:t>
        <a:bodyPr/>
        <a:lstStyle/>
        <a:p>
          <a:endParaRPr lang="sv-SE">
            <a:latin typeface="Aptos Display" panose="020B0004020202020204" pitchFamily="34" charset="0"/>
          </a:endParaRPr>
        </a:p>
      </dgm:t>
    </dgm:pt>
    <dgm:pt modelId="{AB4537E0-81E4-4825-867C-4A323BF171A0}" type="sibTrans" cxnId="{A8D7DB38-CF09-427A-A106-06E42368D2CA}">
      <dgm:prSet/>
      <dgm:spPr/>
      <dgm:t>
        <a:bodyPr/>
        <a:lstStyle/>
        <a:p>
          <a:endParaRPr lang="sv-SE">
            <a:latin typeface="Aptos Display" panose="020B0004020202020204" pitchFamily="34" charset="0"/>
          </a:endParaRPr>
        </a:p>
      </dgm:t>
    </dgm:pt>
    <dgm:pt modelId="{EDA6712D-32A7-435E-9EEC-3E7891890220}">
      <dgm:prSet phldrT="[Text]"/>
      <dgm:spPr>
        <a:solidFill>
          <a:schemeClr val="accent1">
            <a:lumMod val="20000"/>
            <a:lumOff val="80000"/>
          </a:schemeClr>
        </a:solidFill>
      </dgm:spPr>
      <dgm:t>
        <a:bodyPr/>
        <a:lstStyle/>
        <a:p>
          <a:pPr>
            <a:buNone/>
          </a:pPr>
          <a:r>
            <a:rPr lang="sv-SE">
              <a:latin typeface="Aptos Display" panose="020B0004020202020204" pitchFamily="34" charset="0"/>
            </a:rPr>
            <a:t>6,0-6,9</a:t>
          </a:r>
        </a:p>
      </dgm:t>
    </dgm:pt>
    <dgm:pt modelId="{5EF4D03D-AD6C-4A77-8460-DFC51C4FD4C3}" type="parTrans" cxnId="{7ECAFE1F-9623-49DE-9E17-9F0AEACB5955}">
      <dgm:prSet/>
      <dgm:spPr/>
      <dgm:t>
        <a:bodyPr/>
        <a:lstStyle/>
        <a:p>
          <a:endParaRPr lang="sv-SE">
            <a:latin typeface="Aptos Display" panose="020B0004020202020204" pitchFamily="34" charset="0"/>
          </a:endParaRPr>
        </a:p>
      </dgm:t>
    </dgm:pt>
    <dgm:pt modelId="{5B4C38BA-777E-4A28-924F-B1C6E9E6DD8B}" type="sibTrans" cxnId="{7ECAFE1F-9623-49DE-9E17-9F0AEACB5955}">
      <dgm:prSet/>
      <dgm:spPr/>
      <dgm:t>
        <a:bodyPr/>
        <a:lstStyle/>
        <a:p>
          <a:endParaRPr lang="sv-SE">
            <a:latin typeface="Aptos Display" panose="020B0004020202020204" pitchFamily="34" charset="0"/>
          </a:endParaRPr>
        </a:p>
      </dgm:t>
    </dgm:pt>
    <dgm:pt modelId="{9F6AC16B-443B-41BC-9BB3-8CEC6FD8237F}">
      <dgm:prSet phldrT="[Text]"/>
      <dgm:spPr>
        <a:solidFill>
          <a:schemeClr val="accent5">
            <a:lumMod val="75000"/>
          </a:schemeClr>
        </a:solidFill>
      </dgm:spPr>
      <dgm:t>
        <a:bodyPr/>
        <a:lstStyle/>
        <a:p>
          <a:endParaRPr lang="sv-SE">
            <a:latin typeface="Aptos Display" panose="020B0004020202020204" pitchFamily="34" charset="0"/>
          </a:endParaRPr>
        </a:p>
      </dgm:t>
    </dgm:pt>
    <dgm:pt modelId="{C54B66AE-EB7B-4EF4-BED3-3294D0BDAD7D}" type="parTrans" cxnId="{C9D85DFD-16BC-4435-B5F6-6C370AC05A5F}">
      <dgm:prSet/>
      <dgm:spPr/>
      <dgm:t>
        <a:bodyPr/>
        <a:lstStyle/>
        <a:p>
          <a:endParaRPr lang="sv-SE">
            <a:latin typeface="Aptos Display" panose="020B0004020202020204" pitchFamily="34" charset="0"/>
          </a:endParaRPr>
        </a:p>
      </dgm:t>
    </dgm:pt>
    <dgm:pt modelId="{22285939-44BC-4EFE-AF16-4069C2FF6104}" type="sibTrans" cxnId="{C9D85DFD-16BC-4435-B5F6-6C370AC05A5F}">
      <dgm:prSet/>
      <dgm:spPr/>
      <dgm:t>
        <a:bodyPr/>
        <a:lstStyle/>
        <a:p>
          <a:endParaRPr lang="sv-SE">
            <a:latin typeface="Aptos Display" panose="020B0004020202020204" pitchFamily="34" charset="0"/>
          </a:endParaRPr>
        </a:p>
      </dgm:t>
    </dgm:pt>
    <dgm:pt modelId="{4AB737A5-50D2-47F6-B5C1-035861CD2738}">
      <dgm:prSet phldrT="[Text]"/>
      <dgm:spPr>
        <a:solidFill>
          <a:schemeClr val="accent1">
            <a:lumMod val="20000"/>
            <a:lumOff val="80000"/>
          </a:schemeClr>
        </a:solidFill>
      </dgm:spPr>
      <dgm:t>
        <a:bodyPr/>
        <a:lstStyle/>
        <a:p>
          <a:pPr>
            <a:buNone/>
          </a:pPr>
          <a:r>
            <a:rPr lang="sv-SE">
              <a:latin typeface="Aptos Display" panose="020B0004020202020204" pitchFamily="34" charset="0"/>
            </a:rPr>
            <a:t>5,0-5,9</a:t>
          </a:r>
        </a:p>
      </dgm:t>
    </dgm:pt>
    <dgm:pt modelId="{704B7067-2E4D-463E-991F-43D92A4D3369}" type="parTrans" cxnId="{39EC4F82-27B8-4EB7-9AE0-0B6A4D12BAF9}">
      <dgm:prSet/>
      <dgm:spPr/>
      <dgm:t>
        <a:bodyPr/>
        <a:lstStyle/>
        <a:p>
          <a:endParaRPr lang="sv-SE">
            <a:latin typeface="Aptos Display" panose="020B0004020202020204" pitchFamily="34" charset="0"/>
          </a:endParaRPr>
        </a:p>
      </dgm:t>
    </dgm:pt>
    <dgm:pt modelId="{60791E78-CC04-40EC-AC2C-76A2E628F3B7}" type="sibTrans" cxnId="{39EC4F82-27B8-4EB7-9AE0-0B6A4D12BAF9}">
      <dgm:prSet/>
      <dgm:spPr/>
      <dgm:t>
        <a:bodyPr/>
        <a:lstStyle/>
        <a:p>
          <a:endParaRPr lang="sv-SE">
            <a:latin typeface="Aptos Display" panose="020B0004020202020204" pitchFamily="34" charset="0"/>
          </a:endParaRPr>
        </a:p>
      </dgm:t>
    </dgm:pt>
    <dgm:pt modelId="{98C4E80B-1B0F-4CCF-8D59-F2400096DE24}">
      <dgm:prSet phldrT="[Text]"/>
      <dgm:spPr>
        <a:solidFill>
          <a:schemeClr val="accent5"/>
        </a:solidFill>
      </dgm:spPr>
      <dgm:t>
        <a:bodyPr/>
        <a:lstStyle/>
        <a:p>
          <a:endParaRPr lang="sv-SE">
            <a:latin typeface="Aptos Display" panose="020B0004020202020204" pitchFamily="34" charset="0"/>
          </a:endParaRPr>
        </a:p>
      </dgm:t>
    </dgm:pt>
    <dgm:pt modelId="{8546CD6C-1111-4D82-AA90-1D5E36D5F9BE}" type="parTrans" cxnId="{BBFD9998-8088-40B1-9E3E-9C4CB5679EE0}">
      <dgm:prSet/>
      <dgm:spPr/>
      <dgm:t>
        <a:bodyPr/>
        <a:lstStyle/>
        <a:p>
          <a:endParaRPr lang="sv-SE">
            <a:latin typeface="Aptos Display" panose="020B0004020202020204" pitchFamily="34" charset="0"/>
          </a:endParaRPr>
        </a:p>
      </dgm:t>
    </dgm:pt>
    <dgm:pt modelId="{1D1999A3-300F-420F-B0DE-F024BFB7ADC8}" type="sibTrans" cxnId="{BBFD9998-8088-40B1-9E3E-9C4CB5679EE0}">
      <dgm:prSet/>
      <dgm:spPr/>
      <dgm:t>
        <a:bodyPr/>
        <a:lstStyle/>
        <a:p>
          <a:endParaRPr lang="sv-SE">
            <a:latin typeface="Aptos Display" panose="020B0004020202020204" pitchFamily="34" charset="0"/>
          </a:endParaRPr>
        </a:p>
      </dgm:t>
    </dgm:pt>
    <dgm:pt modelId="{DF33DD44-B19F-408F-97BA-63FF774D31E3}">
      <dgm:prSet phldrT="[Text]"/>
      <dgm:spPr>
        <a:solidFill>
          <a:schemeClr val="accent1">
            <a:lumMod val="20000"/>
            <a:lumOff val="80000"/>
          </a:schemeClr>
        </a:solidFill>
      </dgm:spPr>
      <dgm:t>
        <a:bodyPr/>
        <a:lstStyle/>
        <a:p>
          <a:pPr>
            <a:buNone/>
          </a:pPr>
          <a:r>
            <a:rPr lang="sv-SE">
              <a:latin typeface="Aptos Display" panose="020B0004020202020204" pitchFamily="34" charset="0"/>
            </a:rPr>
            <a:t>8,0-8,9</a:t>
          </a:r>
        </a:p>
      </dgm:t>
    </dgm:pt>
    <dgm:pt modelId="{3CEA6BCD-4505-4019-9002-466C32DCA947}" type="parTrans" cxnId="{7FA6C06D-70DB-4663-9E22-4D15D48B5A71}">
      <dgm:prSet/>
      <dgm:spPr/>
      <dgm:t>
        <a:bodyPr/>
        <a:lstStyle/>
        <a:p>
          <a:endParaRPr lang="sv-SE">
            <a:latin typeface="Aptos Display" panose="020B0004020202020204" pitchFamily="34" charset="0"/>
          </a:endParaRPr>
        </a:p>
      </dgm:t>
    </dgm:pt>
    <dgm:pt modelId="{55DA5645-58EB-4A99-9CAC-BA1B470E4E2F}" type="sibTrans" cxnId="{7FA6C06D-70DB-4663-9E22-4D15D48B5A71}">
      <dgm:prSet/>
      <dgm:spPr/>
      <dgm:t>
        <a:bodyPr/>
        <a:lstStyle/>
        <a:p>
          <a:endParaRPr lang="sv-SE">
            <a:latin typeface="Aptos Display" panose="020B0004020202020204" pitchFamily="34" charset="0"/>
          </a:endParaRPr>
        </a:p>
      </dgm:t>
    </dgm:pt>
    <dgm:pt modelId="{DE7A9681-E10D-46D6-BB3C-8498D0B72F47}">
      <dgm:prSet phldrT="[Text]"/>
      <dgm:spPr>
        <a:solidFill>
          <a:schemeClr val="accent5">
            <a:lumMod val="20000"/>
            <a:lumOff val="80000"/>
          </a:schemeClr>
        </a:solidFill>
      </dgm:spPr>
      <dgm:t>
        <a:bodyPr/>
        <a:lstStyle/>
        <a:p>
          <a:endParaRPr lang="sv-SE">
            <a:latin typeface="Aptos Display" panose="020B0004020202020204" pitchFamily="34" charset="0"/>
          </a:endParaRPr>
        </a:p>
      </dgm:t>
    </dgm:pt>
    <dgm:pt modelId="{0714F20C-A0C3-4368-8167-423B884426BC}" type="parTrans" cxnId="{38BC6399-2138-49C0-83E0-7822BDCA435E}">
      <dgm:prSet/>
      <dgm:spPr/>
      <dgm:t>
        <a:bodyPr/>
        <a:lstStyle/>
        <a:p>
          <a:endParaRPr lang="sv-SE">
            <a:latin typeface="Aptos Display" panose="020B0004020202020204" pitchFamily="34" charset="0"/>
          </a:endParaRPr>
        </a:p>
      </dgm:t>
    </dgm:pt>
    <dgm:pt modelId="{035426E1-EEC2-4F47-9946-AA48EA60A7F3}" type="sibTrans" cxnId="{38BC6399-2138-49C0-83E0-7822BDCA435E}">
      <dgm:prSet/>
      <dgm:spPr/>
      <dgm:t>
        <a:bodyPr/>
        <a:lstStyle/>
        <a:p>
          <a:endParaRPr lang="sv-SE">
            <a:latin typeface="Aptos Display" panose="020B0004020202020204" pitchFamily="34" charset="0"/>
          </a:endParaRPr>
        </a:p>
      </dgm:t>
    </dgm:pt>
    <dgm:pt modelId="{6C5595D1-B06B-4FE5-87A5-1CD7684886FD}">
      <dgm:prSet phldrT="[Text]"/>
      <dgm:spPr>
        <a:solidFill>
          <a:schemeClr val="accent1">
            <a:lumMod val="20000"/>
            <a:lumOff val="80000"/>
          </a:schemeClr>
        </a:solidFill>
      </dgm:spPr>
      <dgm:t>
        <a:bodyPr/>
        <a:lstStyle/>
        <a:p>
          <a:pPr>
            <a:buNone/>
          </a:pPr>
          <a:r>
            <a:rPr lang="sv-SE">
              <a:latin typeface="Aptos Display" panose="020B0004020202020204" pitchFamily="34" charset="0"/>
            </a:rPr>
            <a:t>7,0-7,4</a:t>
          </a:r>
        </a:p>
      </dgm:t>
    </dgm:pt>
    <dgm:pt modelId="{9CA8675B-00CA-42F1-ABA7-A46145BEA26B}" type="parTrans" cxnId="{27D257B8-696B-4DE0-8A78-335637EB7E3D}">
      <dgm:prSet/>
      <dgm:spPr/>
      <dgm:t>
        <a:bodyPr/>
        <a:lstStyle/>
        <a:p>
          <a:endParaRPr lang="sv-SE"/>
        </a:p>
      </dgm:t>
    </dgm:pt>
    <dgm:pt modelId="{11FB2228-D5AE-4339-97F4-303A9525C31B}" type="sibTrans" cxnId="{27D257B8-696B-4DE0-8A78-335637EB7E3D}">
      <dgm:prSet/>
      <dgm:spPr/>
      <dgm:t>
        <a:bodyPr/>
        <a:lstStyle/>
        <a:p>
          <a:endParaRPr lang="sv-SE"/>
        </a:p>
      </dgm:t>
    </dgm:pt>
    <dgm:pt modelId="{A95AE9FA-EDCD-4504-8B7A-A7E8CCF7F086}">
      <dgm:prSet phldrT="[Text]"/>
      <dgm:spPr>
        <a:solidFill>
          <a:schemeClr val="accent5">
            <a:lumMod val="60000"/>
            <a:lumOff val="40000"/>
          </a:schemeClr>
        </a:solidFill>
      </dgm:spPr>
      <dgm:t>
        <a:bodyPr/>
        <a:lstStyle/>
        <a:p>
          <a:endParaRPr lang="sv-SE">
            <a:latin typeface="Aptos Display" panose="020B0004020202020204" pitchFamily="34" charset="0"/>
          </a:endParaRPr>
        </a:p>
      </dgm:t>
    </dgm:pt>
    <dgm:pt modelId="{CD974EE3-B83D-43FD-A4AF-B686EB24A6C3}" type="parTrans" cxnId="{7EADA5F2-5E1B-41E4-AAE0-62A727D50D5D}">
      <dgm:prSet/>
      <dgm:spPr/>
      <dgm:t>
        <a:bodyPr/>
        <a:lstStyle/>
        <a:p>
          <a:endParaRPr lang="sv-SE"/>
        </a:p>
      </dgm:t>
    </dgm:pt>
    <dgm:pt modelId="{CA827CD9-F468-45EC-9E97-823BABD02EB5}" type="sibTrans" cxnId="{7EADA5F2-5E1B-41E4-AAE0-62A727D50D5D}">
      <dgm:prSet/>
      <dgm:spPr/>
      <dgm:t>
        <a:bodyPr/>
        <a:lstStyle/>
        <a:p>
          <a:endParaRPr lang="sv-SE"/>
        </a:p>
      </dgm:t>
    </dgm:pt>
    <dgm:pt modelId="{2063C7A8-B147-42C0-BC16-8616F3289B4B}" type="pres">
      <dgm:prSet presAssocID="{227D8A93-B945-40B7-B748-E1479623B822}" presName="Name0" presStyleCnt="0">
        <dgm:presLayoutVars>
          <dgm:dir/>
          <dgm:animLvl val="lvl"/>
          <dgm:resizeHandles val="exact"/>
        </dgm:presLayoutVars>
      </dgm:prSet>
      <dgm:spPr/>
    </dgm:pt>
    <dgm:pt modelId="{105A4720-5F9E-44BD-8B53-6FD5753C24BF}" type="pres">
      <dgm:prSet presAssocID="{DE7A9681-E10D-46D6-BB3C-8498D0B72F47}" presName="linNode" presStyleCnt="0"/>
      <dgm:spPr/>
    </dgm:pt>
    <dgm:pt modelId="{0EFA74A3-9649-4294-A7EA-20F5EEA30846}" type="pres">
      <dgm:prSet presAssocID="{DE7A9681-E10D-46D6-BB3C-8498D0B72F47}" presName="parentText" presStyleLbl="node1" presStyleIdx="0" presStyleCnt="5">
        <dgm:presLayoutVars>
          <dgm:chMax val="1"/>
          <dgm:bulletEnabled val="1"/>
        </dgm:presLayoutVars>
      </dgm:prSet>
      <dgm:spPr/>
    </dgm:pt>
    <dgm:pt modelId="{E0946BBE-DB56-4058-B1FD-4424F79DA94C}" type="pres">
      <dgm:prSet presAssocID="{DE7A9681-E10D-46D6-BB3C-8498D0B72F47}" presName="descendantText" presStyleLbl="alignAccFollowNode1" presStyleIdx="0" presStyleCnt="5">
        <dgm:presLayoutVars>
          <dgm:bulletEnabled val="1"/>
        </dgm:presLayoutVars>
      </dgm:prSet>
      <dgm:spPr/>
    </dgm:pt>
    <dgm:pt modelId="{2B126121-AFC8-4CAF-9D87-8FBAD44D868C}" type="pres">
      <dgm:prSet presAssocID="{035426E1-EEC2-4F47-9946-AA48EA60A7F3}" presName="sp" presStyleCnt="0"/>
      <dgm:spPr/>
    </dgm:pt>
    <dgm:pt modelId="{3670781C-E89E-4C80-BD39-62723EC7CE20}" type="pres">
      <dgm:prSet presAssocID="{ADF87285-4DB0-4A76-B9B4-A3D7BA3EEBE9}" presName="linNode" presStyleCnt="0"/>
      <dgm:spPr/>
    </dgm:pt>
    <dgm:pt modelId="{7DAB9319-E6A8-4DE6-BA03-A9B9341869CB}" type="pres">
      <dgm:prSet presAssocID="{ADF87285-4DB0-4A76-B9B4-A3D7BA3EEBE9}" presName="parentText" presStyleLbl="node1" presStyleIdx="1" presStyleCnt="5">
        <dgm:presLayoutVars>
          <dgm:chMax val="1"/>
          <dgm:bulletEnabled val="1"/>
        </dgm:presLayoutVars>
      </dgm:prSet>
      <dgm:spPr/>
    </dgm:pt>
    <dgm:pt modelId="{5E444FD8-0929-470A-A34B-A3171A0D03B2}" type="pres">
      <dgm:prSet presAssocID="{ADF87285-4DB0-4A76-B9B4-A3D7BA3EEBE9}" presName="descendantText" presStyleLbl="alignAccFollowNode1" presStyleIdx="1" presStyleCnt="5">
        <dgm:presLayoutVars>
          <dgm:bulletEnabled val="1"/>
        </dgm:presLayoutVars>
      </dgm:prSet>
      <dgm:spPr/>
    </dgm:pt>
    <dgm:pt modelId="{C7557934-C6FD-4F20-BB8D-6AF40A715CE4}" type="pres">
      <dgm:prSet presAssocID="{1EB86DDB-334C-4C63-B05F-08CB33C0CDD0}" presName="sp" presStyleCnt="0"/>
      <dgm:spPr/>
    </dgm:pt>
    <dgm:pt modelId="{7F08174C-BC95-42CF-AD18-183442479B4C}" type="pres">
      <dgm:prSet presAssocID="{A95AE9FA-EDCD-4504-8B7A-A7E8CCF7F086}" presName="linNode" presStyleCnt="0"/>
      <dgm:spPr/>
    </dgm:pt>
    <dgm:pt modelId="{7EE1DA8B-99EB-4396-BEE5-93347AB1651D}" type="pres">
      <dgm:prSet presAssocID="{A95AE9FA-EDCD-4504-8B7A-A7E8CCF7F086}" presName="parentText" presStyleLbl="node1" presStyleIdx="2" presStyleCnt="5">
        <dgm:presLayoutVars>
          <dgm:chMax val="1"/>
          <dgm:bulletEnabled val="1"/>
        </dgm:presLayoutVars>
      </dgm:prSet>
      <dgm:spPr/>
    </dgm:pt>
    <dgm:pt modelId="{28B215B9-6C4C-4FEA-B162-D5F3AEFC4C22}" type="pres">
      <dgm:prSet presAssocID="{A95AE9FA-EDCD-4504-8B7A-A7E8CCF7F086}" presName="descendantText" presStyleLbl="alignAccFollowNode1" presStyleIdx="2" presStyleCnt="5">
        <dgm:presLayoutVars>
          <dgm:bulletEnabled val="1"/>
        </dgm:presLayoutVars>
      </dgm:prSet>
      <dgm:spPr/>
    </dgm:pt>
    <dgm:pt modelId="{C155AA46-F6FB-48A2-90F9-3C7566F0BCF4}" type="pres">
      <dgm:prSet presAssocID="{CA827CD9-F468-45EC-9E97-823BABD02EB5}" presName="sp" presStyleCnt="0"/>
      <dgm:spPr/>
    </dgm:pt>
    <dgm:pt modelId="{45B545FE-277E-435F-A24E-E29C5348C384}" type="pres">
      <dgm:prSet presAssocID="{98C4E80B-1B0F-4CCF-8D59-F2400096DE24}" presName="linNode" presStyleCnt="0"/>
      <dgm:spPr/>
    </dgm:pt>
    <dgm:pt modelId="{ECBDDC32-CE18-4E61-9D80-42B728BE5182}" type="pres">
      <dgm:prSet presAssocID="{98C4E80B-1B0F-4CCF-8D59-F2400096DE24}" presName="parentText" presStyleLbl="node1" presStyleIdx="3" presStyleCnt="5">
        <dgm:presLayoutVars>
          <dgm:chMax val="1"/>
          <dgm:bulletEnabled val="1"/>
        </dgm:presLayoutVars>
      </dgm:prSet>
      <dgm:spPr/>
    </dgm:pt>
    <dgm:pt modelId="{105CD28A-1F65-43A4-8498-1F6752DECBEF}" type="pres">
      <dgm:prSet presAssocID="{98C4E80B-1B0F-4CCF-8D59-F2400096DE24}" presName="descendantText" presStyleLbl="alignAccFollowNode1" presStyleIdx="3" presStyleCnt="5">
        <dgm:presLayoutVars>
          <dgm:bulletEnabled val="1"/>
        </dgm:presLayoutVars>
      </dgm:prSet>
      <dgm:spPr/>
    </dgm:pt>
    <dgm:pt modelId="{DD65D52A-F08D-4999-B20F-78498A5B7B0B}" type="pres">
      <dgm:prSet presAssocID="{1D1999A3-300F-420F-B0DE-F024BFB7ADC8}" presName="sp" presStyleCnt="0"/>
      <dgm:spPr/>
    </dgm:pt>
    <dgm:pt modelId="{50F6095A-9D6A-4864-8CD3-2B54E7936BEB}" type="pres">
      <dgm:prSet presAssocID="{9F6AC16B-443B-41BC-9BB3-8CEC6FD8237F}" presName="linNode" presStyleCnt="0"/>
      <dgm:spPr/>
    </dgm:pt>
    <dgm:pt modelId="{4E8DA797-56CE-48C9-8EE1-23086F9264D0}" type="pres">
      <dgm:prSet presAssocID="{9F6AC16B-443B-41BC-9BB3-8CEC6FD8237F}" presName="parentText" presStyleLbl="node1" presStyleIdx="4" presStyleCnt="5">
        <dgm:presLayoutVars>
          <dgm:chMax val="1"/>
          <dgm:bulletEnabled val="1"/>
        </dgm:presLayoutVars>
      </dgm:prSet>
      <dgm:spPr/>
    </dgm:pt>
    <dgm:pt modelId="{B85407CE-2B22-46FE-87BD-134F8781DDBE}" type="pres">
      <dgm:prSet presAssocID="{9F6AC16B-443B-41BC-9BB3-8CEC6FD8237F}" presName="descendantText" presStyleLbl="alignAccFollowNode1" presStyleIdx="4" presStyleCnt="5">
        <dgm:presLayoutVars>
          <dgm:bulletEnabled val="1"/>
        </dgm:presLayoutVars>
      </dgm:prSet>
      <dgm:spPr/>
    </dgm:pt>
  </dgm:ptLst>
  <dgm:cxnLst>
    <dgm:cxn modelId="{FC84E612-070C-4953-89EC-68790A991B80}" type="presOf" srcId="{4AB737A5-50D2-47F6-B5C1-035861CD2738}" destId="{B85407CE-2B22-46FE-87BD-134F8781DDBE}" srcOrd="0" destOrd="0" presId="urn:microsoft.com/office/officeart/2005/8/layout/vList5"/>
    <dgm:cxn modelId="{8E0E691C-DE6F-4967-BA67-BC5D68FBCA1D}" srcId="{227D8A93-B945-40B7-B748-E1479623B822}" destId="{ADF87285-4DB0-4A76-B9B4-A3D7BA3EEBE9}" srcOrd="1" destOrd="0" parTransId="{1B38BB22-9E23-4101-89F5-23E2AA18DF83}" sibTransId="{1EB86DDB-334C-4C63-B05F-08CB33C0CDD0}"/>
    <dgm:cxn modelId="{7ECAFE1F-9623-49DE-9E17-9F0AEACB5955}" srcId="{98C4E80B-1B0F-4CCF-8D59-F2400096DE24}" destId="{EDA6712D-32A7-435E-9EEC-3E7891890220}" srcOrd="0" destOrd="0" parTransId="{5EF4D03D-AD6C-4A77-8460-DFC51C4FD4C3}" sibTransId="{5B4C38BA-777E-4A28-924F-B1C6E9E6DD8B}"/>
    <dgm:cxn modelId="{A8D7DB38-CF09-427A-A106-06E42368D2CA}" srcId="{ADF87285-4DB0-4A76-B9B4-A3D7BA3EEBE9}" destId="{210A1F57-6CD3-46C0-B3D3-0C268388C736}" srcOrd="0" destOrd="0" parTransId="{FB5DA206-8B59-46A8-834B-E02614AF8E48}" sibTransId="{AB4537E0-81E4-4825-867C-4A323BF171A0}"/>
    <dgm:cxn modelId="{C1A2F946-9018-47C9-8A29-E60F92C7D67E}" type="presOf" srcId="{ADF87285-4DB0-4A76-B9B4-A3D7BA3EEBE9}" destId="{7DAB9319-E6A8-4DE6-BA03-A9B9341869CB}" srcOrd="0" destOrd="0" presId="urn:microsoft.com/office/officeart/2005/8/layout/vList5"/>
    <dgm:cxn modelId="{7FA6C06D-70DB-4663-9E22-4D15D48B5A71}" srcId="{DE7A9681-E10D-46D6-BB3C-8498D0B72F47}" destId="{DF33DD44-B19F-408F-97BA-63FF774D31E3}" srcOrd="0" destOrd="0" parTransId="{3CEA6BCD-4505-4019-9002-466C32DCA947}" sibTransId="{55DA5645-58EB-4A99-9CAC-BA1B470E4E2F}"/>
    <dgm:cxn modelId="{3F225B6E-D714-4E80-B7AE-794F2051A464}" type="presOf" srcId="{DE7A9681-E10D-46D6-BB3C-8498D0B72F47}" destId="{0EFA74A3-9649-4294-A7EA-20F5EEA30846}" srcOrd="0" destOrd="0" presId="urn:microsoft.com/office/officeart/2005/8/layout/vList5"/>
    <dgm:cxn modelId="{30CE3C79-3EC1-47AA-BE66-735E8D14E9B6}" type="presOf" srcId="{DF33DD44-B19F-408F-97BA-63FF774D31E3}" destId="{E0946BBE-DB56-4058-B1FD-4424F79DA94C}" srcOrd="0" destOrd="0" presId="urn:microsoft.com/office/officeart/2005/8/layout/vList5"/>
    <dgm:cxn modelId="{6F1C7E7A-F27D-475E-88A8-AFE679F806B7}" type="presOf" srcId="{A95AE9FA-EDCD-4504-8B7A-A7E8CCF7F086}" destId="{7EE1DA8B-99EB-4396-BEE5-93347AB1651D}" srcOrd="0" destOrd="0" presId="urn:microsoft.com/office/officeart/2005/8/layout/vList5"/>
    <dgm:cxn modelId="{39EC4F82-27B8-4EB7-9AE0-0B6A4D12BAF9}" srcId="{9F6AC16B-443B-41BC-9BB3-8CEC6FD8237F}" destId="{4AB737A5-50D2-47F6-B5C1-035861CD2738}" srcOrd="0" destOrd="0" parTransId="{704B7067-2E4D-463E-991F-43D92A4D3369}" sibTransId="{60791E78-CC04-40EC-AC2C-76A2E628F3B7}"/>
    <dgm:cxn modelId="{67E55A89-AB34-45BA-84A4-47893C3048DD}" type="presOf" srcId="{9F6AC16B-443B-41BC-9BB3-8CEC6FD8237F}" destId="{4E8DA797-56CE-48C9-8EE1-23086F9264D0}" srcOrd="0" destOrd="0" presId="urn:microsoft.com/office/officeart/2005/8/layout/vList5"/>
    <dgm:cxn modelId="{BBFD9998-8088-40B1-9E3E-9C4CB5679EE0}" srcId="{227D8A93-B945-40B7-B748-E1479623B822}" destId="{98C4E80B-1B0F-4CCF-8D59-F2400096DE24}" srcOrd="3" destOrd="0" parTransId="{8546CD6C-1111-4D82-AA90-1D5E36D5F9BE}" sibTransId="{1D1999A3-300F-420F-B0DE-F024BFB7ADC8}"/>
    <dgm:cxn modelId="{38BC6399-2138-49C0-83E0-7822BDCA435E}" srcId="{227D8A93-B945-40B7-B748-E1479623B822}" destId="{DE7A9681-E10D-46D6-BB3C-8498D0B72F47}" srcOrd="0" destOrd="0" parTransId="{0714F20C-A0C3-4368-8167-423B884426BC}" sibTransId="{035426E1-EEC2-4F47-9946-AA48EA60A7F3}"/>
    <dgm:cxn modelId="{EFB672AF-D037-4ABB-B221-F600F37ECC29}" type="presOf" srcId="{6C5595D1-B06B-4FE5-87A5-1CD7684886FD}" destId="{28B215B9-6C4C-4FEA-B162-D5F3AEFC4C22}" srcOrd="0" destOrd="0" presId="urn:microsoft.com/office/officeart/2005/8/layout/vList5"/>
    <dgm:cxn modelId="{1A0121B1-4ADD-47F6-8652-34E47B700F0A}" type="presOf" srcId="{EDA6712D-32A7-435E-9EEC-3E7891890220}" destId="{105CD28A-1F65-43A4-8498-1F6752DECBEF}" srcOrd="0" destOrd="0" presId="urn:microsoft.com/office/officeart/2005/8/layout/vList5"/>
    <dgm:cxn modelId="{27D257B8-696B-4DE0-8A78-335637EB7E3D}" srcId="{A95AE9FA-EDCD-4504-8B7A-A7E8CCF7F086}" destId="{6C5595D1-B06B-4FE5-87A5-1CD7684886FD}" srcOrd="0" destOrd="0" parTransId="{9CA8675B-00CA-42F1-ABA7-A46145BEA26B}" sibTransId="{11FB2228-D5AE-4339-97F4-303A9525C31B}"/>
    <dgm:cxn modelId="{538669D7-007F-473E-AD29-464F3C32DEE4}" type="presOf" srcId="{227D8A93-B945-40B7-B748-E1479623B822}" destId="{2063C7A8-B147-42C0-BC16-8616F3289B4B}" srcOrd="0" destOrd="0" presId="urn:microsoft.com/office/officeart/2005/8/layout/vList5"/>
    <dgm:cxn modelId="{6ABCF9E5-F3A3-4949-8DDD-16C904DDF547}" type="presOf" srcId="{98C4E80B-1B0F-4CCF-8D59-F2400096DE24}" destId="{ECBDDC32-CE18-4E61-9D80-42B728BE5182}" srcOrd="0" destOrd="0" presId="urn:microsoft.com/office/officeart/2005/8/layout/vList5"/>
    <dgm:cxn modelId="{7EADA5F2-5E1B-41E4-AAE0-62A727D50D5D}" srcId="{227D8A93-B945-40B7-B748-E1479623B822}" destId="{A95AE9FA-EDCD-4504-8B7A-A7E8CCF7F086}" srcOrd="2" destOrd="0" parTransId="{CD974EE3-B83D-43FD-A4AF-B686EB24A6C3}" sibTransId="{CA827CD9-F468-45EC-9E97-823BABD02EB5}"/>
    <dgm:cxn modelId="{591876F8-EDAA-4900-9819-B8EA57FD92F3}" type="presOf" srcId="{210A1F57-6CD3-46C0-B3D3-0C268388C736}" destId="{5E444FD8-0929-470A-A34B-A3171A0D03B2}" srcOrd="0" destOrd="0" presId="urn:microsoft.com/office/officeart/2005/8/layout/vList5"/>
    <dgm:cxn modelId="{C9D85DFD-16BC-4435-B5F6-6C370AC05A5F}" srcId="{227D8A93-B945-40B7-B748-E1479623B822}" destId="{9F6AC16B-443B-41BC-9BB3-8CEC6FD8237F}" srcOrd="4" destOrd="0" parTransId="{C54B66AE-EB7B-4EF4-BED3-3294D0BDAD7D}" sibTransId="{22285939-44BC-4EFE-AF16-4069C2FF6104}"/>
    <dgm:cxn modelId="{EF391177-4CDF-47CD-B36A-4F1804209F92}" type="presParOf" srcId="{2063C7A8-B147-42C0-BC16-8616F3289B4B}" destId="{105A4720-5F9E-44BD-8B53-6FD5753C24BF}" srcOrd="0" destOrd="0" presId="urn:microsoft.com/office/officeart/2005/8/layout/vList5"/>
    <dgm:cxn modelId="{65BD921C-2E84-4A18-923C-02537F3F72DC}" type="presParOf" srcId="{105A4720-5F9E-44BD-8B53-6FD5753C24BF}" destId="{0EFA74A3-9649-4294-A7EA-20F5EEA30846}" srcOrd="0" destOrd="0" presId="urn:microsoft.com/office/officeart/2005/8/layout/vList5"/>
    <dgm:cxn modelId="{55188B9E-5813-41C1-B238-4A6E29BB688E}" type="presParOf" srcId="{105A4720-5F9E-44BD-8B53-6FD5753C24BF}" destId="{E0946BBE-DB56-4058-B1FD-4424F79DA94C}" srcOrd="1" destOrd="0" presId="urn:microsoft.com/office/officeart/2005/8/layout/vList5"/>
    <dgm:cxn modelId="{2FDA127D-5533-44BC-9A4B-A821DF9AA405}" type="presParOf" srcId="{2063C7A8-B147-42C0-BC16-8616F3289B4B}" destId="{2B126121-AFC8-4CAF-9D87-8FBAD44D868C}" srcOrd="1" destOrd="0" presId="urn:microsoft.com/office/officeart/2005/8/layout/vList5"/>
    <dgm:cxn modelId="{57C8F25F-041D-4FF6-828E-E1A0387D18BF}" type="presParOf" srcId="{2063C7A8-B147-42C0-BC16-8616F3289B4B}" destId="{3670781C-E89E-4C80-BD39-62723EC7CE20}" srcOrd="2" destOrd="0" presId="urn:microsoft.com/office/officeart/2005/8/layout/vList5"/>
    <dgm:cxn modelId="{7FC87CC2-18B1-4595-945C-3D2096E95F5A}" type="presParOf" srcId="{3670781C-E89E-4C80-BD39-62723EC7CE20}" destId="{7DAB9319-E6A8-4DE6-BA03-A9B9341869CB}" srcOrd="0" destOrd="0" presId="urn:microsoft.com/office/officeart/2005/8/layout/vList5"/>
    <dgm:cxn modelId="{EF906998-8284-472F-B845-A8B11CE73486}" type="presParOf" srcId="{3670781C-E89E-4C80-BD39-62723EC7CE20}" destId="{5E444FD8-0929-470A-A34B-A3171A0D03B2}" srcOrd="1" destOrd="0" presId="urn:microsoft.com/office/officeart/2005/8/layout/vList5"/>
    <dgm:cxn modelId="{809E7C27-EC7A-46B6-BB39-06E722FD6AB8}" type="presParOf" srcId="{2063C7A8-B147-42C0-BC16-8616F3289B4B}" destId="{C7557934-C6FD-4F20-BB8D-6AF40A715CE4}" srcOrd="3" destOrd="0" presId="urn:microsoft.com/office/officeart/2005/8/layout/vList5"/>
    <dgm:cxn modelId="{2A717A9B-1936-476F-ACC6-BB4A0F8680B1}" type="presParOf" srcId="{2063C7A8-B147-42C0-BC16-8616F3289B4B}" destId="{7F08174C-BC95-42CF-AD18-183442479B4C}" srcOrd="4" destOrd="0" presId="urn:microsoft.com/office/officeart/2005/8/layout/vList5"/>
    <dgm:cxn modelId="{5ECB1A96-5CF6-4BAC-9931-21F52EFB69B7}" type="presParOf" srcId="{7F08174C-BC95-42CF-AD18-183442479B4C}" destId="{7EE1DA8B-99EB-4396-BEE5-93347AB1651D}" srcOrd="0" destOrd="0" presId="urn:microsoft.com/office/officeart/2005/8/layout/vList5"/>
    <dgm:cxn modelId="{83EB19D9-8DF5-4707-9060-ED5F1CD4314B}" type="presParOf" srcId="{7F08174C-BC95-42CF-AD18-183442479B4C}" destId="{28B215B9-6C4C-4FEA-B162-D5F3AEFC4C22}" srcOrd="1" destOrd="0" presId="urn:microsoft.com/office/officeart/2005/8/layout/vList5"/>
    <dgm:cxn modelId="{3ABC15AF-75A6-426D-B004-015E5105470C}" type="presParOf" srcId="{2063C7A8-B147-42C0-BC16-8616F3289B4B}" destId="{C155AA46-F6FB-48A2-90F9-3C7566F0BCF4}" srcOrd="5" destOrd="0" presId="urn:microsoft.com/office/officeart/2005/8/layout/vList5"/>
    <dgm:cxn modelId="{DB1366B8-225C-4AD8-AC4C-2FCF7BCFAC99}" type="presParOf" srcId="{2063C7A8-B147-42C0-BC16-8616F3289B4B}" destId="{45B545FE-277E-435F-A24E-E29C5348C384}" srcOrd="6" destOrd="0" presId="urn:microsoft.com/office/officeart/2005/8/layout/vList5"/>
    <dgm:cxn modelId="{9BC13ECE-DF40-4939-BC99-C8537CC5A9BB}" type="presParOf" srcId="{45B545FE-277E-435F-A24E-E29C5348C384}" destId="{ECBDDC32-CE18-4E61-9D80-42B728BE5182}" srcOrd="0" destOrd="0" presId="urn:microsoft.com/office/officeart/2005/8/layout/vList5"/>
    <dgm:cxn modelId="{E6525CC7-DCEB-4B20-B8DF-E649F5E23054}" type="presParOf" srcId="{45B545FE-277E-435F-A24E-E29C5348C384}" destId="{105CD28A-1F65-43A4-8498-1F6752DECBEF}" srcOrd="1" destOrd="0" presId="urn:microsoft.com/office/officeart/2005/8/layout/vList5"/>
    <dgm:cxn modelId="{95018BF7-E75F-4139-9336-B856722C7B80}" type="presParOf" srcId="{2063C7A8-B147-42C0-BC16-8616F3289B4B}" destId="{DD65D52A-F08D-4999-B20F-78498A5B7B0B}" srcOrd="7" destOrd="0" presId="urn:microsoft.com/office/officeart/2005/8/layout/vList5"/>
    <dgm:cxn modelId="{0112039A-3769-4B72-8804-38F10ADB5623}" type="presParOf" srcId="{2063C7A8-B147-42C0-BC16-8616F3289B4B}" destId="{50F6095A-9D6A-4864-8CD3-2B54E7936BEB}" srcOrd="8" destOrd="0" presId="urn:microsoft.com/office/officeart/2005/8/layout/vList5"/>
    <dgm:cxn modelId="{6A4D1850-D72F-4EC8-9E7C-7C4B8816B2AA}" type="presParOf" srcId="{50F6095A-9D6A-4864-8CD3-2B54E7936BEB}" destId="{4E8DA797-56CE-48C9-8EE1-23086F9264D0}" srcOrd="0" destOrd="0" presId="urn:microsoft.com/office/officeart/2005/8/layout/vList5"/>
    <dgm:cxn modelId="{7A40A2F3-5F4B-4FD5-9DC9-E419FBBF6B58}" type="presParOf" srcId="{50F6095A-9D6A-4864-8CD3-2B54E7936BEB}" destId="{B85407CE-2B22-46FE-87BD-134F8781DD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46BBE-DB56-4058-B1FD-4424F79DA94C}">
      <dsp:nvSpPr>
        <dsp:cNvPr id="0" name=""/>
        <dsp:cNvSpPr/>
      </dsp:nvSpPr>
      <dsp:spPr>
        <a:xfrm rot="5400000">
          <a:off x="1758132" y="-723123"/>
          <a:ext cx="265518" cy="1779662"/>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v-SE" sz="1300" kern="1200">
              <a:latin typeface="Aptos Display" panose="020B0004020202020204" pitchFamily="34" charset="0"/>
            </a:rPr>
            <a:t>30+ %</a:t>
          </a:r>
        </a:p>
      </dsp:txBody>
      <dsp:txXfrm rot="-5400000">
        <a:off x="1001060" y="46911"/>
        <a:ext cx="1766700" cy="239594"/>
      </dsp:txXfrm>
    </dsp:sp>
    <dsp:sp modelId="{0EFA74A3-9649-4294-A7EA-20F5EEA30846}">
      <dsp:nvSpPr>
        <dsp:cNvPr id="0" name=""/>
        <dsp:cNvSpPr/>
      </dsp:nvSpPr>
      <dsp:spPr>
        <a:xfrm>
          <a:off x="0" y="759"/>
          <a:ext cx="1001060" cy="33189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6202" y="16961"/>
        <a:ext cx="968656" cy="299494"/>
      </dsp:txXfrm>
    </dsp:sp>
    <dsp:sp modelId="{5E444FD8-0929-470A-A34B-A3171A0D03B2}">
      <dsp:nvSpPr>
        <dsp:cNvPr id="0" name=""/>
        <dsp:cNvSpPr/>
      </dsp:nvSpPr>
      <dsp:spPr>
        <a:xfrm rot="5400000">
          <a:off x="1758132" y="-374630"/>
          <a:ext cx="265518" cy="1779662"/>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v-SE" sz="1300" kern="1200">
              <a:latin typeface="Aptos Display" panose="020B0004020202020204" pitchFamily="34" charset="0"/>
            </a:rPr>
            <a:t>20-29 % </a:t>
          </a:r>
        </a:p>
      </dsp:txBody>
      <dsp:txXfrm rot="-5400000">
        <a:off x="1001060" y="395404"/>
        <a:ext cx="1766700" cy="239594"/>
      </dsp:txXfrm>
    </dsp:sp>
    <dsp:sp modelId="{7DAB9319-E6A8-4DE6-BA03-A9B9341869CB}">
      <dsp:nvSpPr>
        <dsp:cNvPr id="0" name=""/>
        <dsp:cNvSpPr/>
      </dsp:nvSpPr>
      <dsp:spPr>
        <a:xfrm>
          <a:off x="0" y="349252"/>
          <a:ext cx="1001060" cy="33189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6202" y="365454"/>
        <a:ext cx="968656" cy="299494"/>
      </dsp:txXfrm>
    </dsp:sp>
    <dsp:sp modelId="{105CD28A-1F65-43A4-8498-1F6752DECBEF}">
      <dsp:nvSpPr>
        <dsp:cNvPr id="0" name=""/>
        <dsp:cNvSpPr/>
      </dsp:nvSpPr>
      <dsp:spPr>
        <a:xfrm rot="5400000">
          <a:off x="1758132" y="-26137"/>
          <a:ext cx="265518" cy="1779662"/>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v-SE" sz="1300" kern="1200">
              <a:latin typeface="Aptos Display" panose="020B0004020202020204" pitchFamily="34" charset="0"/>
            </a:rPr>
            <a:t>10-19 %</a:t>
          </a:r>
        </a:p>
      </dsp:txBody>
      <dsp:txXfrm rot="-5400000">
        <a:off x="1001060" y="743897"/>
        <a:ext cx="1766700" cy="239594"/>
      </dsp:txXfrm>
    </dsp:sp>
    <dsp:sp modelId="{ECBDDC32-CE18-4E61-9D80-42B728BE5182}">
      <dsp:nvSpPr>
        <dsp:cNvPr id="0" name=""/>
        <dsp:cNvSpPr/>
      </dsp:nvSpPr>
      <dsp:spPr>
        <a:xfrm>
          <a:off x="0" y="697744"/>
          <a:ext cx="1001060" cy="331898"/>
        </a:xfrm>
        <a:prstGeom prst="roundRect">
          <a:avLst/>
        </a:prstGeom>
        <a:solidFill>
          <a:srgbClr val="F097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6202" y="713946"/>
        <a:ext cx="968656" cy="299494"/>
      </dsp:txXfrm>
    </dsp:sp>
    <dsp:sp modelId="{B85407CE-2B22-46FE-87BD-134F8781DDBE}">
      <dsp:nvSpPr>
        <dsp:cNvPr id="0" name=""/>
        <dsp:cNvSpPr/>
      </dsp:nvSpPr>
      <dsp:spPr>
        <a:xfrm rot="5400000">
          <a:off x="1758132" y="322355"/>
          <a:ext cx="265518" cy="1779662"/>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v-SE" sz="1300" kern="1200">
              <a:latin typeface="Aptos Display" panose="020B0004020202020204" pitchFamily="34" charset="0"/>
            </a:rPr>
            <a:t>5-9 %</a:t>
          </a:r>
        </a:p>
      </dsp:txBody>
      <dsp:txXfrm rot="-5400000">
        <a:off x="1001060" y="1092389"/>
        <a:ext cx="1766700" cy="239594"/>
      </dsp:txXfrm>
    </dsp:sp>
    <dsp:sp modelId="{4E8DA797-56CE-48C9-8EE1-23086F9264D0}">
      <dsp:nvSpPr>
        <dsp:cNvPr id="0" name=""/>
        <dsp:cNvSpPr/>
      </dsp:nvSpPr>
      <dsp:spPr>
        <a:xfrm>
          <a:off x="0" y="1046237"/>
          <a:ext cx="1001060" cy="331898"/>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6202" y="1062439"/>
        <a:ext cx="968656" cy="299494"/>
      </dsp:txXfrm>
    </dsp:sp>
    <dsp:sp modelId="{272EE746-BD17-414E-B328-2849BBD9CC53}">
      <dsp:nvSpPr>
        <dsp:cNvPr id="0" name=""/>
        <dsp:cNvSpPr/>
      </dsp:nvSpPr>
      <dsp:spPr>
        <a:xfrm rot="5400000">
          <a:off x="1758132" y="670848"/>
          <a:ext cx="265518" cy="1779662"/>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v-SE" sz="1300" kern="1200">
              <a:latin typeface="Aptos Display" panose="020B0004020202020204" pitchFamily="34" charset="0"/>
            </a:rPr>
            <a:t>0-4 %</a:t>
          </a:r>
        </a:p>
      </dsp:txBody>
      <dsp:txXfrm rot="-5400000">
        <a:off x="1001060" y="1440882"/>
        <a:ext cx="1766700" cy="239594"/>
      </dsp:txXfrm>
    </dsp:sp>
    <dsp:sp modelId="{9E6A8DBE-B924-477F-990D-60B7984DFA65}">
      <dsp:nvSpPr>
        <dsp:cNvPr id="0" name=""/>
        <dsp:cNvSpPr/>
      </dsp:nvSpPr>
      <dsp:spPr>
        <a:xfrm>
          <a:off x="0" y="1394730"/>
          <a:ext cx="1001060" cy="331898"/>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6202" y="1410932"/>
        <a:ext cx="968656" cy="299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46BBE-DB56-4058-B1FD-4424F79DA94C}">
      <dsp:nvSpPr>
        <dsp:cNvPr id="0" name=""/>
        <dsp:cNvSpPr/>
      </dsp:nvSpPr>
      <dsp:spPr>
        <a:xfrm rot="5400000">
          <a:off x="1822093" y="-757114"/>
          <a:ext cx="255605" cy="1835196"/>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sv-SE" sz="1200" kern="1200">
              <a:latin typeface="Aptos Display" panose="020B0004020202020204" pitchFamily="34" charset="0"/>
            </a:rPr>
            <a:t>8,0-8,9</a:t>
          </a:r>
        </a:p>
      </dsp:txBody>
      <dsp:txXfrm rot="-5400000">
        <a:off x="1032298" y="45159"/>
        <a:ext cx="1822718" cy="230649"/>
      </dsp:txXfrm>
    </dsp:sp>
    <dsp:sp modelId="{0EFA74A3-9649-4294-A7EA-20F5EEA30846}">
      <dsp:nvSpPr>
        <dsp:cNvPr id="0" name=""/>
        <dsp:cNvSpPr/>
      </dsp:nvSpPr>
      <dsp:spPr>
        <a:xfrm>
          <a:off x="0" y="730"/>
          <a:ext cx="1032297" cy="319506"/>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5597" y="16327"/>
        <a:ext cx="1001103" cy="288312"/>
      </dsp:txXfrm>
    </dsp:sp>
    <dsp:sp modelId="{5E444FD8-0929-470A-A34B-A3171A0D03B2}">
      <dsp:nvSpPr>
        <dsp:cNvPr id="0" name=""/>
        <dsp:cNvSpPr/>
      </dsp:nvSpPr>
      <dsp:spPr>
        <a:xfrm rot="5400000">
          <a:off x="1822093" y="-421632"/>
          <a:ext cx="255605" cy="1835196"/>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sv-SE" sz="1200" kern="1200">
              <a:latin typeface="Aptos Display" panose="020B0004020202020204" pitchFamily="34" charset="0"/>
            </a:rPr>
            <a:t>7,5-7,9 </a:t>
          </a:r>
        </a:p>
      </dsp:txBody>
      <dsp:txXfrm rot="-5400000">
        <a:off x="1032298" y="380641"/>
        <a:ext cx="1822718" cy="230649"/>
      </dsp:txXfrm>
    </dsp:sp>
    <dsp:sp modelId="{7DAB9319-E6A8-4DE6-BA03-A9B9341869CB}">
      <dsp:nvSpPr>
        <dsp:cNvPr id="0" name=""/>
        <dsp:cNvSpPr/>
      </dsp:nvSpPr>
      <dsp:spPr>
        <a:xfrm>
          <a:off x="0" y="336212"/>
          <a:ext cx="1032297" cy="31950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5597" y="351809"/>
        <a:ext cx="1001103" cy="288312"/>
      </dsp:txXfrm>
    </dsp:sp>
    <dsp:sp modelId="{28B215B9-6C4C-4FEA-B162-D5F3AEFC4C22}">
      <dsp:nvSpPr>
        <dsp:cNvPr id="0" name=""/>
        <dsp:cNvSpPr/>
      </dsp:nvSpPr>
      <dsp:spPr>
        <a:xfrm rot="5400000">
          <a:off x="1822093" y="-86150"/>
          <a:ext cx="255605" cy="1835196"/>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sv-SE" sz="1200" kern="1200">
              <a:latin typeface="Aptos Display" panose="020B0004020202020204" pitchFamily="34" charset="0"/>
            </a:rPr>
            <a:t>7,0-7,4</a:t>
          </a:r>
        </a:p>
      </dsp:txBody>
      <dsp:txXfrm rot="-5400000">
        <a:off x="1032298" y="716123"/>
        <a:ext cx="1822718" cy="230649"/>
      </dsp:txXfrm>
    </dsp:sp>
    <dsp:sp modelId="{7EE1DA8B-99EB-4396-BEE5-93347AB1651D}">
      <dsp:nvSpPr>
        <dsp:cNvPr id="0" name=""/>
        <dsp:cNvSpPr/>
      </dsp:nvSpPr>
      <dsp:spPr>
        <a:xfrm>
          <a:off x="0" y="671694"/>
          <a:ext cx="1032297" cy="319506"/>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5597" y="687291"/>
        <a:ext cx="1001103" cy="288312"/>
      </dsp:txXfrm>
    </dsp:sp>
    <dsp:sp modelId="{105CD28A-1F65-43A4-8498-1F6752DECBEF}">
      <dsp:nvSpPr>
        <dsp:cNvPr id="0" name=""/>
        <dsp:cNvSpPr/>
      </dsp:nvSpPr>
      <dsp:spPr>
        <a:xfrm rot="5400000">
          <a:off x="1822093" y="249331"/>
          <a:ext cx="255605" cy="1835196"/>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sv-SE" sz="1200" kern="1200">
              <a:latin typeface="Aptos Display" panose="020B0004020202020204" pitchFamily="34" charset="0"/>
            </a:rPr>
            <a:t>6,0-6,9</a:t>
          </a:r>
        </a:p>
      </dsp:txBody>
      <dsp:txXfrm rot="-5400000">
        <a:off x="1032298" y="1051604"/>
        <a:ext cx="1822718" cy="230649"/>
      </dsp:txXfrm>
    </dsp:sp>
    <dsp:sp modelId="{ECBDDC32-CE18-4E61-9D80-42B728BE5182}">
      <dsp:nvSpPr>
        <dsp:cNvPr id="0" name=""/>
        <dsp:cNvSpPr/>
      </dsp:nvSpPr>
      <dsp:spPr>
        <a:xfrm>
          <a:off x="0" y="1007176"/>
          <a:ext cx="1032297" cy="319506"/>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5597" y="1022773"/>
        <a:ext cx="1001103" cy="288312"/>
      </dsp:txXfrm>
    </dsp:sp>
    <dsp:sp modelId="{B85407CE-2B22-46FE-87BD-134F8781DDBE}">
      <dsp:nvSpPr>
        <dsp:cNvPr id="0" name=""/>
        <dsp:cNvSpPr/>
      </dsp:nvSpPr>
      <dsp:spPr>
        <a:xfrm rot="5400000">
          <a:off x="1822093" y="584812"/>
          <a:ext cx="255605" cy="1835196"/>
        </a:xfrm>
        <a:prstGeom prst="round2Same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sv-SE" sz="1200" kern="1200">
              <a:latin typeface="Aptos Display" panose="020B0004020202020204" pitchFamily="34" charset="0"/>
            </a:rPr>
            <a:t>5,0-5,9</a:t>
          </a:r>
        </a:p>
      </dsp:txBody>
      <dsp:txXfrm rot="-5400000">
        <a:off x="1032298" y="1387085"/>
        <a:ext cx="1822718" cy="230649"/>
      </dsp:txXfrm>
    </dsp:sp>
    <dsp:sp modelId="{4E8DA797-56CE-48C9-8EE1-23086F9264D0}">
      <dsp:nvSpPr>
        <dsp:cNvPr id="0" name=""/>
        <dsp:cNvSpPr/>
      </dsp:nvSpPr>
      <dsp:spPr>
        <a:xfrm>
          <a:off x="0" y="1342657"/>
          <a:ext cx="1032297" cy="319506"/>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sv-SE" sz="1600" kern="1200">
            <a:latin typeface="Aptos Display" panose="020B0004020202020204" pitchFamily="34" charset="0"/>
          </a:endParaRPr>
        </a:p>
      </dsp:txBody>
      <dsp:txXfrm>
        <a:off x="15597" y="1358254"/>
        <a:ext cx="1001103" cy="2883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0.79904</cdr:x>
      <cdr:y>0.5</cdr:y>
    </cdr:from>
    <cdr:to>
      <cdr:x>0.89997</cdr:x>
      <cdr:y>0.5588</cdr:y>
    </cdr:to>
    <cdr:sp macro="" textlink="">
      <cdr:nvSpPr>
        <cdr:cNvPr id="2" name="textruta 1">
          <a:extLst xmlns:a="http://schemas.openxmlformats.org/drawingml/2006/main">
            <a:ext uri="{FF2B5EF4-FFF2-40B4-BE49-F238E27FC236}">
              <a16:creationId xmlns:a16="http://schemas.microsoft.com/office/drawing/2014/main" id="{D1E39795-BCF2-2528-A817-7FF3EC9B6806}"/>
            </a:ext>
          </a:extLst>
        </cdr:cNvPr>
        <cdr:cNvSpPr txBox="1"/>
      </cdr:nvSpPr>
      <cdr:spPr>
        <a:xfrm xmlns:a="http://schemas.openxmlformats.org/drawingml/2006/main">
          <a:off x="9089945" y="2862262"/>
          <a:ext cx="1148182" cy="336602"/>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sv-SE" sz="1100" dirty="0">
              <a:latin typeface="Aptos Display" panose="020B0004020202020204" pitchFamily="34" charset="0"/>
            </a:rPr>
            <a:t>Östra Angered</a:t>
          </a:r>
        </a:p>
      </cdr:txBody>
    </cdr:sp>
  </cdr:relSizeAnchor>
  <cdr:relSizeAnchor xmlns:cdr="http://schemas.openxmlformats.org/drawingml/2006/chartDrawing">
    <cdr:from>
      <cdr:x>0.51626</cdr:x>
      <cdr:y>0.4552</cdr:y>
    </cdr:from>
    <cdr:to>
      <cdr:x>0.60177</cdr:x>
      <cdr:y>0.5</cdr:y>
    </cdr:to>
    <cdr:sp macro="" textlink="">
      <cdr:nvSpPr>
        <cdr:cNvPr id="3" name="textruta 7">
          <a:extLst xmlns:a="http://schemas.openxmlformats.org/drawingml/2006/main">
            <a:ext uri="{FF2B5EF4-FFF2-40B4-BE49-F238E27FC236}">
              <a16:creationId xmlns:a16="http://schemas.microsoft.com/office/drawing/2014/main" id="{1AA66E5A-2F0B-5B14-301C-C87744006ECF}"/>
            </a:ext>
          </a:extLst>
        </cdr:cNvPr>
        <cdr:cNvSpPr txBox="1"/>
      </cdr:nvSpPr>
      <cdr:spPr>
        <a:xfrm xmlns:a="http://schemas.openxmlformats.org/drawingml/2006/main">
          <a:off x="5872947" y="2605803"/>
          <a:ext cx="972764" cy="256459"/>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dirty="0">
              <a:latin typeface="Aptos Display" panose="020B0004020202020204" pitchFamily="34" charset="0"/>
            </a:rPr>
            <a:t>Stora</a:t>
          </a:r>
          <a:r>
            <a:rPr lang="sv-SE" sz="1100" baseline="0" dirty="0">
              <a:latin typeface="Aptos Display" panose="020B0004020202020204" pitchFamily="34" charset="0"/>
            </a:rPr>
            <a:t> Högsbo</a:t>
          </a:r>
          <a:endParaRPr lang="sv-SE" sz="1100" dirty="0">
            <a:latin typeface="Aptos Display" panose="020B0004020202020204" pitchFamily="34" charset="0"/>
          </a:endParaRPr>
        </a:p>
      </cdr:txBody>
    </cdr:sp>
  </cdr:relSizeAnchor>
  <cdr:relSizeAnchor xmlns:cdr="http://schemas.openxmlformats.org/drawingml/2006/chartDrawing">
    <cdr:from>
      <cdr:x>0.81111</cdr:x>
      <cdr:y>0.23163</cdr:y>
    </cdr:from>
    <cdr:to>
      <cdr:x>0.93047</cdr:x>
      <cdr:y>0.28455</cdr:y>
    </cdr:to>
    <cdr:sp macro="" textlink="">
      <cdr:nvSpPr>
        <cdr:cNvPr id="4" name="textruta 8">
          <a:extLst xmlns:a="http://schemas.openxmlformats.org/drawingml/2006/main">
            <a:ext uri="{FF2B5EF4-FFF2-40B4-BE49-F238E27FC236}">
              <a16:creationId xmlns:a16="http://schemas.microsoft.com/office/drawing/2014/main" id="{EAD134AF-FE3C-F7BC-F918-D75732C4F72B}"/>
            </a:ext>
          </a:extLst>
        </cdr:cNvPr>
        <cdr:cNvSpPr txBox="1"/>
      </cdr:nvSpPr>
      <cdr:spPr>
        <a:xfrm xmlns:a="http://schemas.openxmlformats.org/drawingml/2006/main">
          <a:off x="9227168" y="1325967"/>
          <a:ext cx="1357842" cy="302942"/>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latin typeface="Aptos Display" panose="020B0004020202020204" pitchFamily="34" charset="0"/>
            </a:rPr>
            <a:t>Södra</a:t>
          </a:r>
          <a:r>
            <a:rPr lang="sv-SE" sz="1100" baseline="0">
              <a:latin typeface="Aptos Display" panose="020B0004020202020204" pitchFamily="34" charset="0"/>
            </a:rPr>
            <a:t> Skärgården</a:t>
          </a:r>
          <a:endParaRPr lang="sv-SE" sz="1100">
            <a:latin typeface="Aptos Display" panose="020B0004020202020204" pitchFamily="34" charset="0"/>
          </a:endParaRPr>
        </a:p>
      </cdr:txBody>
    </cdr:sp>
  </cdr:relSizeAnchor>
  <cdr:relSizeAnchor xmlns:cdr="http://schemas.openxmlformats.org/drawingml/2006/chartDrawing">
    <cdr:from>
      <cdr:x>0.07498</cdr:x>
      <cdr:y>0.63407</cdr:y>
    </cdr:from>
    <cdr:to>
      <cdr:x>0.17174</cdr:x>
      <cdr:y>0.70135</cdr:y>
    </cdr:to>
    <cdr:sp macro="" textlink="">
      <cdr:nvSpPr>
        <cdr:cNvPr id="5" name="textruta 9">
          <a:extLst xmlns:a="http://schemas.openxmlformats.org/drawingml/2006/main">
            <a:ext uri="{FF2B5EF4-FFF2-40B4-BE49-F238E27FC236}">
              <a16:creationId xmlns:a16="http://schemas.microsoft.com/office/drawing/2014/main" id="{CE85B1CF-6BDC-FBD5-BBD0-26FAE872BFE1}"/>
            </a:ext>
          </a:extLst>
        </cdr:cNvPr>
        <cdr:cNvSpPr txBox="1"/>
      </cdr:nvSpPr>
      <cdr:spPr>
        <a:xfrm xmlns:a="http://schemas.openxmlformats.org/drawingml/2006/main">
          <a:off x="852978" y="3629777"/>
          <a:ext cx="1100744" cy="385146"/>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latin typeface="Aptos Display" panose="020B0004020202020204" pitchFamily="34" charset="0"/>
            </a:rPr>
            <a:t>Västra Biskopsgården</a:t>
          </a:r>
        </a:p>
      </cdr:txBody>
    </cdr:sp>
  </cdr:relSizeAnchor>
  <cdr:relSizeAnchor xmlns:cdr="http://schemas.openxmlformats.org/drawingml/2006/chartDrawing">
    <cdr:from>
      <cdr:x>0.29675</cdr:x>
      <cdr:y>0.73934</cdr:y>
    </cdr:from>
    <cdr:to>
      <cdr:x>0.38806</cdr:x>
      <cdr:y>0.785</cdr:y>
    </cdr:to>
    <cdr:sp macro="" textlink="">
      <cdr:nvSpPr>
        <cdr:cNvPr id="6" name="textruta 10">
          <a:extLst xmlns:a="http://schemas.openxmlformats.org/drawingml/2006/main">
            <a:ext uri="{FF2B5EF4-FFF2-40B4-BE49-F238E27FC236}">
              <a16:creationId xmlns:a16="http://schemas.microsoft.com/office/drawing/2014/main" id="{ADB1FCBC-E115-49C8-85FB-119C3C9F59AF}"/>
            </a:ext>
          </a:extLst>
        </cdr:cNvPr>
        <cdr:cNvSpPr txBox="1"/>
      </cdr:nvSpPr>
      <cdr:spPr>
        <a:xfrm xmlns:a="http://schemas.openxmlformats.org/drawingml/2006/main">
          <a:off x="3375840" y="4232372"/>
          <a:ext cx="1038745" cy="261382"/>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latin typeface="Aptos Display" panose="020B0004020202020204" pitchFamily="34" charset="0"/>
            </a:rPr>
            <a:t>Norra Angered</a:t>
          </a:r>
        </a:p>
      </cdr:txBody>
    </cdr:sp>
  </cdr:relSizeAnchor>
</c:userShapes>
</file>

<file path=ppt/drawings/drawing2.xml><?xml version="1.0" encoding="utf-8"?>
<c:userShapes xmlns:c="http://schemas.openxmlformats.org/drawingml/2006/chart">
  <cdr:relSizeAnchor xmlns:cdr="http://schemas.openxmlformats.org/drawingml/2006/chartDrawing">
    <cdr:from>
      <cdr:x>0.55999</cdr:x>
      <cdr:y>0.51248</cdr:y>
    </cdr:from>
    <cdr:to>
      <cdr:x>0.66092</cdr:x>
      <cdr:y>0.57128</cdr:y>
    </cdr:to>
    <cdr:sp macro="" textlink="">
      <cdr:nvSpPr>
        <cdr:cNvPr id="2" name="textruta 1">
          <a:extLst xmlns:a="http://schemas.openxmlformats.org/drawingml/2006/main">
            <a:ext uri="{FF2B5EF4-FFF2-40B4-BE49-F238E27FC236}">
              <a16:creationId xmlns:a16="http://schemas.microsoft.com/office/drawing/2014/main" id="{D1E39795-BCF2-2528-A817-7FF3EC9B6806}"/>
            </a:ext>
          </a:extLst>
        </cdr:cNvPr>
        <cdr:cNvSpPr txBox="1"/>
      </cdr:nvSpPr>
      <cdr:spPr>
        <a:xfrm xmlns:a="http://schemas.openxmlformats.org/drawingml/2006/main">
          <a:off x="6370448" y="2933689"/>
          <a:ext cx="1148182" cy="336602"/>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sv-SE" sz="1100">
              <a:latin typeface="Aptos Display" panose="020B0004020202020204" pitchFamily="34" charset="0"/>
            </a:rPr>
            <a:t>Frölunda Torg</a:t>
          </a:r>
        </a:p>
      </cdr:txBody>
    </cdr:sp>
  </cdr:relSizeAnchor>
  <cdr:relSizeAnchor xmlns:cdr="http://schemas.openxmlformats.org/drawingml/2006/chartDrawing">
    <cdr:from>
      <cdr:x>0.26741</cdr:x>
      <cdr:y>0.18503</cdr:y>
    </cdr:from>
    <cdr:to>
      <cdr:x>0.31848</cdr:x>
      <cdr:y>0.22941</cdr:y>
    </cdr:to>
    <cdr:sp macro="" textlink="">
      <cdr:nvSpPr>
        <cdr:cNvPr id="3" name="textruta 7">
          <a:extLst xmlns:a="http://schemas.openxmlformats.org/drawingml/2006/main">
            <a:ext uri="{FF2B5EF4-FFF2-40B4-BE49-F238E27FC236}">
              <a16:creationId xmlns:a16="http://schemas.microsoft.com/office/drawing/2014/main" id="{1AA66E5A-2F0B-5B14-301C-C87744006ECF}"/>
            </a:ext>
          </a:extLst>
        </cdr:cNvPr>
        <cdr:cNvSpPr txBox="1"/>
      </cdr:nvSpPr>
      <cdr:spPr>
        <a:xfrm xmlns:a="http://schemas.openxmlformats.org/drawingml/2006/main">
          <a:off x="3042086" y="1059208"/>
          <a:ext cx="580974" cy="254054"/>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dirty="0">
              <a:latin typeface="Aptos Display" panose="020B0004020202020204" pitchFamily="34" charset="0"/>
            </a:rPr>
            <a:t>Billdal</a:t>
          </a:r>
        </a:p>
      </cdr:txBody>
    </cdr:sp>
  </cdr:relSizeAnchor>
  <cdr:relSizeAnchor xmlns:cdr="http://schemas.openxmlformats.org/drawingml/2006/chartDrawing">
    <cdr:from>
      <cdr:x>0.45832</cdr:x>
      <cdr:y>0.25957</cdr:y>
    </cdr:from>
    <cdr:to>
      <cdr:x>0.55796</cdr:x>
      <cdr:y>0.31249</cdr:y>
    </cdr:to>
    <cdr:sp macro="" textlink="">
      <cdr:nvSpPr>
        <cdr:cNvPr id="4" name="textruta 8">
          <a:extLst xmlns:a="http://schemas.openxmlformats.org/drawingml/2006/main">
            <a:ext uri="{FF2B5EF4-FFF2-40B4-BE49-F238E27FC236}">
              <a16:creationId xmlns:a16="http://schemas.microsoft.com/office/drawing/2014/main" id="{EAD134AF-FE3C-F7BC-F918-D75732C4F72B}"/>
            </a:ext>
          </a:extLst>
        </cdr:cNvPr>
        <cdr:cNvSpPr txBox="1"/>
      </cdr:nvSpPr>
      <cdr:spPr>
        <a:xfrm xmlns:a="http://schemas.openxmlformats.org/drawingml/2006/main">
          <a:off x="5213849" y="1485895"/>
          <a:ext cx="1133507" cy="302942"/>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latin typeface="Aptos Display" panose="020B0004020202020204" pitchFamily="34" charset="0"/>
            </a:rPr>
            <a:t>Södra Torslanda</a:t>
          </a:r>
        </a:p>
      </cdr:txBody>
    </cdr:sp>
  </cdr:relSizeAnchor>
  <cdr:relSizeAnchor xmlns:cdr="http://schemas.openxmlformats.org/drawingml/2006/chartDrawing">
    <cdr:from>
      <cdr:x>0.32203</cdr:x>
      <cdr:y>0.59055</cdr:y>
    </cdr:from>
    <cdr:to>
      <cdr:x>0.41301</cdr:x>
      <cdr:y>0.67054</cdr:y>
    </cdr:to>
    <cdr:sp macro="" textlink="">
      <cdr:nvSpPr>
        <cdr:cNvPr id="5" name="textruta 9">
          <a:extLst xmlns:a="http://schemas.openxmlformats.org/drawingml/2006/main">
            <a:ext uri="{FF2B5EF4-FFF2-40B4-BE49-F238E27FC236}">
              <a16:creationId xmlns:a16="http://schemas.microsoft.com/office/drawing/2014/main" id="{CE85B1CF-6BDC-FBD5-BBD0-26FAE872BFE1}"/>
            </a:ext>
          </a:extLst>
        </cdr:cNvPr>
        <cdr:cNvSpPr txBox="1"/>
      </cdr:nvSpPr>
      <cdr:spPr>
        <a:xfrm xmlns:a="http://schemas.openxmlformats.org/drawingml/2006/main">
          <a:off x="3663423" y="3380613"/>
          <a:ext cx="1034991" cy="457904"/>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latin typeface="Aptos Display" panose="020B0004020202020204" pitchFamily="34" charset="0"/>
            </a:rPr>
            <a:t>Västra Biskopsgården</a:t>
          </a:r>
        </a:p>
      </cdr:txBody>
    </cdr:sp>
  </cdr:relSizeAnchor>
  <cdr:relSizeAnchor xmlns:cdr="http://schemas.openxmlformats.org/drawingml/2006/chartDrawing">
    <cdr:from>
      <cdr:x>0.0823</cdr:x>
      <cdr:y>0.56066</cdr:y>
    </cdr:from>
    <cdr:to>
      <cdr:x>0.20622</cdr:x>
      <cdr:y>0.61358</cdr:y>
    </cdr:to>
    <cdr:sp macro="" textlink="">
      <cdr:nvSpPr>
        <cdr:cNvPr id="6" name="textruta 10">
          <a:extLst xmlns:a="http://schemas.openxmlformats.org/drawingml/2006/main">
            <a:ext uri="{FF2B5EF4-FFF2-40B4-BE49-F238E27FC236}">
              <a16:creationId xmlns:a16="http://schemas.microsoft.com/office/drawing/2014/main" id="{ADB1FCBC-E115-49C8-85FB-119C3C9F59AF}"/>
            </a:ext>
          </a:extLst>
        </cdr:cNvPr>
        <cdr:cNvSpPr txBox="1"/>
      </cdr:nvSpPr>
      <cdr:spPr>
        <a:xfrm xmlns:a="http://schemas.openxmlformats.org/drawingml/2006/main">
          <a:off x="936266" y="3209514"/>
          <a:ext cx="1409717" cy="302942"/>
        </a:xfrm>
        <a:prstGeom xmlns:a="http://schemas.openxmlformats.org/drawingml/2006/main" prst="rect">
          <a:avLst/>
        </a:prstGeom>
        <a:solidFill xmlns:a="http://schemas.openxmlformats.org/drawingml/2006/main">
          <a:schemeClr val="lt1"/>
        </a:solidFill>
        <a:ln xmlns:a="http://schemas.openxmlformats.org/drawingml/2006/main" w="9525" cmpd="sng">
          <a:solidFill>
            <a:sysClr val="windowText" lastClr="00000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latin typeface="Aptos Display" panose="020B0004020202020204" pitchFamily="34" charset="0"/>
            </a:rPr>
            <a:t>Östra Biskopsgården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2024-10-10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Stadsområde Centrum – mellanområden</a:t>
            </a:r>
          </a:p>
          <a:p>
            <a:r>
              <a:rPr lang="sv-SE" b="0" i="0">
                <a:solidFill>
                  <a:srgbClr val="C8C3BC"/>
                </a:solidFill>
                <a:effectLst/>
                <a:latin typeface="Open Sans" panose="020B0606030504020204" pitchFamily="34" charset="0"/>
              </a:rPr>
              <a:t>Kålltorp-Torpa-Björkekärr</a:t>
            </a:r>
          </a:p>
          <a:p>
            <a:r>
              <a:rPr lang="sv-SE" b="0" i="0">
                <a:solidFill>
                  <a:srgbClr val="C8C3BC"/>
                </a:solidFill>
                <a:effectLst/>
                <a:latin typeface="Open Sans" panose="020B0606030504020204" pitchFamily="34" charset="0"/>
              </a:rPr>
              <a:t>Kallebäck-Skår-Kärralund</a:t>
            </a:r>
          </a:p>
          <a:p>
            <a:r>
              <a:rPr lang="sv-SE" b="0" i="0">
                <a:solidFill>
                  <a:srgbClr val="C8C3BC"/>
                </a:solidFill>
                <a:effectLst/>
                <a:latin typeface="Open Sans" panose="020B0606030504020204" pitchFamily="34" charset="0"/>
              </a:rPr>
              <a:t>Krokslätt-Johanneberg </a:t>
            </a:r>
          </a:p>
          <a:p>
            <a:r>
              <a:rPr lang="sv-SE" b="0" i="0">
                <a:solidFill>
                  <a:srgbClr val="C8C3BC"/>
                </a:solidFill>
                <a:effectLst/>
                <a:latin typeface="Open Sans" panose="020B0606030504020204" pitchFamily="34" charset="0"/>
              </a:rPr>
              <a:t>Guldheden-Landala</a:t>
            </a:r>
          </a:p>
          <a:p>
            <a:r>
              <a:rPr lang="sv-SE" b="0" i="0">
                <a:solidFill>
                  <a:srgbClr val="C8C3BC"/>
                </a:solidFill>
                <a:effectLst/>
                <a:latin typeface="Open Sans" panose="020B0606030504020204" pitchFamily="34" charset="0"/>
              </a:rPr>
              <a:t>Olivedal-Haga-Annedal-Änggården</a:t>
            </a:r>
          </a:p>
          <a:p>
            <a:r>
              <a:rPr lang="sv-SE" b="0" i="0">
                <a:solidFill>
                  <a:srgbClr val="C8C3BC"/>
                </a:solidFill>
                <a:effectLst/>
                <a:latin typeface="Open Sans" panose="020B0606030504020204" pitchFamily="34" charset="0"/>
              </a:rPr>
              <a:t>Kungsladugård-Sanna</a:t>
            </a:r>
          </a:p>
          <a:p>
            <a:r>
              <a:rPr lang="sv-SE" b="0" i="0">
                <a:solidFill>
                  <a:srgbClr val="C8C3BC"/>
                </a:solidFill>
                <a:effectLst/>
                <a:latin typeface="Open Sans" panose="020B0606030504020204" pitchFamily="34" charset="0"/>
              </a:rPr>
              <a:t>Majorna-Stigberget-Masthugget</a:t>
            </a:r>
          </a:p>
          <a:p>
            <a:r>
              <a:rPr lang="sv-SE" b="0" i="0">
                <a:solidFill>
                  <a:srgbClr val="C8C3BC"/>
                </a:solidFill>
                <a:effectLst/>
                <a:latin typeface="Open Sans" panose="020B0606030504020204" pitchFamily="34" charset="0"/>
              </a:rPr>
              <a:t>Norra Centrum</a:t>
            </a:r>
          </a:p>
          <a:p>
            <a:r>
              <a:rPr lang="sv-SE" b="0" i="0">
                <a:solidFill>
                  <a:srgbClr val="C8C3BC"/>
                </a:solidFill>
                <a:effectLst/>
                <a:latin typeface="Open Sans" panose="020B0606030504020204" pitchFamily="34" charset="0"/>
              </a:rPr>
              <a:t>Lunden-Härlanda-Överås</a:t>
            </a:r>
          </a:p>
          <a:p>
            <a:r>
              <a:rPr lang="sv-SE" b="0" i="0">
                <a:solidFill>
                  <a:srgbClr val="C8C3BC"/>
                </a:solidFill>
                <a:effectLst/>
                <a:latin typeface="Open Sans" panose="020B0606030504020204" pitchFamily="34" charset="0"/>
              </a:rPr>
              <a:t>Olskroken-Redbergslid-Bagaregården</a:t>
            </a:r>
            <a:endParaRPr lang="sv-SE"/>
          </a:p>
          <a:p>
            <a:endParaRPr lang="sv-SE"/>
          </a:p>
          <a:p>
            <a:endParaRPr lang="sv-SE"/>
          </a:p>
          <a:p>
            <a:r>
              <a:rPr lang="sv-SE"/>
              <a:t>Stadsområde Hisingen – mellanområden</a:t>
            </a:r>
          </a:p>
          <a:p>
            <a:r>
              <a:rPr lang="sv-SE" b="0" i="0">
                <a:solidFill>
                  <a:srgbClr val="C8C3BC"/>
                </a:solidFill>
                <a:effectLst/>
                <a:latin typeface="Open Sans" panose="020B0606030504020204" pitchFamily="34" charset="0"/>
              </a:rPr>
              <a:t>Kärra-Rödbo</a:t>
            </a:r>
          </a:p>
          <a:p>
            <a:r>
              <a:rPr lang="sv-SE" b="0" i="0">
                <a:solidFill>
                  <a:srgbClr val="C8C3BC"/>
                </a:solidFill>
                <a:effectLst/>
                <a:latin typeface="Open Sans" panose="020B0606030504020204" pitchFamily="34" charset="0"/>
              </a:rPr>
              <a:t>Backa</a:t>
            </a:r>
          </a:p>
          <a:p>
            <a:r>
              <a:rPr lang="sv-SE" b="0" i="0">
                <a:solidFill>
                  <a:srgbClr val="C8C3BC"/>
                </a:solidFill>
                <a:effectLst/>
                <a:latin typeface="Open Sans" panose="020B0606030504020204" pitchFamily="34" charset="0"/>
              </a:rPr>
              <a:t>Kvillebäcken</a:t>
            </a:r>
          </a:p>
          <a:p>
            <a:r>
              <a:rPr lang="sv-SE" b="0" i="0">
                <a:solidFill>
                  <a:srgbClr val="C8C3BC"/>
                </a:solidFill>
                <a:effectLst/>
                <a:latin typeface="Open Sans" panose="020B0606030504020204" pitchFamily="34" charset="0"/>
              </a:rPr>
              <a:t>Kyrkbyn-Rambergsstaden</a:t>
            </a:r>
          </a:p>
          <a:p>
            <a:r>
              <a:rPr lang="sv-SE" b="0" i="0">
                <a:solidFill>
                  <a:srgbClr val="C8C3BC"/>
                </a:solidFill>
                <a:effectLst/>
                <a:latin typeface="Open Sans" panose="020B0606030504020204" pitchFamily="34" charset="0"/>
              </a:rPr>
              <a:t>Norra Älvstranden</a:t>
            </a:r>
          </a:p>
          <a:p>
            <a:r>
              <a:rPr lang="sv-SE" b="0" i="0">
                <a:solidFill>
                  <a:srgbClr val="C8C3BC"/>
                </a:solidFill>
                <a:effectLst/>
                <a:latin typeface="Open Sans" panose="020B0606030504020204" pitchFamily="34" charset="0"/>
              </a:rPr>
              <a:t>Södra Torslanda</a:t>
            </a:r>
          </a:p>
          <a:p>
            <a:r>
              <a:rPr lang="sv-SE" b="0" i="0">
                <a:solidFill>
                  <a:srgbClr val="C8C3BC"/>
                </a:solidFill>
                <a:effectLst/>
                <a:latin typeface="Open Sans" panose="020B0606030504020204" pitchFamily="34" charset="0"/>
              </a:rPr>
              <a:t>Björlanda</a:t>
            </a:r>
          </a:p>
          <a:p>
            <a:r>
              <a:rPr lang="sv-SE" b="0" i="0">
                <a:solidFill>
                  <a:srgbClr val="C8C3BC"/>
                </a:solidFill>
                <a:effectLst/>
                <a:latin typeface="Open Sans" panose="020B0606030504020204" pitchFamily="34" charset="0"/>
              </a:rPr>
              <a:t>Tuve-Säve</a:t>
            </a:r>
          </a:p>
          <a:p>
            <a:r>
              <a:rPr lang="sv-SE" b="0" i="0">
                <a:solidFill>
                  <a:srgbClr val="C8C3BC"/>
                </a:solidFill>
                <a:effectLst/>
                <a:latin typeface="Open Sans" panose="020B0606030504020204" pitchFamily="34" charset="0"/>
              </a:rPr>
              <a:t>Kärrdalen-Slättadamm</a:t>
            </a:r>
          </a:p>
          <a:p>
            <a:r>
              <a:rPr lang="sv-SE" b="0" i="0">
                <a:solidFill>
                  <a:srgbClr val="C8C3BC"/>
                </a:solidFill>
                <a:effectLst/>
                <a:latin typeface="Open Sans" panose="020B0606030504020204" pitchFamily="34" charset="0"/>
              </a:rPr>
              <a:t>Östra Biskopsgården</a:t>
            </a:r>
          </a:p>
          <a:p>
            <a:r>
              <a:rPr lang="sv-SE" b="0" i="0">
                <a:solidFill>
                  <a:srgbClr val="C8C3BC"/>
                </a:solidFill>
                <a:effectLst/>
                <a:latin typeface="Open Sans" panose="020B0606030504020204" pitchFamily="34" charset="0"/>
              </a:rPr>
              <a:t>Västra Biskopsgården</a:t>
            </a:r>
            <a:endParaRPr lang="sv-SE"/>
          </a:p>
          <a:p>
            <a:endParaRPr lang="sv-SE"/>
          </a:p>
          <a:p>
            <a:endParaRPr lang="sv-SE"/>
          </a:p>
          <a:p>
            <a:r>
              <a:rPr lang="sv-SE"/>
              <a:t>Stadsområde Nordost – mellanområden </a:t>
            </a:r>
          </a:p>
          <a:p>
            <a:r>
              <a:rPr lang="sv-SE" b="0" i="0">
                <a:solidFill>
                  <a:srgbClr val="C8C3BC"/>
                </a:solidFill>
                <a:effectLst/>
                <a:latin typeface="Open Sans" panose="020B0606030504020204" pitchFamily="34" charset="0"/>
              </a:rPr>
              <a:t>Östra Angered</a:t>
            </a:r>
          </a:p>
          <a:p>
            <a:r>
              <a:rPr lang="sv-SE" b="0" i="0">
                <a:solidFill>
                  <a:srgbClr val="C8C3BC"/>
                </a:solidFill>
                <a:effectLst/>
                <a:latin typeface="Open Sans" panose="020B0606030504020204" pitchFamily="34" charset="0"/>
              </a:rPr>
              <a:t>Bergsjön</a:t>
            </a:r>
          </a:p>
          <a:p>
            <a:r>
              <a:rPr lang="sv-SE" b="0" i="0">
                <a:solidFill>
                  <a:srgbClr val="C8C3BC"/>
                </a:solidFill>
                <a:effectLst/>
                <a:latin typeface="Open Sans" panose="020B0606030504020204" pitchFamily="34" charset="0"/>
              </a:rPr>
              <a:t>Gamlestaden-Utby</a:t>
            </a:r>
          </a:p>
          <a:p>
            <a:r>
              <a:rPr lang="sv-SE" b="0" i="0">
                <a:solidFill>
                  <a:srgbClr val="C8C3BC"/>
                </a:solidFill>
                <a:effectLst/>
                <a:latin typeface="Open Sans" panose="020B0606030504020204" pitchFamily="34" charset="0"/>
              </a:rPr>
              <a:t>Kortedala</a:t>
            </a:r>
          </a:p>
          <a:p>
            <a:r>
              <a:rPr lang="sv-SE" b="0" i="0">
                <a:solidFill>
                  <a:srgbClr val="C8C3BC"/>
                </a:solidFill>
                <a:effectLst/>
                <a:latin typeface="Open Sans" panose="020B0606030504020204" pitchFamily="34" charset="0"/>
              </a:rPr>
              <a:t>Södra Angered</a:t>
            </a:r>
          </a:p>
          <a:p>
            <a:r>
              <a:rPr lang="sv-SE" b="0" i="0">
                <a:solidFill>
                  <a:srgbClr val="C8C3BC"/>
                </a:solidFill>
                <a:effectLst/>
                <a:latin typeface="Open Sans" panose="020B0606030504020204" pitchFamily="34" charset="0"/>
              </a:rPr>
              <a:t>Centrala Angered</a:t>
            </a:r>
          </a:p>
          <a:p>
            <a:r>
              <a:rPr lang="sv-SE" b="0" i="0">
                <a:solidFill>
                  <a:srgbClr val="C8C3BC"/>
                </a:solidFill>
                <a:effectLst/>
                <a:latin typeface="Open Sans" panose="020B0606030504020204" pitchFamily="34" charset="0"/>
              </a:rPr>
              <a:t>Norra Angered</a:t>
            </a:r>
            <a:endParaRPr lang="sv-SE"/>
          </a:p>
          <a:p>
            <a:endParaRPr lang="sv-SE"/>
          </a:p>
          <a:p>
            <a:endParaRPr lang="sv-SE"/>
          </a:p>
          <a:p>
            <a:r>
              <a:rPr lang="sv-SE"/>
              <a:t>Stadsområde Sydväst – mellanområden </a:t>
            </a:r>
          </a:p>
          <a:p>
            <a:r>
              <a:rPr lang="sv-SE" b="0" i="0">
                <a:solidFill>
                  <a:srgbClr val="C8C3BC"/>
                </a:solidFill>
                <a:effectLst/>
                <a:latin typeface="Open Sans" panose="020B0606030504020204" pitchFamily="34" charset="0"/>
              </a:rPr>
              <a:t>Stora Högsbo</a:t>
            </a:r>
          </a:p>
          <a:p>
            <a:r>
              <a:rPr lang="sv-SE" b="0" i="0">
                <a:solidFill>
                  <a:srgbClr val="C8C3BC"/>
                </a:solidFill>
                <a:effectLst/>
                <a:latin typeface="Open Sans" panose="020B0606030504020204" pitchFamily="34" charset="0"/>
              </a:rPr>
              <a:t>Askim-Hovås</a:t>
            </a:r>
          </a:p>
          <a:p>
            <a:r>
              <a:rPr lang="sv-SE" b="0" i="0">
                <a:solidFill>
                  <a:srgbClr val="C8C3BC"/>
                </a:solidFill>
                <a:effectLst/>
                <a:latin typeface="Open Sans" panose="020B0606030504020204" pitchFamily="34" charset="0"/>
              </a:rPr>
              <a:t>Billdal</a:t>
            </a:r>
          </a:p>
          <a:p>
            <a:r>
              <a:rPr lang="sv-SE" b="0" i="0">
                <a:solidFill>
                  <a:srgbClr val="C8C3BC"/>
                </a:solidFill>
                <a:effectLst/>
                <a:latin typeface="Open Sans" panose="020B0606030504020204" pitchFamily="34" charset="0"/>
              </a:rPr>
              <a:t>Södra Skärgården</a:t>
            </a:r>
          </a:p>
          <a:p>
            <a:r>
              <a:rPr lang="sv-SE" b="0" i="0" err="1">
                <a:solidFill>
                  <a:srgbClr val="C8C3BC"/>
                </a:solidFill>
                <a:effectLst/>
                <a:latin typeface="Open Sans" panose="020B0606030504020204" pitchFamily="34" charset="0"/>
              </a:rPr>
              <a:t>Bratthammar</a:t>
            </a:r>
            <a:r>
              <a:rPr lang="sv-SE" b="0" i="0">
                <a:solidFill>
                  <a:srgbClr val="C8C3BC"/>
                </a:solidFill>
                <a:effectLst/>
                <a:latin typeface="Open Sans" panose="020B0606030504020204" pitchFamily="34" charset="0"/>
              </a:rPr>
              <a:t>-Näset-Önnered</a:t>
            </a:r>
          </a:p>
          <a:p>
            <a:r>
              <a:rPr lang="sv-SE" b="0" i="0">
                <a:solidFill>
                  <a:srgbClr val="C8C3BC"/>
                </a:solidFill>
                <a:effectLst/>
                <a:latin typeface="Open Sans" panose="020B0606030504020204" pitchFamily="34" charset="0"/>
              </a:rPr>
              <a:t>Centrala Tynnered</a:t>
            </a:r>
          </a:p>
          <a:p>
            <a:r>
              <a:rPr lang="sv-SE" b="0" i="0">
                <a:solidFill>
                  <a:srgbClr val="C8C3BC"/>
                </a:solidFill>
                <a:effectLst/>
                <a:latin typeface="Open Sans" panose="020B0606030504020204" pitchFamily="34" charset="0"/>
              </a:rPr>
              <a:t>Frölunda Torg-Tofta</a:t>
            </a:r>
          </a:p>
          <a:p>
            <a:r>
              <a:rPr lang="sv-SE" b="0" i="0">
                <a:solidFill>
                  <a:srgbClr val="C8C3BC"/>
                </a:solidFill>
                <a:effectLst/>
                <a:latin typeface="Open Sans" panose="020B0606030504020204" pitchFamily="34" charset="0"/>
              </a:rPr>
              <a:t>Älvsborg</a:t>
            </a:r>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84490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1 eller 2. Skalan går från 0-100. </a:t>
            </a:r>
          </a:p>
          <a:p>
            <a:r>
              <a:rPr lang="sv-SE"/>
              <a:t>Diagrammet visar medelvärdet av andelen varje år 2018-2023.</a:t>
            </a:r>
            <a:endParaRPr lang="sv-SE">
              <a:cs typeface="Arial"/>
            </a:endParaRPr>
          </a:p>
          <a:p>
            <a:endParaRPr lang="sv-SE">
              <a:cs typeface="Arial"/>
            </a:endParaRPr>
          </a:p>
          <a:p>
            <a:r>
              <a:rPr lang="sv-SE">
                <a:cs typeface="Arial"/>
              </a:rPr>
              <a:t>Mörkare fält indikerar en högre andel som inte känner sig trygga i sitt bostadsområde.</a:t>
            </a:r>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48172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4 eller 5. Skalan går från 0-100.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För samtliga åldrar i Göteborg (prickad svart linje) minskade andelen som anger att de känner sig trygga i sitt bostadsområde mellan 2018 och 2020, för att därefter öka mellan 2020 och 2023. För åldersgruppen 16-29 år ökade andelen som anger att de känner sig trygga i sitt bostadsområde med tre procent mellan 2022 och 2023. För åldersgruppen 30-49 år var andelen som anger att de känner sig trygga i sitt bostadsområde identisk som föregående år (80 procent). För åldersgrupperna 50-64 år och 65-85 år minskade andelen som känner sig trygga i sitt bostadsområde med fyra respektive en procent mellan 2022 och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Bruten skala har använts i detta diagram för att kunna göra </a:t>
            </a:r>
            <a:r>
              <a:rPr lang="sv-SE" err="1">
                <a:ea typeface="+mn-lt"/>
                <a:cs typeface="+mn-lt"/>
              </a:rPr>
              <a:t>inzoomningar</a:t>
            </a:r>
            <a:r>
              <a:rPr lang="sv-SE">
                <a:ea typeface="+mn-lt"/>
                <a:cs typeface="+mn-lt"/>
              </a:rPr>
              <a:t> av </a:t>
            </a:r>
            <a:r>
              <a:rPr lang="sv-SE" err="1">
                <a:ea typeface="+mn-lt"/>
                <a:cs typeface="+mn-lt"/>
              </a:rPr>
              <a:t>datan</a:t>
            </a:r>
            <a:r>
              <a:rPr lang="sv-SE">
                <a:ea typeface="+mn-lt"/>
                <a:cs typeface="+mn-lt"/>
              </a:rPr>
              <a:t>, skalan på y-axeln börjar alltså inte på 0. Detta kan göra att vissa förändringar och skillnader ser större ut än vad de egentligen är.</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193173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b="0" dirty="0"/>
              <a:t>Svarsalternativ: </a:t>
            </a:r>
            <a:r>
              <a:rPr lang="sv-SE" dirty="0"/>
              <a:t>1 (Helt felaktigt) – 5 (Helt riktigt)</a:t>
            </a:r>
            <a:endParaRPr lang="sv-SE" dirty="0">
              <a:cs typeface="Arial"/>
            </a:endParaRPr>
          </a:p>
          <a:p>
            <a:r>
              <a:rPr lang="sv-SE" dirty="0"/>
              <a:t>Diagrammet visar andelen som svarat 4 eller 5. Skalan går från 0-100. </a:t>
            </a:r>
            <a:endParaRPr lang="sv-SE" dirty="0">
              <a:cs typeface="Arial"/>
            </a:endParaRPr>
          </a:p>
          <a:p>
            <a:endParaRPr lang="sv-SE"/>
          </a:p>
          <a:p>
            <a:r>
              <a:rPr lang="sv-SE" dirty="0"/>
              <a:t>Detta diagram visar andelen som känner sig trygga i sitt bostadsområde nedbrutet i olika bakgrundsvariabler.</a:t>
            </a:r>
            <a:endParaRPr lang="sv-SE" dirty="0">
              <a:cs typeface="Arial"/>
            </a:endParaRPr>
          </a:p>
          <a:p>
            <a:endParaRPr lang="sv-SE" dirty="0">
              <a:cs typeface="Arial"/>
            </a:endParaRPr>
          </a:p>
          <a:p>
            <a:r>
              <a:rPr lang="sv-SE">
                <a:cs typeface="Arial"/>
              </a:rPr>
              <a:t>Vi kan se att en större andel av de som angett att de har en högre utbildning eller högre inkomst uppger att de är trygga i sitt bostadsområde. När det gäller ålder syns inget tydligt mönster.</a:t>
            </a:r>
          </a:p>
          <a:p>
            <a:endParaRPr lang="sv-SE" dirty="0"/>
          </a:p>
          <a:p>
            <a:r>
              <a:rPr lang="sv-SE" dirty="0"/>
              <a:t> </a:t>
            </a:r>
            <a:endParaRPr lang="sv-SE" dirty="0">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8776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b="0" dirty="0"/>
              <a:t>Svarsalternativ: </a:t>
            </a:r>
            <a:r>
              <a:rPr lang="sv-SE" dirty="0"/>
              <a:t>1 (Helt felaktigt) – 5 (Helt riktigt)</a:t>
            </a:r>
            <a:endParaRPr lang="sv-SE" dirty="0">
              <a:cs typeface="Arial"/>
            </a:endParaRPr>
          </a:p>
          <a:p>
            <a:r>
              <a:rPr lang="sv-SE" dirty="0"/>
              <a:t>Diagrammet visar andelen som svarat 4 eller 5. Skalan går från 0-100. </a:t>
            </a:r>
            <a:endParaRPr lang="sv-SE" dirty="0">
              <a:cs typeface="Arial"/>
            </a:endParaRPr>
          </a:p>
          <a:p>
            <a:endParaRPr lang="sv-SE"/>
          </a:p>
          <a:p>
            <a:r>
              <a:rPr lang="sv-SE" dirty="0"/>
              <a:t>Detta diagram visar andelen som känner sig trygga i sitt bostadsområde nedbrutet i olika bakgrundsvariabler.</a:t>
            </a:r>
            <a:endParaRPr lang="sv-SE" dirty="0">
              <a:cs typeface="Arial"/>
            </a:endParaRPr>
          </a:p>
          <a:p>
            <a:endParaRPr lang="sv-SE"/>
          </a:p>
          <a:p>
            <a:r>
              <a:rPr lang="sv-SE" dirty="0">
                <a:cs typeface="Arial"/>
              </a:rPr>
              <a:t>Av de som svarat så är skillnaderna små mellan könen och om man identifierar sig som HBTQ eller ej avseende om man känner sig trygg. Har man angett att man har utländsk bakgrund eller har någon funktionsnedsättning blir skillnaderna större. Störst skillnad gällande tryggheten uppfattar de som bor i utsatt eller ej utsatt område.</a:t>
            </a: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169954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Svar på frågan: ”I vilken utsträckning anser du att det går att lita på människor i det område där du bor?”</a:t>
            </a:r>
          </a:p>
          <a:p>
            <a:r>
              <a:rPr lang="sv-SE" b="0"/>
              <a:t>Svarsalternativ: 0 (Det går inte att lita på människor i allmänhet) till 10 (Det går att lita på människor i allmänhet).</a:t>
            </a:r>
          </a:p>
          <a:p>
            <a:r>
              <a:rPr lang="sv-SE" b="0"/>
              <a:t>Diagrammet visar medelvärdet. Skalan går från 0-10. </a:t>
            </a:r>
          </a:p>
          <a:p>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t>Diagrammet visar tilliten i bostadsområdet för respektive stadsområde mellan åren 2016-2023. För Sydväst (gul heldragen linje) och Centrum (orange heldragen linje) har tilliten varit någorlunda konstant. Tilliten i Sydväst och Centrum ligger högre än snittet för staden (svart prickad linje). Tilliten på Hisingen (blå heldragen linje) och i Nordost (grön heldragen linje) ligger lägre än snittet för staden. För Hisingen har medelvärdet sjunkit sedan 2019 då tilliten låg på 7,2. Nordost är det stadsområde där tilliten ökat mest av de fyra stadsområdena sedan 2016, med en topp 2018 på 6,5 för att därefter sjunka igen. </a:t>
            </a:r>
            <a:endParaRPr lang="sv-SE" b="0"/>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Bruten skala har använts i detta diagram för att kunna göra </a:t>
            </a:r>
            <a:r>
              <a:rPr lang="sv-SE" err="1">
                <a:ea typeface="+mn-lt"/>
                <a:cs typeface="+mn-lt"/>
              </a:rPr>
              <a:t>inzoomningar</a:t>
            </a:r>
            <a:r>
              <a:rPr lang="sv-SE">
                <a:ea typeface="+mn-lt"/>
                <a:cs typeface="+mn-lt"/>
              </a:rPr>
              <a:t> av </a:t>
            </a:r>
            <a:r>
              <a:rPr lang="sv-SE" err="1">
                <a:ea typeface="+mn-lt"/>
                <a:cs typeface="+mn-lt"/>
              </a:rPr>
              <a:t>datan</a:t>
            </a:r>
            <a:r>
              <a:rPr lang="sv-SE">
                <a:ea typeface="+mn-lt"/>
                <a:cs typeface="+mn-lt"/>
              </a:rPr>
              <a:t>, skalan på y-axeln börjar alltså inte på 0. Detta kan göra att vissa förändringar och skillnader ser större ut än vad de egentligen är</a:t>
            </a: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75276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Svar på frågan: ”I vilken utsträckning anser du att det går att lita på människor i det område där du bor?”</a:t>
            </a:r>
          </a:p>
          <a:p>
            <a:r>
              <a:rPr lang="sv-SE" b="0"/>
              <a:t>Svarsalternativ: 0 (Det går inte att lita på människor i allmänhet) till 10 (Det går att lita på människor i allmänhet).</a:t>
            </a:r>
          </a:p>
          <a:p>
            <a:r>
              <a:rPr lang="sv-SE" b="0"/>
              <a:t>Diagrammet visar medelvärdet. Skalan går från 0-10.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genomsnittet av medelvärdet för varje år 2016-2023.</a:t>
            </a:r>
          </a:p>
          <a:p>
            <a:endParaRPr lang="sv-SE"/>
          </a:p>
          <a:p>
            <a:r>
              <a:rPr lang="sv-SE" b="0"/>
              <a:t>Det finns en stor spridning i staden när det kommer till tillit till andra i bostadsområdet. </a:t>
            </a:r>
          </a:p>
          <a:p>
            <a:endParaRPr lang="sv-SE" b="0"/>
          </a:p>
          <a:p>
            <a:r>
              <a:rPr lang="sv-SE" b="0"/>
              <a:t>För stadsområde Centrums (orange staplar) mellanområden ligger nio av tio över snittet i staden och ligger på värden mellan 7,8-7,1. Centrum har minst spridning i medelvärdet av stadsområdena. </a:t>
            </a:r>
          </a:p>
          <a:p>
            <a:endParaRPr lang="sv-SE" b="0"/>
          </a:p>
          <a:p>
            <a:r>
              <a:rPr lang="sv-SE" b="0"/>
              <a:t>Stadsområde Sydväst (gula staplar) har fler mellanområden som ligger över snittet i staden (7,2) än under, i Sydväst finns de fyra mellanområden som har högst medelvärde av tillit till andra i bostadsområdet. Sydväst är det stadsområde med störst spridning av medelvärde mellan sina mellanområde (Södra Skärgården 8,8 – Frölunda Torg-Tofta 5,8). </a:t>
            </a:r>
          </a:p>
          <a:p>
            <a:endParaRPr lang="sv-SE" b="0"/>
          </a:p>
          <a:p>
            <a:r>
              <a:rPr lang="sv-SE" b="0"/>
              <a:t>Stadsområde Nordost (gröna staplar) har två mellanområden Gamlestaden och Utby samt Östra Angered som ligger över snittet för staden som helhet, resterande sex mellanområden ligger under snittet. Tre av Nordosts mellanområden ligger bland de fyra mellanområden som har lägst medelvärde av tillit till andra i bostadsområdet. </a:t>
            </a:r>
          </a:p>
          <a:p>
            <a:endParaRPr lang="sv-SE" b="0"/>
          </a:p>
          <a:p>
            <a:r>
              <a:rPr lang="sv-SE" b="0"/>
              <a:t>Stadsområde Hisingen (blå staplar) har en stor spridning av medelvärdet av tillit mellan sina mellanområden. Ett av mellanområdena ligger bland de fyra mellanområden som har högst medelvärde av tillit (Södra Torslanda 7,9) och ett mellanområde är det som ligger bland de fyra som har lägst medelvärde av tillit (Västra Biskopsgården 5,3). </a:t>
            </a:r>
          </a:p>
          <a:p>
            <a:endParaRPr lang="sv-SE" b="0"/>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96038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Svar på frågan: ”I vilken utsträckning anser du att det går att lita på människor i det område där du bor?”</a:t>
            </a:r>
          </a:p>
          <a:p>
            <a:r>
              <a:rPr lang="sv-SE" b="0"/>
              <a:t>Svarsalternativ: 0 (Det går inte att lita på människor i allmänhet) till 10 (Det går att lita på människor i allmänhet).</a:t>
            </a:r>
          </a:p>
          <a:p>
            <a:r>
              <a:rPr lang="sv-SE" b="0"/>
              <a:t>Diagrammet visar medelvärdet. Skalan går från 0-10. </a:t>
            </a:r>
          </a:p>
          <a:p>
            <a:endParaRPr lang="sv-SE" b="0"/>
          </a:p>
          <a:p>
            <a:r>
              <a:rPr lang="sv-SE" b="0"/>
              <a:t>Det finns en stor spridning i staden när det kommer till tillit till andra i bostadsområdet. </a:t>
            </a:r>
          </a:p>
          <a:p>
            <a:endParaRPr lang="sv-SE" b="0"/>
          </a:p>
          <a:p>
            <a:r>
              <a:rPr lang="sv-SE" b="0"/>
              <a:t>För stadsområde Centrums (orange staplar) mellanområden ligger nio av tio över snittet i staden och ligger på värden mellan 7,6-7,1. Centrum har minst spridning i medelvärdet av stadsområdena. </a:t>
            </a:r>
          </a:p>
          <a:p>
            <a:endParaRPr lang="sv-SE" b="0"/>
          </a:p>
          <a:p>
            <a:r>
              <a:rPr lang="sv-SE" b="0"/>
              <a:t>Stadsområde Sydväst (gula staplar) har fler mellanområden som ligger över snittet i staden (8,5) än under, i Sydväst finns de fyra mellanområden som har högst medelvärde av tillit till andra i bostadsområdet. Sydväst är det stadsområde med störst spridning av medelvärde mellan sina mellanområde (Södra Skärgården 8,5 – Frölunda Torg-Tofta 5,8). </a:t>
            </a:r>
          </a:p>
          <a:p>
            <a:endParaRPr lang="sv-SE" b="0"/>
          </a:p>
          <a:p>
            <a:r>
              <a:rPr lang="sv-SE" b="0"/>
              <a:t>Stadsområde Nordost (gröna staplar) har ett mellanområde Östra Angered (7,1) som ligger på samma nivå som snittet för staden som helhet, resterande sex mellanområden ligger under snittet. Tre av Nordosts mellanområden ligger bland de fyra mellanområden som har lägst medelvärde av tillit till andra i bostadsområdet. </a:t>
            </a:r>
          </a:p>
          <a:p>
            <a:endParaRPr lang="sv-SE" b="0"/>
          </a:p>
          <a:p>
            <a:r>
              <a:rPr lang="sv-SE" b="0"/>
              <a:t>Stadsområde Hisingen (blå staplar) har en stor spridning av medelvärdet av tillit mellan sina mellanområden. Två av mellanområdena ligger bland de sex mellanområden som har högst medelvärde av tillit (Björlanda 8,0, Södra Torslanda 7,9) och ett mellanområde är det som ligger bland de fyra som har lägst medelvärde av tillit (Västra Biskopsgården 5,2). </a:t>
            </a:r>
          </a:p>
          <a:p>
            <a:endParaRPr lang="sv-SE" b="0"/>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111309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Svar på frågan: ”I vilken utsträckning anser du att det går att lita på människor i det område där du bor?”</a:t>
            </a:r>
          </a:p>
          <a:p>
            <a:r>
              <a:rPr lang="sv-SE" b="0"/>
              <a:t>Svarsalternativ: 0 (Det går inte att lita på människor i allmänhet) till 10 (Det går att lita på människor i allmänhet).</a:t>
            </a:r>
          </a:p>
          <a:p>
            <a:r>
              <a:rPr lang="sv-SE" b="0"/>
              <a:t>Diagrammet visar medelvärdet. Skalan går från 0-10. </a:t>
            </a:r>
          </a:p>
          <a:p>
            <a:r>
              <a:rPr lang="sv-SE"/>
              <a:t>Diagrammet visar genomsnittet av medelvärdet varje år 2016-2023.</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Arial"/>
              </a:rPr>
              <a:t>Mörkare fält indikerar ett lägre medelvärde av tillit till andra i bostadsområdet. </a:t>
            </a: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174487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panose="02020603050405020304" pitchFamily="18" charset="0"/>
              </a:rPr>
              <a:t>Svar på frågan: ”I vilken utsträckning anser du att det går att lita på människor i det område där du bor?”</a:t>
            </a:r>
          </a:p>
          <a:p>
            <a:r>
              <a:rPr lang="sv-SE" b="0"/>
              <a:t>Svarsalternativ: 0 (Det går inte att lita på människor i allmänhet) till 10 (Det går att lita på människor i allmänhet).</a:t>
            </a:r>
          </a:p>
          <a:p>
            <a:r>
              <a:rPr lang="sv-SE" b="0"/>
              <a:t>Diagrammet visar medelvärdet. Skalan går från 0-10. </a:t>
            </a:r>
          </a:p>
          <a:p>
            <a:r>
              <a:rPr lang="sv-SE" b="0"/>
              <a:t>Diagrammet visar genomsnittet 2016-2023. </a:t>
            </a:r>
          </a:p>
          <a:p>
            <a:endParaRPr lang="sv-SE"/>
          </a:p>
          <a:p>
            <a:r>
              <a:rPr lang="sv-SE"/>
              <a:t>Inställning till påståendet: ”Jag känner mig trygg i mitt bostadsområde”</a:t>
            </a:r>
          </a:p>
          <a:p>
            <a:r>
              <a:rPr lang="sv-SE" b="0"/>
              <a:t>Svarsalternativ: </a:t>
            </a:r>
            <a:r>
              <a:rPr lang="sv-SE"/>
              <a:t>1 (Helt felaktigt) – 5 (Helt riktigt)</a:t>
            </a:r>
          </a:p>
          <a:p>
            <a:r>
              <a:rPr lang="sv-SE"/>
              <a:t>Diagrammet visar andelen som svarat 4 eller 5. Skalan går från 0-100.</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Diagrammet visar genomsnittet 2018-2023.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Varje prick i diagrammet representerar ett mellanområde.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R2-värde är ett mått (som går mellan 0-1) på hur pass starkt samband är mellan två variabler, i det här fallet medelvärdet av tillit till andra i bostadsområdet och andelen som känner sig trygga i bostadsområdet.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Att mellanområdena placerar sig nära linjen, och vi därför får ett R2-värde som är högt, indikerar att sambandet är starkt. </a:t>
            </a:r>
          </a:p>
          <a:p>
            <a:r>
              <a:rPr lang="sv-SE"/>
              <a:t>Linjen i diagrammet visar den genomsnittliga trend som mellanområdena uppvisar. Det vill säga hur medelvärdet i tillit ökar när andelen trygga i bostadsområdet ökar i genomsnitt bland våra mellanområden. </a:t>
            </a:r>
          </a:p>
          <a:p>
            <a:r>
              <a:rPr lang="sv-SE"/>
              <a:t>Eftersom linjen lutar uppåt så ser vi att i genomsnitt så har områden med en hög tillit mellan grannar också en hög trygghet i bostadsområdet, och tvärt om. Det tycks alltså finnas ett positivt samband mellan tillit och trygghet, på mellanområdesnivå.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Bruten skala har använts i detta diagram för att kunna göra </a:t>
            </a:r>
            <a:r>
              <a:rPr lang="sv-SE" err="1">
                <a:ea typeface="+mn-lt"/>
                <a:cs typeface="+mn-lt"/>
              </a:rPr>
              <a:t>inzoomningar</a:t>
            </a:r>
            <a:r>
              <a:rPr lang="sv-SE">
                <a:ea typeface="+mn-lt"/>
                <a:cs typeface="+mn-lt"/>
              </a:rPr>
              <a:t> av </a:t>
            </a:r>
            <a:r>
              <a:rPr lang="sv-SE" err="1">
                <a:ea typeface="+mn-lt"/>
                <a:cs typeface="+mn-lt"/>
              </a:rPr>
              <a:t>datan</a:t>
            </a:r>
            <a:r>
              <a:rPr lang="sv-SE">
                <a:ea typeface="+mn-lt"/>
                <a:cs typeface="+mn-lt"/>
              </a:rPr>
              <a:t>, skalan på y-axeln börjar alltså inte på 0. Detta kan göra att vissa förändringar och skillnader ser större ut än vad de egentligen är</a:t>
            </a: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386818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r>
              <a:rPr lang="sv-SE"/>
              <a:t>I diagrammet har helt och delvis riktigt slagits ihop, och detsamma med helt och delvis felaktigt. </a:t>
            </a:r>
          </a:p>
          <a:p>
            <a:endParaRPr lang="sv-SE"/>
          </a:p>
          <a:p>
            <a:r>
              <a:rPr lang="sv-SE" sz="1800">
                <a:effectLst/>
                <a:latin typeface="Segoe UI" panose="020B0502040204020203" pitchFamily="34" charset="0"/>
              </a:rPr>
              <a:t>Butiksområden är den typ av plats där högst andel har svarat att de känner sig helt och delvis trygga på (86 procent) tätt följt av Hållplatser (84 procent), därefter Torg (81 procent) och Parker (78 procent). Skolgårdar är den typ av plats där lägst andel anger att de känner sig helt och delvis trygga på, 61 procent. Samtidigt är skolgårdar den platstyp med högst andel svarande som inte har någon uppfattning, 31 procent, i jämförelse med butiksområden och hållplatser där endast tre procent har svarat att de inte har någon uppfattning. Detsamma gäller platstyperna bibliotek, lekplatser och idrottsplatser där relativt många svarat att de inte har någon uppfattning.</a:t>
            </a:r>
            <a:endParaRPr lang="sv-SE"/>
          </a:p>
          <a:p>
            <a:endParaRPr lang="sv-SE"/>
          </a:p>
          <a:p>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144105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hittar du resultat från alla SOM-institutets undersökningar: https://www.gu.se/som-institutet/resultat-och-publikationer/rapporter </a:t>
            </a:r>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678793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vid torg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för åren 2022-2023 uppdelat på mellanområden och i jämförelse med hela 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torg nära där de bor varierar inom staden. Störst andel finns i Västra Biskopsgården och Norra Angered och lägst andel finns i Billdal och Södra Skärgården. De tre mellanområden där störst andel </a:t>
            </a:r>
            <a:r>
              <a:rPr lang="sv-SE" b="1" i="1"/>
              <a:t>inte</a:t>
            </a:r>
            <a:r>
              <a:rPr lang="sv-SE" b="1"/>
              <a:t> </a:t>
            </a:r>
            <a:r>
              <a:rPr lang="sv-SE"/>
              <a:t>känner sig trygga vid torg nära där de bor ligger spritt i staden både på Hisingen, i Nordost och i Sydväst. Nordost är det enda stadsområde vars samtliga mellanområden har en större andel som </a:t>
            </a:r>
            <a:r>
              <a:rPr lang="sv-SE" b="1" i="1"/>
              <a:t>inte </a:t>
            </a:r>
            <a:r>
              <a:rPr lang="sv-SE" b="0" i="0"/>
              <a:t>känner sig trygga jämfört med </a:t>
            </a:r>
            <a:r>
              <a:rPr lang="sv-SE"/>
              <a:t>snittet för hela staden (grå stapel). Centrum har endast två mellanområden som har en större andel som </a:t>
            </a:r>
            <a:r>
              <a:rPr lang="sv-SE" b="1" i="1"/>
              <a:t>inte</a:t>
            </a:r>
            <a:r>
              <a:rPr lang="sv-SE"/>
              <a:t> känner sig trygga jämfört med snittet för hela staden (grå stapel)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130961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parker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parker nära där de bor. </a:t>
            </a:r>
            <a:r>
              <a:rPr lang="sv-SE"/>
              <a:t>Diagrammet visar medelvärdet av andelen för åren 2022-2023 uppdelat på mellanområden och i jämförelse med hela 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a:p>
            <a:r>
              <a:rPr lang="sv-SE"/>
              <a:t>Andelen som </a:t>
            </a:r>
            <a:r>
              <a:rPr lang="sv-SE" b="1" i="1"/>
              <a:t>inte</a:t>
            </a:r>
            <a:r>
              <a:rPr lang="sv-SE"/>
              <a:t> känner sig trygga vid parker nära där de bor varierar inom staden. Störst andel finns i Västra Biskopsgården och Norra Angered. Lägst andel finns i Södra Skärgården och Billdal. I samtliga stadsområden finns en spridning mellan mellanområdena, Nordost har dock endast två mellanområden som har lägre andel som </a:t>
            </a:r>
            <a:r>
              <a:rPr lang="sv-SE" b="1" i="1"/>
              <a:t>inte</a:t>
            </a:r>
            <a:r>
              <a:rPr lang="sv-SE"/>
              <a:t> känner sig trygga i jämförelse med staden som helhet.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2283171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hållplatser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hållplatser nära där de bor. </a:t>
            </a:r>
            <a:r>
              <a:rPr lang="sv-SE"/>
              <a:t>Diagrammet visar medelvärdet av andelen för åren 2022-2023 uppdelat på mellanområden och i jämförelse med hela staden.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hållplatser nära där de bor varierar inom staden. Störst andel finns i Västra Biskopsgården, Norra Angered och Kvillebäcken. Lägst andel finns i Södra Skärgården och Billdal.  Störst spridning mellan mellanområdena har Sydväst och Hisingen. Nordost har endast ett mellanområde som har lägre andel som </a:t>
            </a:r>
            <a:r>
              <a:rPr lang="sv-SE" b="1" i="1"/>
              <a:t>inte</a:t>
            </a:r>
            <a:r>
              <a:rPr lang="sv-SE"/>
              <a:t> känner sig trygga nära där de bor jämfört med hela staden. Centrum har endast två mellanområden som har högre andel som </a:t>
            </a:r>
            <a:r>
              <a:rPr lang="sv-SE" b="1" i="1"/>
              <a:t>inte</a:t>
            </a:r>
            <a:r>
              <a:rPr lang="sv-SE"/>
              <a:t> känner sig trygga jämfört med hela staden.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3081521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butiksområden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butiksområden nära där de bor. </a:t>
            </a:r>
            <a:r>
              <a:rPr lang="sv-SE"/>
              <a:t>Diagrammet visar medelvärdet av andelen för åren 2022-2023 uppdelat på mellanområden och i jämförelse med hela staden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butiker nära där de bor varierar inom staden, störst spridning mellan mellanområdena har Sydväst och Hisingen. Allra störst andel som </a:t>
            </a:r>
            <a:r>
              <a:rPr lang="sv-SE" b="1" i="1"/>
              <a:t>inte</a:t>
            </a:r>
            <a:r>
              <a:rPr lang="sv-SE"/>
              <a:t> känner sig trygga finns i Västra Biskopsgården. Lägst andel finns i Billdal, Södra Skärgården och Södra Torslanda. Centrum har endast ett mellanområde som har högre andel som </a:t>
            </a:r>
            <a:r>
              <a:rPr lang="sv-SE" b="1" i="1"/>
              <a:t>inte</a:t>
            </a:r>
            <a:r>
              <a:rPr lang="sv-SE"/>
              <a:t> känner sig trygga jämfört med hela staden.  Nordost har endast två mellanområde som har lägre andel som </a:t>
            </a:r>
            <a:r>
              <a:rPr lang="sv-SE" b="1" i="1"/>
              <a:t>inte</a:t>
            </a:r>
            <a:r>
              <a:rPr lang="sv-SE"/>
              <a:t> känner sig trygga nära där de bor jämfört med hela staden.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152013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lekplatser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lekplatser nära där de bor. </a:t>
            </a:r>
            <a:r>
              <a:rPr lang="sv-SE"/>
              <a:t>Diagrammet visar medelvärdet av andelen för åren 2022-2023 uppdelat på mellanområden och i jämförelse med hela staden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lekplatser nära där de bor varierar inom staden. Allra störst andel finns i Västra Biskopsgården. Lägst andel finns i Södra Skärgården, Billdal och Södra Torslanda. Andelen som inte känner sig trygga i sitt bostadsområde varierar även inom respektive </a:t>
            </a:r>
            <a:r>
              <a:rPr lang="sv-SE">
                <a:solidFill>
                  <a:schemeClr val="tx1"/>
                </a:solidFill>
              </a:rPr>
              <a:t>stadsområde, där mellanområden med både stor och liten andel som </a:t>
            </a:r>
            <a:r>
              <a:rPr lang="sv-SE" b="1" i="1">
                <a:solidFill>
                  <a:schemeClr val="tx1"/>
                </a:solidFill>
              </a:rPr>
              <a:t>inte</a:t>
            </a:r>
            <a:r>
              <a:rPr lang="sv-SE">
                <a:solidFill>
                  <a:schemeClr val="tx1"/>
                </a:solidFill>
              </a:rPr>
              <a:t> känner sig trygga i sitt bostadsområde finns representerade i samtliga stadsområden</a:t>
            </a: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743025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bibliotek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bibliotek nära där de bor. </a:t>
            </a:r>
            <a:r>
              <a:rPr lang="sv-SE"/>
              <a:t>Diagrammet visar medelvärdet av andelen för åren 2022-2023 uppdelat på mellanområden och i jämförelse med hela staden.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bibliotek nära där de bor varierar inom staden. Störst andel finns i Norra Angered tätt följt av Västra Biskopsgården. Lägst andel finns i Billdal och Södra Skärgården tätt följt av Södra Torslanda, Guldheden-Landala och Majorna-Stigberget-Masthugget. Åtta av nio av de mellanområden med allra högst andel som </a:t>
            </a:r>
            <a:r>
              <a:rPr lang="sv-SE" b="1" i="1"/>
              <a:t>inte</a:t>
            </a:r>
            <a:r>
              <a:rPr lang="sv-SE"/>
              <a:t> känner sig trygga vid bibliotek där de bor ligger i stadsområdena Nordost och Hisingen. Nordost har endast ett mellanområde som har lägre andel som </a:t>
            </a:r>
            <a:r>
              <a:rPr lang="sv-SE" b="1" i="1"/>
              <a:t>inte</a:t>
            </a:r>
            <a:r>
              <a:rPr lang="sv-SE"/>
              <a:t> känner sig trygga nära där de bor jämfört med hela staden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99225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skolgårdar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skolgårdar nära där de bor. </a:t>
            </a:r>
            <a:r>
              <a:rPr lang="sv-SE"/>
              <a:t>Diagrammet visar medelvärdet av andelen för åren 2022-2023 uppdelat på mellanområden och i jämförelse med hela staden.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skolgårdar nära där de bor varierar inom staden. Störst andel finns i Västra Biskopsgården. Minst andel finns i Södra Skärgården.</a:t>
            </a:r>
            <a:r>
              <a:rPr lang="sv-SE" b="0" i="0"/>
              <a:t> Samtliga av Centrums mellanområden </a:t>
            </a:r>
            <a:r>
              <a:rPr lang="sv-SE"/>
              <a:t>har lägre andel som </a:t>
            </a:r>
            <a:r>
              <a:rPr lang="sv-SE" b="1" i="1"/>
              <a:t>inte</a:t>
            </a:r>
            <a:r>
              <a:rPr lang="sv-SE"/>
              <a:t> känner sig trygga nära där de bor jämfört med hela staden. Nordost har endast ett mellanområde som har lägre andel som </a:t>
            </a:r>
            <a:r>
              <a:rPr lang="sv-SE" b="1" i="1"/>
              <a:t>inte</a:t>
            </a:r>
            <a:r>
              <a:rPr lang="sv-SE"/>
              <a:t> känner sig trygga på skolgårdar nära där de bor jämfört med hela staden. Sydväst har endast två mellanområden som har högre andel som </a:t>
            </a:r>
            <a:r>
              <a:rPr lang="sv-SE" b="1" i="1"/>
              <a:t>inte</a:t>
            </a:r>
            <a:r>
              <a:rPr lang="sv-SE"/>
              <a:t> känner sig trygga jämfört med hela staden. Majoriteten av Hisingens mellanområden har en högre andel som </a:t>
            </a:r>
            <a:r>
              <a:rPr lang="sv-SE" b="1" i="1"/>
              <a:t>inte</a:t>
            </a:r>
            <a:r>
              <a:rPr lang="sv-SE"/>
              <a:t> känner sig trygga på skolgårdar i jämförelse med hela staden, endast tre mellanområden har en lägre andel. Fjorton av den sexton mellanområden med högst andel som inte känner sig trygga på skolgårdar där de bor ligger i stadsområdena Hisingen och Nordost.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1238019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idrottsplatser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idrottsplatser nära där de bor. </a:t>
            </a:r>
            <a:r>
              <a:rPr lang="sv-SE"/>
              <a:t>Diagrammet visar medelvärdet av andelen för åren 2022-2023 uppdelat på mellanområden och i jämförelse med hela staden.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a:t>
            </a:r>
            <a:r>
              <a:rPr lang="sv-SE" b="1" i="1"/>
              <a:t>inte</a:t>
            </a:r>
            <a:r>
              <a:rPr lang="sv-SE"/>
              <a:t> känner sig trygga vid idrottsplatser nära där de bor varierar inom staden. Störst andel finns i Södra Angered tätt följt av Västra Biskopsgården. Lägst andel finns i Björlanda och Södra skärgården. Nordost har endast ett mellanområde med lägre andel som </a:t>
            </a:r>
            <a:r>
              <a:rPr lang="sv-SE" b="1" i="1"/>
              <a:t>inte</a:t>
            </a:r>
            <a:r>
              <a:rPr lang="sv-SE"/>
              <a:t> känner sig trygga i jämförelse med staden och Centrum har endast ett mellanområde som har högre andel i jämförelse med staden. Majoriteten av de mellanområden med högre andel i jämförelse med hela staden som </a:t>
            </a:r>
            <a:r>
              <a:rPr lang="sv-SE" b="1" i="1"/>
              <a:t>inte</a:t>
            </a:r>
            <a:r>
              <a:rPr lang="sv-SE"/>
              <a:t> känner sig trygga på idrottsplatser när där de bor ligger i stadsområdena Nordost och Hisingen.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32</a:t>
            </a:fld>
            <a:endParaRPr lang="sv-SE"/>
          </a:p>
        </p:txBody>
      </p:sp>
    </p:spTree>
    <p:extLst>
      <p:ext uri="{BB962C8B-B14F-4D97-AF65-F5344CB8AC3E}">
        <p14:creationId xmlns:p14="http://schemas.microsoft.com/office/powerpoint/2010/main" val="2001880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a:t>
            </a:r>
            <a:r>
              <a:rPr lang="sv-SE" sz="1200" b="0" i="0" u="none" strike="noStrike" baseline="0">
                <a:solidFill>
                  <a:srgbClr val="000000"/>
                </a:solidFill>
                <a:latin typeface="Times New Roman" panose="02020603050405020304" pitchFamily="18" charset="0"/>
              </a:rPr>
              <a:t>Här följer några påståenden om ditt bostadsområde. Markera för varje påstående det svar som ligger närmast din egen uppfattning.” Påstående: ”Jag upplever att människor i mitt bostadsområde säger till ifall någon beter sig illa eller förstör.”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Svarsalternativ: </a:t>
            </a:r>
            <a:r>
              <a:rPr lang="sv-SE"/>
              <a:t>1 (Helt felaktigt) – 5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svaren på hela staden-nivå.</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41 procent har svarat helt riktigt och delvis riktigt på frågan om upplever att människor i deras bostadsområde säger till ifall någon beter sig illa eller förstör år 2023. Störst andel, 35 procent, har valt mittenalternativet. Det är inga stora skillnader mellan 2022 års resultat och 2023 års resultat.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105308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a:t>
            </a:r>
            <a:r>
              <a:rPr lang="sv-SE" sz="1200" b="0" i="0" u="none" strike="noStrike" baseline="0">
                <a:solidFill>
                  <a:srgbClr val="000000"/>
                </a:solidFill>
                <a:latin typeface="Times New Roman"/>
                <a:cs typeface="Times New Roman"/>
              </a:rPr>
              <a:t>Här följer några påståenden om ditt bostadsområde. Markera för varje påstående det svar som ligger närmast din egen uppfattning.” Påstående: ”Jag upplever att människor i mitt bostadsområde säger till ifall någon beter sig illa eller förstör.”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Svarsalternativ: </a:t>
            </a:r>
            <a:r>
              <a:rPr lang="sv-SE"/>
              <a:t>1 (Helt felaktigt) – 5 (Helt riktigt).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Staplarna visar andelen som svarat 4 eller 5.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genomsnittet av andelen per år 2022-2023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Andelen som håller med om att människor säger till de som beter sig illa eller förstör i bostadsområdet varierar inom staden och det finns en spridning även inom samtliga stadsområden. De fyra mellanområden med lägst andel som håller med tillhör stadsområdena Nordost (gröna staplar) och Hisingen (blåa staplar). De nio mellanområdena med högst andel som håller med om påståendet ligger i stadsområdena Sydväst (gula staplar) och Hisingen (blå staplar). Nordost har endast ett mellanområde som ligger högre än snittet för hela staden.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35</a:t>
            </a:fld>
            <a:endParaRPr lang="sv-SE"/>
          </a:p>
        </p:txBody>
      </p:sp>
    </p:spTree>
    <p:extLst>
      <p:ext uri="{BB962C8B-B14F-4D97-AF65-F5344CB8AC3E}">
        <p14:creationId xmlns:p14="http://schemas.microsoft.com/office/powerpoint/2010/main" val="251696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Antalet respondenter som fått frågan att besvara SOM-enkäten i Göteborg har varierat med åren. Detta påverkar hur pass säkra vissa resultat är, framför allt när bryts ner på olika grupper eller geografiska områden. </a:t>
            </a:r>
          </a:p>
          <a:p>
            <a:endParaRPr lang="sv-SE"/>
          </a:p>
          <a:p>
            <a:r>
              <a:rPr lang="sv-SE"/>
              <a:t>Överlag var nettosvarsfrekvensen 49% för hela enkäten 2023. Det är ungefär samma som tidigare år, även om den har sjunkit något. </a:t>
            </a:r>
          </a:p>
          <a:p>
            <a:endParaRPr lang="sv-SE"/>
          </a:p>
          <a:p>
            <a:r>
              <a:rPr lang="sv-SE"/>
              <a:t>Nettosvarsfrekvensen skiljer sig något mellan olika grupper av svarande. Framför allt är det en mindre andel yngre som svarar gentemot äldre, och mindre i stadsområdena Nordost och Hisingen gentemot Centrum och Sydväst. </a:t>
            </a:r>
          </a:p>
          <a:p>
            <a:endParaRPr lang="sv-SE"/>
          </a:p>
          <a:p>
            <a:r>
              <a:rPr lang="sv-SE"/>
              <a:t>Här hittar du mer information om SOM-undersökningarna: https://www.gu.se/som-institutet/som-undersokningarna/om-som-undersokningarna</a:t>
            </a:r>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011916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a:t>
            </a:r>
            <a:r>
              <a:rPr lang="sv-SE" sz="1200" b="0" i="0" u="none" strike="noStrike" baseline="0">
                <a:solidFill>
                  <a:srgbClr val="000000"/>
                </a:solidFill>
                <a:latin typeface="Times New Roman" panose="02020603050405020304" pitchFamily="18" charset="0"/>
              </a:rPr>
              <a:t>Här följer några påståenden om ditt bostadsområde. Markera för varje påstående det svar som ligger närmast din egen uppfattning.” Påstående: ”Jag upplever att människor i mitt bostadsområde säger till ifall någon beter sig illa eller förstör.”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Svarsalternativ: </a:t>
            </a:r>
            <a:r>
              <a:rPr lang="sv-SE"/>
              <a:t>1 (Helt felaktigt) – 5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Staplarna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Detta diagram visar andelen som håller med om att människor i deras bostadsområde säger till om någon beter sig illa eller förstör nedbrutet i olika bakgrundsvariabler. </a:t>
            </a:r>
          </a:p>
          <a:p>
            <a:endParaRPr lang="sv-SE"/>
          </a:p>
          <a:p>
            <a:r>
              <a:rPr lang="sv-SE"/>
              <a:t>De som angett att de är 40-49 år är den ålderskategori där högst andel håller med och de som angett att de är 30-39 år är den kategori där lägst andel håller med om påståendet. </a:t>
            </a:r>
          </a:p>
          <a:p>
            <a:r>
              <a:rPr lang="sv-SE">
                <a:cs typeface="Arial"/>
              </a:rPr>
              <a:t>Kvinnor svarar i högre grad än män att de håller med om påståendet. </a:t>
            </a:r>
            <a:endParaRPr lang="en-US">
              <a:cs typeface="Arial"/>
            </a:endParaRPr>
          </a:p>
          <a:p>
            <a:r>
              <a:rPr lang="sv-SE">
                <a:cs typeface="Arial"/>
              </a:rPr>
              <a:t>De som angett att de har barn </a:t>
            </a:r>
            <a:r>
              <a:rPr lang="sv-SE"/>
              <a:t>svarar i högre grad än de som inte har barn att de håller med. </a:t>
            </a:r>
            <a:endParaRPr lang="sv-SE">
              <a:cs typeface="Arial"/>
            </a:endParaRPr>
          </a:p>
          <a:p>
            <a:r>
              <a:rPr lang="sv-SE"/>
              <a:t>De som angett att de ej identifierar sig som HBTQI svarar i högre grad att de håller med än de som identifierar sig som HBTQI</a:t>
            </a:r>
          </a:p>
          <a:p>
            <a:r>
              <a:rPr lang="sv-SE"/>
              <a:t>De som angett att de har en funktionsnedsättning svarar i högre grad att de håller med än de som angett att de inte har en funktionsnedsättning. </a:t>
            </a:r>
          </a:p>
          <a:p>
            <a:r>
              <a:rPr lang="sv-SE"/>
              <a:t>De med svensk bakgrund svarar i högre grad att de håller med än de som har utländsk bakgrund. </a:t>
            </a:r>
            <a:endParaRPr lang="en-US"/>
          </a:p>
          <a:p>
            <a:endParaRPr lang="sv-SE"/>
          </a:p>
          <a:p>
            <a:endParaRPr lang="sv-SE"/>
          </a:p>
          <a:p>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4161517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a:t>
            </a:r>
            <a:r>
              <a:rPr lang="sv-SE" sz="1200" b="0" i="0" u="none" strike="noStrike" baseline="0">
                <a:solidFill>
                  <a:srgbClr val="000000"/>
                </a:solidFill>
                <a:latin typeface="Times New Roman" panose="02020603050405020304" pitchFamily="18" charset="0"/>
              </a:rPr>
              <a:t>Här följer några påståenden om ditt bostadsområde. Markera för varje påstående det svar som ligger närmast din egen uppfattning.” Påstående: ”Jag upplever att människor i mitt bostadsområde säger till ifall någon beter sig illa eller förstör.”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Svarsalternativ: </a:t>
            </a:r>
            <a:r>
              <a:rPr lang="sv-SE"/>
              <a:t>1 (Helt felaktigt) – 5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Staplarna visar andelen som svarat 4 eller 5. </a:t>
            </a:r>
          </a:p>
          <a:p>
            <a:endParaRPr lang="sv-SE"/>
          </a:p>
          <a:p>
            <a:r>
              <a:rPr lang="sv-SE"/>
              <a:t>Detta diagram visar andelen som håller med om att människor i deras bostadsområde säger till om någon beter sig illa eller förstör nedbrutet i olika bakgrundsvariabler</a:t>
            </a:r>
          </a:p>
          <a:p>
            <a:endParaRPr lang="sv-SE"/>
          </a:p>
          <a:p>
            <a:r>
              <a:rPr lang="sv-SE"/>
              <a:t>De som angett att de ideologiskt står till höger svarar i högre grad att de håller med om påståendet. </a:t>
            </a:r>
            <a:endParaRPr lang="en-US"/>
          </a:p>
          <a:p>
            <a:r>
              <a:rPr lang="sv-SE"/>
              <a:t>De som angett att de har stort förtroende för välfärden svarar i högre grad att de håller med om påståendet. </a:t>
            </a:r>
            <a:endParaRPr lang="sv-SE">
              <a:cs typeface="Arial"/>
            </a:endParaRPr>
          </a:p>
          <a:p>
            <a:r>
              <a:rPr lang="sv-SE"/>
              <a:t>De som angett att de har hög tillit i allmänhet svarar i högre grad att de håller med om påståendet. </a:t>
            </a:r>
          </a:p>
          <a:p>
            <a:r>
              <a:rPr lang="sv-SE"/>
              <a:t>De som angett att Göteborg är en trygg stad svarar i högre grad att de håller med om påståendet. </a:t>
            </a: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37</a:t>
            </a:fld>
            <a:endParaRPr lang="sv-SE"/>
          </a:p>
        </p:txBody>
      </p:sp>
    </p:spTree>
    <p:extLst>
      <p:ext uri="{BB962C8B-B14F-4D97-AF65-F5344CB8AC3E}">
        <p14:creationId xmlns:p14="http://schemas.microsoft.com/office/powerpoint/2010/main" val="3417722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a:t>
            </a:r>
            <a:r>
              <a:rPr lang="sv-SE" sz="1200" b="0" i="0" u="none" strike="noStrike" baseline="0">
                <a:solidFill>
                  <a:srgbClr val="000000"/>
                </a:solidFill>
                <a:latin typeface="Times New Roman" panose="02020603050405020304" pitchFamily="18" charset="0"/>
              </a:rPr>
              <a:t>Här följer några påståenden om ditt bostadsområde. Markera för varje påstående det svar som ligger närmast din egen uppfattning.” Påstående: ”Jag upplever att människor i mitt bostadsområde säger till ifall någon beter sig illa eller förstör.”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Svarsalternativ: </a:t>
            </a:r>
            <a:r>
              <a:rPr lang="sv-SE"/>
              <a:t>1 (Helt felaktigt) – 5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Staplarna visar andelen som svarat 4 eller 5.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Detta diagram visar andelen som håller med om att människor i deras bostadsområde säger till om någon beter sig illa eller förstör nedbrutet i olika bakgrundsvariabler. </a:t>
            </a:r>
          </a:p>
          <a:p>
            <a:endParaRPr lang="sv-SE"/>
          </a:p>
          <a:p>
            <a:r>
              <a:rPr lang="sv-SE"/>
              <a:t>De som angett att de inte bor i ett utsatt område svarar i högre grad att de håller med om påståendet. </a:t>
            </a:r>
          </a:p>
          <a:p>
            <a:r>
              <a:rPr lang="sv-SE"/>
              <a:t>De som angett att de känner sig trygga i bostadsområdet svarar i högre grad att de håller med om påståendet.</a:t>
            </a:r>
            <a:endParaRPr lang="en-US"/>
          </a:p>
          <a:p>
            <a:r>
              <a:rPr lang="sv-SE"/>
              <a:t>De som angett att de har hög tillit i bostadsområdet svarar i högre grad att de håller med om påståendet. </a:t>
            </a:r>
            <a:endParaRPr lang="sv-SE">
              <a:cs typeface="Arial"/>
            </a:endParaRPr>
          </a:p>
          <a:p>
            <a:r>
              <a:rPr lang="sv-SE"/>
              <a:t>De som angett att bostadsområdet har ett positivt rykte svarar i högre grad att de håller med om påståendet.</a:t>
            </a:r>
            <a:endParaRPr lang="en-US"/>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38</a:t>
            </a:fld>
            <a:endParaRPr lang="sv-SE"/>
          </a:p>
        </p:txBody>
      </p:sp>
    </p:spTree>
    <p:extLst>
      <p:ext uri="{BB962C8B-B14F-4D97-AF65-F5344CB8AC3E}">
        <p14:creationId xmlns:p14="http://schemas.microsoft.com/office/powerpoint/2010/main" val="2779598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”Enligt din uppfattning, har brottsligheten minskat eller ökat under de senaste tre åren i:</a:t>
            </a:r>
            <a:br>
              <a:rPr lang="sv-SE" dirty="0">
                <a:cs typeface="+mn-lt"/>
              </a:rPr>
            </a:br>
            <a:r>
              <a:rPr lang="sv-SE" dirty="0"/>
              <a:t>- Göteborg</a:t>
            </a:r>
            <a:br>
              <a:rPr lang="sv-SE" dirty="0">
                <a:cs typeface="+mn-lt"/>
              </a:rPr>
            </a:br>
            <a:r>
              <a:rPr lang="sv-SE" dirty="0"/>
              <a:t>- Området där du bor”</a:t>
            </a:r>
            <a:br>
              <a:rPr lang="sv-SE" dirty="0">
                <a:cs typeface="+mn-lt"/>
              </a:rPr>
            </a:br>
            <a:r>
              <a:rPr lang="sv-SE" dirty="0"/>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svaren på hela staden-nivå.</a:t>
            </a:r>
            <a:endParaRPr lang="sv-SE" dirty="0">
              <a:cs typeface="Arial"/>
            </a:endParaRPr>
          </a:p>
          <a:p>
            <a:pPr>
              <a:defRPr/>
            </a:pPr>
            <a:endParaRPr lang="sv-SE" dirty="0">
              <a:cs typeface="Arial"/>
            </a:endParaRPr>
          </a:p>
          <a:p>
            <a:pPr>
              <a:defRPr/>
            </a:pPr>
            <a:r>
              <a:rPr lang="sv-SE" dirty="0"/>
              <a:t>När det gäller uppfattning om brottsutvecklingen i </a:t>
            </a:r>
            <a:r>
              <a:rPr lang="sv-SE" i="1" dirty="0"/>
              <a:t>Göteborg </a:t>
            </a:r>
            <a:r>
              <a:rPr lang="sv-SE" dirty="0"/>
              <a:t>de senaste tre åren</a:t>
            </a:r>
            <a:r>
              <a:rPr lang="sv-SE" i="1" dirty="0"/>
              <a:t> </a:t>
            </a:r>
            <a:r>
              <a:rPr lang="sv-SE" dirty="0"/>
              <a:t>har majoriteten av de svarande angett att brottsligheten ökat mycket eller ökat något. En betydligt lägre andel av de svarande har angett att brottsligheten minskat något eller minskat mycket. </a:t>
            </a:r>
            <a:endParaRPr lang="sv-SE" dirty="0">
              <a:cs typeface="Arial"/>
            </a:endParaRPr>
          </a:p>
          <a:p>
            <a:pPr>
              <a:defRPr/>
            </a:pPr>
            <a:endParaRPr lang="sv-SE" dirty="0"/>
          </a:p>
          <a:p>
            <a:pPr>
              <a:defRPr/>
            </a:pPr>
            <a:r>
              <a:rPr lang="sv-SE" dirty="0"/>
              <a:t>Även när det gäller frågan om brottsutvecklingen i </a:t>
            </a:r>
            <a:r>
              <a:rPr lang="sv-SE" i="1" dirty="0"/>
              <a:t>bostadsområdet</a:t>
            </a:r>
            <a:r>
              <a:rPr lang="sv-SE"/>
              <a:t> är det en låg andel av de svarande som angett att brottsligheten minskat. Vidare är det ungefär lika stor andel som angett att brottsligheten ökat något eller ökat mycket, som de som angett att brottsligheten varken ökat eller minskat i bostadsområdet. </a:t>
            </a:r>
            <a:endParaRPr lang="sv-SE">
              <a:cs typeface="Arial"/>
            </a:endParaRPr>
          </a:p>
          <a:p>
            <a:pPr>
              <a:defRPr/>
            </a:pPr>
            <a:endParaRPr lang="sv-SE" dirty="0">
              <a:cs typeface="Arial"/>
            </a:endParaRPr>
          </a:p>
          <a:p>
            <a:pPr>
              <a:defRPr/>
            </a:pP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4218194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cs typeface="+mn-lt"/>
              </a:rPr>
            </a:br>
            <a:r>
              <a:rPr lang="sv-SE"/>
              <a:t>- Göteborg”</a:t>
            </a:r>
            <a:br>
              <a:rPr lang="sv-SE">
                <a:cs typeface="+mn-lt"/>
              </a:rPr>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Andelen som upplever att brottsligheten har ökat i Göteborg under de senaste tre åren varierar inom staden. Billdal är det mellanområde där störst andel, 90 procent av de svarande, anger att brottsligheten har ökat. Västra Biskopsgården är det mellanområde där minst andel, 55 procent av de svarande, anger att brottsligheten har ökat i Göteborg.</a:t>
            </a:r>
            <a:endParaRPr lang="en-US"/>
          </a:p>
          <a:p>
            <a:endParaRPr lang="sv-SE"/>
          </a:p>
          <a:p>
            <a:r>
              <a:rPr lang="sv-SE"/>
              <a:t>Andelen som upplever att brottsligheten har ökat i Göteborg varierar även inom stadsområdena. Mellanområden med stor respektive liten andel finns representerade i samtliga stadsområden även om Nordost endast har ett mellanområde som ligger högre än snittet för hela staden. De tre mellanområden med lägst andel av de svarande som upplever att brottsligheten ökat i Göteborg tillhör stadsområde Hisingen. De sju mellanområden med högst andel av de svarande som upplever att brottsligheten har ökat i Göteborg tillhör stadsområdena Sydväst och Hisingen.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270062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cs typeface="+mn-lt"/>
              </a:rPr>
            </a:br>
            <a:r>
              <a:rPr lang="sv-SE"/>
              <a:t>- Området där du bor”</a:t>
            </a:r>
            <a:br>
              <a:rPr lang="sv-SE">
                <a:cs typeface="+mn-lt"/>
              </a:rPr>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Andelen som upplever att brottsligheten har ökat i bostadsområdet under de senaste tre åren varierar inom staden. Frölunda Torg-Tofta är det mellanområde där störst andel, 62 procent av de svarande, anger att brottsligheten har ökat i bostadsområdet. Krokslätt-Johanneberg samt Östra Biskopsgården är de mellanområden där minst andel, 30 procent av de svarande, anger att brottsligheten har ökat i bostadsområdet.</a:t>
            </a:r>
            <a:endParaRPr lang="en-US"/>
          </a:p>
          <a:p>
            <a:endParaRPr lang="sv-SE"/>
          </a:p>
          <a:p>
            <a:r>
              <a:rPr lang="sv-SE"/>
              <a:t>Andelen som upplever att brottsligheten har ökat i bostadsområdet varierar även inom stadsområdena. Mellanområden med stor respektive liten andel finns representerade i samtliga stadsområden.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42</a:t>
            </a:fld>
            <a:endParaRPr lang="sv-SE"/>
          </a:p>
        </p:txBody>
      </p:sp>
    </p:spTree>
    <p:extLst>
      <p:ext uri="{BB962C8B-B14F-4D97-AF65-F5344CB8AC3E}">
        <p14:creationId xmlns:p14="http://schemas.microsoft.com/office/powerpoint/2010/main" val="3000643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Göteborg</a:t>
            </a:r>
            <a:br>
              <a:rPr lang="sv-SE"/>
            </a:br>
            <a:r>
              <a:rPr lang="sv-SE"/>
              <a:t>- Området där du bor”</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Varje prick i diagrammet representerar ett mellanområde.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R2-värde är ett mått (som går mellan 0-1) på hur pass starkt samband är mellan två variabler, i det här fallet andelen per mellanområde som svarat att brottsligheten ökat i Göteborg och andelen som svarat att det ökat i bostadsområdet.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Att mellanområdena placerar utspritt från linjen, och vi därför får ett R2-värde som är lågt, indikerar att det inte finns något samband mellan variablerna. De verkar alltså inte som att de svarandes bild av brottslighetens utveckling i bostadsområdet påverkar om de anser att brottsligheten ökat i hela staden, eller tvärt om.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Detta liknar vad som tidigare observerats när det gäller de svarandes bedömning av om trygghet i hela staden Göteborg och trygghet i det egna bostadsområdet. Alltså att de svarande gör tydlig skillnad på hur de upplever det egna bostadsområdet och upplevelsen av staden i stort. Läs mer i kapitlet ”(O)trygghet i Göteborg? Från kust till inland” i antologin ”Hög tid för Göteborg”, utgiven av SOM-institutet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Bruten skala har använts i detta diagram för att kunna göra </a:t>
            </a:r>
            <a:r>
              <a:rPr lang="sv-SE" err="1">
                <a:ea typeface="+mn-lt"/>
                <a:cs typeface="+mn-lt"/>
              </a:rPr>
              <a:t>inzoomningar</a:t>
            </a:r>
            <a:r>
              <a:rPr lang="sv-SE">
                <a:ea typeface="+mn-lt"/>
                <a:cs typeface="+mn-lt"/>
              </a:rPr>
              <a:t> av </a:t>
            </a:r>
            <a:r>
              <a:rPr lang="sv-SE" err="1">
                <a:ea typeface="+mn-lt"/>
                <a:cs typeface="+mn-lt"/>
              </a:rPr>
              <a:t>datan</a:t>
            </a:r>
            <a:r>
              <a:rPr lang="sv-SE">
                <a:ea typeface="+mn-lt"/>
                <a:cs typeface="+mn-lt"/>
              </a:rPr>
              <a:t>, skalan på y-axeln börjar alltså inte på 0. Detta kan göra att vissa förändringar och skillnader ser större ut än vad de egentligen är.</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43</a:t>
            </a:fld>
            <a:endParaRPr lang="sv-SE"/>
          </a:p>
        </p:txBody>
      </p:sp>
    </p:spTree>
    <p:extLst>
      <p:ext uri="{BB962C8B-B14F-4D97-AF65-F5344CB8AC3E}">
        <p14:creationId xmlns:p14="http://schemas.microsoft.com/office/powerpoint/2010/main" val="2983151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Göteborg”</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endParaRPr lang="sv-SE"/>
          </a:p>
          <a:p>
            <a:r>
              <a:rPr lang="sv-SE"/>
              <a:t>Detta diagram visar andelen som upplever att brottsligheten har ökat i </a:t>
            </a:r>
            <a:r>
              <a:rPr lang="sv-SE" b="1"/>
              <a:t>Göteborg</a:t>
            </a:r>
            <a:r>
              <a:rPr lang="sv-SE"/>
              <a:t> nedbrutet i olika bakgrundsvariabler. </a:t>
            </a:r>
          </a:p>
          <a:p>
            <a:endParaRPr lang="sv-SE"/>
          </a:p>
          <a:p>
            <a:r>
              <a:rPr lang="sv-SE"/>
              <a:t>De som angett att de är 65-90 år samt de som angett att de är 50-64 år är de ålderskategorierna där högst andel upplever att brottsligheten har ökat. De som angett att de är 30-39 år är den kategori där lägst andel upplever att brottsligheten har ökat i Göteborg.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Arial"/>
              </a:rPr>
              <a:t>Kvinnor svarar i högre grad än män att de upplever att brottsligheten har ökat </a:t>
            </a:r>
            <a:r>
              <a:rPr lang="sv-SE"/>
              <a:t>i Göteborg.</a:t>
            </a:r>
            <a:endParaRPr lang="en-US">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Arial"/>
              </a:rPr>
              <a:t>De som angett att de inte har barn </a:t>
            </a:r>
            <a:r>
              <a:rPr lang="sv-SE"/>
              <a:t>svarar i något högre grad att de upplever att brottsligheten har ökat i Göteborg.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ej identifierar sig som HBTQI svarar i högre grad att de upplever att brottsligheten har ökat i Göteborg.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har inte har en funktionsnedsättning svarar i lite högre grad att de upplever att brottsligheten har ökat i Göteborg.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med svensk bakgrund svarar i lite högre grad att de upplever att brottsligheten har ökat i Göteborg.</a:t>
            </a:r>
          </a:p>
          <a:p>
            <a:endParaRPr lang="en-US"/>
          </a:p>
          <a:p>
            <a:endParaRPr lang="sv-SE"/>
          </a:p>
          <a:p>
            <a:endParaRPr lang="sv-SE"/>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44</a:t>
            </a:fld>
            <a:endParaRPr lang="sv-SE"/>
          </a:p>
        </p:txBody>
      </p:sp>
    </p:spTree>
    <p:extLst>
      <p:ext uri="{BB962C8B-B14F-4D97-AF65-F5344CB8AC3E}">
        <p14:creationId xmlns:p14="http://schemas.microsoft.com/office/powerpoint/2010/main" val="222259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Göteborg”</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endParaRPr lang="sv-SE"/>
          </a:p>
          <a:p>
            <a:r>
              <a:rPr lang="sv-SE"/>
              <a:t>Detta diagram visar andelen som upplever att brottsligheten har ökat i </a:t>
            </a:r>
            <a:r>
              <a:rPr lang="sv-SE" b="1"/>
              <a:t>Göteborg</a:t>
            </a:r>
            <a:r>
              <a:rPr lang="sv-SE"/>
              <a:t> nedbrutet i olika bakgrundsvariabler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ideologiskt står till höger svarar i högre grad att de upplever att brottsligheten har ökat i Göteborg.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har litet förtroende för välfärden svarar i högre grad att de upplever att brottsligheten har ökat i Göteborg.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har låg tillit i allmänhet svarar i högre grad att de upplever att brottsligheten har ökat i Göteborg.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Göteborg inte är en trygg stad svarar i högre grad att de upplever att brottsligheten har ökat i Göteborg.</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45</a:t>
            </a:fld>
            <a:endParaRPr lang="sv-SE"/>
          </a:p>
        </p:txBody>
      </p:sp>
    </p:spTree>
    <p:extLst>
      <p:ext uri="{BB962C8B-B14F-4D97-AF65-F5344CB8AC3E}">
        <p14:creationId xmlns:p14="http://schemas.microsoft.com/office/powerpoint/2010/main" val="1845140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Göteborg”</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Detta diagram visar andelen som upplever att brottsligheten har ökat i </a:t>
            </a:r>
            <a:r>
              <a:rPr lang="sv-SE" b="1"/>
              <a:t>Göteborg</a:t>
            </a:r>
            <a:r>
              <a:rPr lang="sv-SE"/>
              <a:t> nedbrutet i olika bakgrundsvariabler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inte bor i ett utsatt område svarar i högre grad att de upplever att brottsligheten har ökat i Göteborg.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varken känner sig trygga eller otrygga i bostadsområdet svarar i högre grad att de upplever att brottsligheten har ökat i Göteborg tätt följt av de som angett att de känner sig otrygga i bostadsområdet.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har låg tillit i bostadsområdet svarar i högre grad att de upplever att brottsligheten har ökat i Göteborg.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bostadsområdet har ett positivt rykte svarar i högre grad att de upplever att brottsligheten har ökat i Göteborg.</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46</a:t>
            </a:fld>
            <a:endParaRPr lang="sv-SE"/>
          </a:p>
        </p:txBody>
      </p:sp>
    </p:spTree>
    <p:extLst>
      <p:ext uri="{BB962C8B-B14F-4D97-AF65-F5344CB8AC3E}">
        <p14:creationId xmlns:p14="http://schemas.microsoft.com/office/powerpoint/2010/main" val="424328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Diagrammet visar antal personer per mellanområde som svarat på frågan om de känner sig trygga i sitt bostadsområde i enkäten 2023. </a:t>
            </a:r>
          </a:p>
          <a:p>
            <a:r>
              <a:rPr lang="sv-SE"/>
              <a:t>Frågan används här som ett exempel på hur antalet svarande kan se ut per mellanområde. Det faktiska antalet för varje fråga varierar något. </a:t>
            </a:r>
          </a:p>
          <a:p>
            <a:r>
              <a:rPr lang="sv-SE"/>
              <a:t>Antalet kan variera både på grund av olika benägenhet hos vissa grupper att svara på enkäten, och för att det bor olika många människor i mellanområdena. </a:t>
            </a:r>
          </a:p>
          <a:p>
            <a:endParaRPr lang="sv-SE"/>
          </a:p>
          <a:p>
            <a:r>
              <a:rPr lang="sv-SE"/>
              <a:t>Antalet svarande per mellanområde påverkar hur pass säkert det går att säga att svaren överensstämmer med uppfattningen hos hela befolkningen i mellanområdet, alltså hur generaliserbart det är. Om få har svarat kan slumpen göra att resultatet blir mer osäkert att generalisera. Denna osäkerhet går att beräkna, och för vissa diagram presenterar vi detta som konfidensintervall. Konfidensintervallen visar, med 95% säkerhet, inom vilket spann den verkliga uppfattningen hos hela befolkningen ligger, beräknat utifrån hur respondenterna har svarat på enkäten och hur många de är. Om det är många i ett mellanområde som svarat på en fråga så blir därför konfidensintervallet mindre. </a:t>
            </a:r>
          </a:p>
          <a:p>
            <a:endParaRPr lang="sv-SE"/>
          </a:p>
          <a:p>
            <a:r>
              <a:rPr lang="sv-SE"/>
              <a:t>Eftersom urvalet historiskt har varit mindre än vad det var 2022 och 2023 så är äldre resultat av SOM-enkäten generellt sett mindre säkra. Konfidensintervallen för äldre resultat är alltså oftast större än vad de är för de senaste.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428620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Området där du bor”</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Detta diagram visar andelen som upplever att brottsligheten har ökat i </a:t>
            </a:r>
            <a:r>
              <a:rPr lang="sv-SE" b="1"/>
              <a:t>bostadsområdet</a:t>
            </a:r>
            <a:r>
              <a:rPr lang="sv-SE"/>
              <a:t> nedbrutet i olika bakgrundsvariabler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De som angett att de är 50-64 år är den ålderskategorin där högst andel upplever att brottsligheten har ökat. De som angett att de är 30-39 år är den kategori där lägst andel upplever att brottsligheten har ökat i bostadsområdet.</a:t>
            </a:r>
          </a:p>
          <a:p>
            <a:r>
              <a:rPr lang="sv-SE">
                <a:cs typeface="Arial"/>
              </a:rPr>
              <a:t>Kvinnor svarar i högre grad än män att de upplever att brottsligheten har ökat </a:t>
            </a:r>
            <a:r>
              <a:rPr lang="sv-SE"/>
              <a:t>i bostadsområdet.</a:t>
            </a:r>
            <a:endParaRPr lang="en-US">
              <a:cs typeface="Arial"/>
            </a:endParaRPr>
          </a:p>
          <a:p>
            <a:r>
              <a:rPr lang="sv-SE">
                <a:cs typeface="Arial"/>
              </a:rPr>
              <a:t>De som angett att de har barn </a:t>
            </a:r>
            <a:r>
              <a:rPr lang="sv-SE"/>
              <a:t>svarar i något högre grad att de upplever att brottsligheten har ökat i bostadsområdet.</a:t>
            </a:r>
            <a:endParaRPr lang="sv-SE">
              <a:cs typeface="Arial"/>
            </a:endParaRPr>
          </a:p>
          <a:p>
            <a:r>
              <a:rPr lang="sv-SE"/>
              <a:t>De som angett att de ej identifierar sig som HBTQI svarar i högre grad att de upplever att brottsligheten har ökat i bostadsområdet. </a:t>
            </a:r>
          </a:p>
          <a:p>
            <a:r>
              <a:rPr lang="sv-SE"/>
              <a:t>De som angett att de inte har en funktionsnedsättning svarar i marginell högre grad att de upplever att brottsligheten har ökat i bostadsområdet.</a:t>
            </a:r>
          </a:p>
          <a:p>
            <a:r>
              <a:rPr lang="sv-SE"/>
              <a:t>De med svensk bakgrund och de med utländsk bakgrund ligger på samma nivå i upplevelsen att brottsligheten har ökat i bostadsområdet.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47</a:t>
            </a:fld>
            <a:endParaRPr lang="sv-SE"/>
          </a:p>
        </p:txBody>
      </p:sp>
    </p:spTree>
    <p:extLst>
      <p:ext uri="{BB962C8B-B14F-4D97-AF65-F5344CB8AC3E}">
        <p14:creationId xmlns:p14="http://schemas.microsoft.com/office/powerpoint/2010/main" val="85765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Området där du bor”</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Detta diagram visar andelen som upplever att brottsligheten har ökat i </a:t>
            </a:r>
            <a:r>
              <a:rPr lang="sv-SE" b="1"/>
              <a:t>bostadsområdet</a:t>
            </a:r>
            <a:r>
              <a:rPr lang="sv-SE"/>
              <a:t> nedbrutet i olika bakgrundsvariabler</a:t>
            </a:r>
          </a:p>
          <a:p>
            <a:endParaRPr lang="sv-SE"/>
          </a:p>
          <a:p>
            <a:r>
              <a:rPr lang="sv-SE"/>
              <a:t>De som angett att de ideologiskt står till höger svarar i högre grad att de upplever att brottsligheten har ökat i bostadsområdet. </a:t>
            </a:r>
            <a:endParaRPr lang="en-US"/>
          </a:p>
          <a:p>
            <a:r>
              <a:rPr lang="sv-SE"/>
              <a:t>De som angett att de har litet förtroende för välfärden svarar i högre grad att de upplever att brottsligheten har ökat i bostadsområdet. </a:t>
            </a:r>
            <a:endParaRPr lang="sv-SE">
              <a:cs typeface="Arial"/>
            </a:endParaRPr>
          </a:p>
          <a:p>
            <a:r>
              <a:rPr lang="sv-SE"/>
              <a:t>De som angett att de har låg tillit i allmänhet svarar i högre grad att de upplever att brottsligheten har ökat i bostadsområdet.</a:t>
            </a:r>
          </a:p>
          <a:p>
            <a:r>
              <a:rPr lang="sv-SE"/>
              <a:t>De som angett att Göteborg inte är en trygg stad svarar i högre grad att de upplever att brottsligheten har ökat i bostadsområdet.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48</a:t>
            </a:fld>
            <a:endParaRPr lang="sv-SE"/>
          </a:p>
        </p:txBody>
      </p:sp>
    </p:spTree>
    <p:extLst>
      <p:ext uri="{BB962C8B-B14F-4D97-AF65-F5344CB8AC3E}">
        <p14:creationId xmlns:p14="http://schemas.microsoft.com/office/powerpoint/2010/main" val="1656175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Svar på frågan: ”Enligt din uppfattning, har brottsligheten minskat eller ökat under de senaste tre åren i:</a:t>
            </a:r>
            <a:br>
              <a:rPr lang="sv-SE"/>
            </a:br>
            <a:r>
              <a:rPr lang="sv-SE"/>
              <a:t>- Området där du bor”</a:t>
            </a:r>
            <a:br>
              <a:rPr lang="sv-SE"/>
            </a:br>
            <a:r>
              <a:rPr lang="sv-SE"/>
              <a:t>Svarsalternativ: ”Minskat mycket”, ”Minskat något”, ”Varken minskat eller ökat”, ”Ökat något”, ”Ökat mycket”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ökat något eller ökat mycket. Skalan går från 0-100.</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Detta diagram visar andelen som upplever att brottsligheten har ökat i </a:t>
            </a:r>
            <a:r>
              <a:rPr lang="sv-SE" b="1"/>
              <a:t>bostadsområdet</a:t>
            </a:r>
            <a:r>
              <a:rPr lang="sv-SE"/>
              <a:t> nedbrutet i olika bakgrundsvariabler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 som angett att de inte bor i ett utsatt område svarar i något högre grad att de upplever att brottsligheten har ökat i bostadsområdet. </a:t>
            </a:r>
          </a:p>
          <a:p>
            <a:r>
              <a:rPr lang="sv-SE"/>
              <a:t>De som angett att de känner sig otrygga i bostadsområdet svarar i högre grad att de upplever att brottsligheten har ökat i bostadsområdet.</a:t>
            </a:r>
            <a:endParaRPr lang="en-US"/>
          </a:p>
          <a:p>
            <a:r>
              <a:rPr lang="sv-SE"/>
              <a:t>De som angett att de har låg tillit i bostadsområdet svarar i högre grad att de upplever att brottsligheten har ökat i bostadsområdet.</a:t>
            </a:r>
            <a:endParaRPr lang="sv-SE">
              <a:cs typeface="Arial"/>
            </a:endParaRPr>
          </a:p>
          <a:p>
            <a:r>
              <a:rPr lang="sv-SE"/>
              <a:t>De som angett att bostadsområdet har ett negativt rykte svarar i högre grad att de upplever att brottsligheten har ökat i bostadsområdet.</a:t>
            </a:r>
            <a:endParaRPr lang="en-US"/>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49</a:t>
            </a:fld>
            <a:endParaRPr lang="sv-SE"/>
          </a:p>
        </p:txBody>
      </p:sp>
    </p:spTree>
    <p:extLst>
      <p:ext uri="{BB962C8B-B14F-4D97-AF65-F5344CB8AC3E}">
        <p14:creationId xmlns:p14="http://schemas.microsoft.com/office/powerpoint/2010/main" val="914656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a:t>
            </a:r>
            <a:r>
              <a:rPr lang="sv-SE" sz="1800" b="0" i="0" u="none" strike="noStrike" baseline="0" dirty="0">
                <a:solidFill>
                  <a:srgbClr val="000000"/>
                </a:solidFill>
              </a:rPr>
              <a:t>Allmänt sett, tycker du att utvecklingen i området där du bor går åt rätt håll eller åt fel håll?”</a:t>
            </a:r>
          </a:p>
          <a:p>
            <a:r>
              <a:rPr lang="sv-SE" sz="1800" b="0" i="0" u="none" strike="noStrike" baseline="0" dirty="0">
                <a:solidFill>
                  <a:srgbClr val="000000"/>
                </a:solidFill>
              </a:rPr>
              <a:t>Svarsalternativ: ”Åt rätt håll”, ”Åt fel håll”, ”Ingen uppfattning”.</a:t>
            </a:r>
            <a:endParaRPr lang="sv-SE" sz="1800" b="0" i="0" u="none" strike="noStrike" baseline="0" dirty="0">
              <a:solidFill>
                <a:srgbClr val="00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svaren på hela staden-nivå.</a:t>
            </a:r>
            <a:endParaRPr lang="sv-SE" dirty="0">
              <a:cs typeface="Arial"/>
            </a:endParaRPr>
          </a:p>
          <a:p>
            <a:endParaRPr lang="sv-SE"/>
          </a:p>
          <a:p>
            <a:r>
              <a:rPr lang="sv-SE" dirty="0"/>
              <a:t>46 procent av de svarande på staden-nivå uppger att utvecklingen i bostadsområdet går åt rätt håll (grön stapel) medan 27 procent av de svarande på staden-nivå inte har någon uppfattning (grå stapel). 27 procent av de svarande på staden-nivå uppger att utvecklingen går åt fel håll i bostadsområdet (orange stapel). </a:t>
            </a:r>
            <a:endParaRPr lang="sv-SE" dirty="0">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51</a:t>
            </a:fld>
            <a:endParaRPr lang="sv-SE"/>
          </a:p>
        </p:txBody>
      </p:sp>
    </p:spTree>
    <p:extLst>
      <p:ext uri="{BB962C8B-B14F-4D97-AF65-F5344CB8AC3E}">
        <p14:creationId xmlns:p14="http://schemas.microsoft.com/office/powerpoint/2010/main" val="526587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frågorna: ”</a:t>
            </a:r>
            <a:r>
              <a:rPr lang="sv-SE" sz="1200" b="0" i="0" u="none" strike="noStrike" baseline="0" dirty="0">
                <a:solidFill>
                  <a:srgbClr val="000000"/>
                </a:solidFill>
              </a:rPr>
              <a:t>Allmänt sett, tycker du att utvecklingen i området där du bor går åt rätt håll eller åt fel håll?”, ”</a:t>
            </a:r>
            <a:r>
              <a:rPr lang="sv-SE" sz="1800" b="0" i="0" u="none" strike="noStrike" baseline="0" dirty="0">
                <a:solidFill>
                  <a:srgbClr val="000000"/>
                </a:solidFill>
              </a:rPr>
              <a:t>Allmänt sett, tycker du att utvecklingen i Göteborg går åt rätt håll eller åt fel håll?”, ”Allmänt sett, tycker du att utvecklingen i Sverige går åt rätt håll eller åt fel håll?” (Från den nationella SOM-undersökningen 2023)</a:t>
            </a:r>
            <a:endParaRPr lang="sv-SE" sz="1200" b="0" i="0" u="none" strike="noStrike" baseline="0" dirty="0">
              <a:solidFill>
                <a:srgbClr val="000000"/>
              </a:solidFill>
            </a:endParaRPr>
          </a:p>
          <a:p>
            <a:r>
              <a:rPr lang="sv-SE" sz="1200" b="0" i="0" u="none" strike="noStrike" baseline="0" dirty="0">
                <a:solidFill>
                  <a:srgbClr val="000000"/>
                </a:solidFill>
              </a:rPr>
              <a:t>Svarsalternativ: ”Åt rätt håll”, ”Åt fel håll”, ”Ingen uppfattning”.</a:t>
            </a:r>
            <a:endParaRPr lang="sv-SE" sz="1200" b="0" i="0" u="none" strike="noStrike" baseline="0" dirty="0">
              <a:solidFill>
                <a:srgbClr val="00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svaren på hela staden-nivå för de två frågorna om bostadsområdet och Göteborg. För frågan om utvecklingen i Sverige visas svaren på nationell nivå. </a:t>
            </a:r>
            <a:endParaRPr lang="sv-SE" dirty="0">
              <a:cs typeface="Arial"/>
            </a:endParaRPr>
          </a:p>
          <a:p>
            <a:endParaRPr lang="sv-SE"/>
          </a:p>
          <a:p>
            <a:r>
              <a:rPr lang="sv-SE" dirty="0"/>
              <a:t>Det är en högre andel av de svarande som uppger att utvecklingen går åt rätt håll i </a:t>
            </a:r>
            <a:r>
              <a:rPr lang="sv-SE" i="1" dirty="0"/>
              <a:t>bostadsområdet</a:t>
            </a:r>
            <a:r>
              <a:rPr lang="sv-SE" dirty="0"/>
              <a:t> (grön stapel) än de som uppger att utvecklingen går åt fel håll (orange stapel). 27 procent av de svarande har ingen uppfattning (grå stapel). </a:t>
            </a:r>
            <a:endParaRPr lang="sv-SE" dirty="0">
              <a:cs typeface="Arial"/>
            </a:endParaRPr>
          </a:p>
          <a:p>
            <a:r>
              <a:rPr lang="sv-SE" dirty="0"/>
              <a:t> </a:t>
            </a:r>
            <a:endParaRPr lang="sv-SE" dirty="0">
              <a:cs typeface="Arial"/>
            </a:endParaRPr>
          </a:p>
          <a:p>
            <a:r>
              <a:rPr lang="sv-SE" dirty="0"/>
              <a:t>När det gäller frågan om utvecklingen i </a:t>
            </a:r>
            <a:r>
              <a:rPr lang="sv-SE" i="1" dirty="0"/>
              <a:t>Göteborg</a:t>
            </a:r>
            <a:r>
              <a:rPr lang="sv-SE" dirty="0"/>
              <a:t> är det istället en högre andel av de svarande som uppger att utvecklingen går åt fel håll (orange stapel) än de som uppger att utvecklingen går åt rätt håll (grön stapel). 32 procent av de svarande har ingen uppfattning (grå stapel). </a:t>
            </a:r>
            <a:endParaRPr lang="sv-SE"/>
          </a:p>
          <a:p>
            <a:endParaRPr lang="sv-SE" dirty="0"/>
          </a:p>
          <a:p>
            <a:r>
              <a:rPr lang="sv-SE" dirty="0"/>
              <a:t>Vid en jämförelse med frågan om utvecklingen i </a:t>
            </a:r>
            <a:r>
              <a:rPr lang="sv-SE" i="1" dirty="0"/>
              <a:t>Sverige</a:t>
            </a:r>
            <a:r>
              <a:rPr lang="sv-SE" dirty="0"/>
              <a:t> uppger en majoritet, 75 procent av de svarande på nationell nivå, att utvecklingen går åt fel håll i </a:t>
            </a:r>
            <a:r>
              <a:rPr lang="sv-SE" i="1" dirty="0"/>
              <a:t>Sverige</a:t>
            </a:r>
            <a:r>
              <a:rPr lang="sv-SE" dirty="0"/>
              <a:t> (orange stapel). Endast 9 procent av de svarande uppger att utvecklingen går åt rätt håll i </a:t>
            </a:r>
            <a:r>
              <a:rPr lang="sv-SE" i="1" dirty="0"/>
              <a:t>Sverige</a:t>
            </a:r>
            <a:r>
              <a:rPr lang="sv-SE" dirty="0"/>
              <a:t> (grön stapel). 16 procent av de svarande har ingen uppfattning (grå stapel).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52</a:t>
            </a:fld>
            <a:endParaRPr lang="sv-SE"/>
          </a:p>
        </p:txBody>
      </p:sp>
    </p:spTree>
    <p:extLst>
      <p:ext uri="{BB962C8B-B14F-4D97-AF65-F5344CB8AC3E}">
        <p14:creationId xmlns:p14="http://schemas.microsoft.com/office/powerpoint/2010/main" val="929433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a:t>
            </a:r>
            <a:r>
              <a:rPr lang="sv-SE" sz="1200" b="0" i="0" u="none" strike="noStrike" baseline="0">
                <a:solidFill>
                  <a:srgbClr val="000000"/>
                </a:solidFill>
              </a:rPr>
              <a:t>Allmänt sett, tycker du att utvecklingen i området där du bor går åt rätt håll eller åt fel håll?”</a:t>
            </a:r>
          </a:p>
          <a:p>
            <a:r>
              <a:rPr lang="sv-SE" sz="1200" b="0" i="0" u="none" strike="noStrike" baseline="0">
                <a:solidFill>
                  <a:srgbClr val="000000"/>
                </a:solidFill>
              </a:rPr>
              <a:t>Svarsalternativ: ”Åt rätt håll”, ”Åt fel håll”, ”Ingen uppfattning”.</a:t>
            </a:r>
            <a:endParaRPr lang="sv-SE" sz="1200" b="0" i="0" u="none" strike="noStrike" baseline="0">
              <a:solidFill>
                <a:srgbClr val="000000"/>
              </a:solidFill>
              <a:cs typeface="Arial"/>
            </a:endParaRPr>
          </a:p>
          <a:p>
            <a:r>
              <a:rPr lang="sv-SE"/>
              <a:t>Diagrammet visar andelen som svarat åt fel håll. Skalan går från 0-100. </a:t>
            </a:r>
            <a:endParaRPr lang="sv-SE">
              <a:cs typeface="Arial"/>
            </a:endParaRPr>
          </a:p>
          <a:p>
            <a:endParaRPr lang="sv-SE">
              <a:cs typeface="Arial"/>
            </a:endParaRPr>
          </a:p>
          <a:p>
            <a:r>
              <a:rPr lang="sv-SE"/>
              <a:t>Andelen som tycker att utvecklingen i bostadsområdet går åt fel håll varierar inom staden 2023. Östra Angered är det mellanområde där störst andel, 46 procent av de svarande, anger att utvecklingen i bostadsområdet går åt fel håll. Krokslätt-Johanneberg är det mellanområde där minst andel, 13 procent av de svarande, anger att utvecklingen i bostadsområdet går åt fel håll. </a:t>
            </a:r>
            <a:endParaRPr lang="sv-SE">
              <a:cs typeface="Arial"/>
            </a:endParaRPr>
          </a:p>
          <a:p>
            <a:endParaRPr lang="sv-SE"/>
          </a:p>
          <a:p>
            <a:r>
              <a:rPr lang="sv-SE"/>
              <a:t>Andelen som tycker att utvecklingen i bostadsområdet går åt fel håll varierar även inom stadsområdena. Mellanområden med stor respektive liten andel finns representerade i samtliga stadsområden. Samtidigt ligger fyra av de fem mellanområden med högst andel av de svarande som tycker att utvecklingen i bostadsområdet går åt fel håll inom stadsområde Nordost.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53</a:t>
            </a:fld>
            <a:endParaRPr lang="sv-SE"/>
          </a:p>
        </p:txBody>
      </p:sp>
    </p:spTree>
    <p:extLst>
      <p:ext uri="{BB962C8B-B14F-4D97-AF65-F5344CB8AC3E}">
        <p14:creationId xmlns:p14="http://schemas.microsoft.com/office/powerpoint/2010/main" val="2287285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a:t>
            </a:r>
            <a:r>
              <a:rPr lang="sv-SE" sz="1200" b="0" i="0" u="none" strike="noStrike" baseline="0">
                <a:solidFill>
                  <a:srgbClr val="000000"/>
                </a:solidFill>
              </a:rPr>
              <a:t>Allmänt sett, tycker du att utvecklingen i området där du bor går åt rätt håll eller åt fel håll?”</a:t>
            </a:r>
          </a:p>
          <a:p>
            <a:r>
              <a:rPr lang="sv-SE" sz="1200" b="0" i="0" u="none" strike="noStrike" baseline="0">
                <a:solidFill>
                  <a:srgbClr val="000000"/>
                </a:solidFill>
              </a:rPr>
              <a:t>Svarsalternativ: ”Åt rätt håll”, ”Åt fel håll”, ”Ingen uppfattning”.</a:t>
            </a:r>
            <a:endParaRPr lang="sv-SE" sz="1200" b="0" i="0" u="none" strike="noStrike" baseline="0">
              <a:solidFill>
                <a:srgbClr val="000000"/>
              </a:solidFill>
              <a:cs typeface="Arial"/>
            </a:endParaRPr>
          </a:p>
          <a:p>
            <a:r>
              <a:rPr lang="sv-SE"/>
              <a:t>Diagrammet visar andelen som svarat åt rätt håll. Skalan går från 0-100. </a:t>
            </a:r>
            <a:endParaRPr lang="sv-SE">
              <a:cs typeface="Arial"/>
            </a:endParaRPr>
          </a:p>
          <a:p>
            <a:endParaRPr lang="sv-SE"/>
          </a:p>
          <a:p>
            <a:r>
              <a:rPr lang="sv-SE"/>
              <a:t>Andelen som tycker att utvecklingen i bostadsområdet går åt rätt håll varierar inom staden 2023. Norra Älvstranden är det mellanområde där störst andel, 59 procent av de svarande, anger att utvecklingen i bostadsområdet går åt rätt håll. Östra Angered är det mellanområde där minst andel, 28 procent av de svarande, anger att utvecklingen i bostadsområdet går åt rätt håll. </a:t>
            </a:r>
          </a:p>
          <a:p>
            <a:endParaRPr lang="sv-SE">
              <a:cs typeface="Arial"/>
            </a:endParaRPr>
          </a:p>
          <a:p>
            <a:r>
              <a:rPr lang="sv-SE"/>
              <a:t>Andelen som tycker att utvecklingen i bostadsområdet går åt rätt håll varierar även inom stadsområdena. Mellanområden med stor respektive liten andel som tycker att utvecklingen i bostadsområdet går åt rätt håll finns representerade i samtliga stadsområden. Samtidigt finns fem av de sju mellanområden med högst andel av de svarande som tycker att utvecklingen i bostadsområdet går åt rätt håll inom stadsområde Hisingen.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54</a:t>
            </a:fld>
            <a:endParaRPr lang="sv-SE"/>
          </a:p>
        </p:txBody>
      </p:sp>
    </p:spTree>
    <p:extLst>
      <p:ext uri="{BB962C8B-B14F-4D97-AF65-F5344CB8AC3E}">
        <p14:creationId xmlns:p14="http://schemas.microsoft.com/office/powerpoint/2010/main" val="3086266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a:t>
            </a:r>
            <a:r>
              <a:rPr lang="sv-SE" sz="1200" b="0" i="0" u="none" strike="noStrike" baseline="0">
                <a:solidFill>
                  <a:srgbClr val="000000"/>
                </a:solidFill>
              </a:rPr>
              <a:t>Allmänt sett, tycker du att utvecklingen i området där du bor går åt rätt håll eller åt fel håll?”</a:t>
            </a:r>
          </a:p>
          <a:p>
            <a:r>
              <a:rPr lang="sv-SE" sz="1200" b="0" i="0" u="none" strike="noStrike" baseline="0">
                <a:solidFill>
                  <a:srgbClr val="000000"/>
                </a:solidFill>
              </a:rPr>
              <a:t>Svarsalternativ: ”Åt rätt håll”, ”Åt fel håll”, ”Ingen uppfattning”.</a:t>
            </a:r>
            <a:endParaRPr lang="sv-SE" sz="1200" b="0" i="0" u="none" strike="noStrike" baseline="0">
              <a:solidFill>
                <a:srgbClr val="000000"/>
              </a:solidFill>
              <a:cs typeface="Arial"/>
            </a:endParaRPr>
          </a:p>
          <a:p>
            <a:r>
              <a:rPr lang="sv-SE"/>
              <a:t>Diagrammet visar andelen som svarat åt fel håll. Skalan går från 0-100. </a:t>
            </a:r>
            <a:endParaRPr lang="sv-SE">
              <a:cs typeface="Arial"/>
            </a:endParaRPr>
          </a:p>
          <a:p>
            <a:endParaRPr lang="sv-SE">
              <a:cs typeface="Arial"/>
            </a:endParaRPr>
          </a:p>
          <a:p>
            <a:r>
              <a:rPr lang="sv-SE"/>
              <a:t>Detta diagram visar andelen som tycker att utvecklingen i bostadsområdet går åt fel håll nedbrutet på olika bakgrundsvariabler.</a:t>
            </a:r>
            <a:endParaRPr lang="en-US"/>
          </a:p>
          <a:p>
            <a:endParaRPr lang="sv-SE"/>
          </a:p>
          <a:p>
            <a:r>
              <a:rPr lang="sv-SE"/>
              <a:t>De som angett att de är 40-49 år samt 50-64 år svarar i högre grad att utvecklingen i bostadsområdet går åt fel håll i jämförelse med övriga ålderskategorier. </a:t>
            </a:r>
            <a:endParaRPr lang="en-US">
              <a:cs typeface="Arial"/>
            </a:endParaRPr>
          </a:p>
          <a:p>
            <a:r>
              <a:rPr lang="sv-SE">
                <a:cs typeface="Arial"/>
              </a:rPr>
              <a:t>De som angett att de har barn </a:t>
            </a:r>
            <a:r>
              <a:rPr lang="sv-SE"/>
              <a:t>svarar i högre grad att utvecklingen i bostadsområdet går åt fel håll än de som inte har barn. </a:t>
            </a:r>
            <a:endParaRPr lang="sv-SE">
              <a:cs typeface="Arial"/>
            </a:endParaRPr>
          </a:p>
          <a:p>
            <a:r>
              <a:rPr lang="sv-SE"/>
              <a:t>De som angett att de ej identifierar sig som HBTQI svarar i högre grad att utvecklingen i bostadsområdet går åt fel håll än de som identifierar sig som HBTQI-person.</a:t>
            </a:r>
            <a:endParaRPr lang="en-US"/>
          </a:p>
          <a:p>
            <a:endParaRPr lang="sv-SE">
              <a:cs typeface="Arial"/>
            </a:endParaRPr>
          </a:p>
          <a:p>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55</a:t>
            </a:fld>
            <a:endParaRPr lang="sv-SE"/>
          </a:p>
        </p:txBody>
      </p:sp>
    </p:spTree>
    <p:extLst>
      <p:ext uri="{BB962C8B-B14F-4D97-AF65-F5344CB8AC3E}">
        <p14:creationId xmlns:p14="http://schemas.microsoft.com/office/powerpoint/2010/main" val="2494012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a:t>
            </a:r>
            <a:r>
              <a:rPr lang="sv-SE" sz="1200" b="0" i="0" u="none" strike="noStrike" baseline="0">
                <a:solidFill>
                  <a:srgbClr val="000000"/>
                </a:solidFill>
              </a:rPr>
              <a:t>Allmänt sett, tycker du att utvecklingen i området där du bor går åt rätt håll eller åt fel håll?”</a:t>
            </a:r>
          </a:p>
          <a:p>
            <a:r>
              <a:rPr lang="sv-SE" sz="1200" b="0" i="0" u="none" strike="noStrike" baseline="0">
                <a:solidFill>
                  <a:srgbClr val="000000"/>
                </a:solidFill>
              </a:rPr>
              <a:t>Svarsalternativ: ”Åt rätt håll”, ”Åt fel håll”, ”Ingen uppfattning”.</a:t>
            </a:r>
            <a:endParaRPr lang="sv-SE" sz="1200" b="0" i="0" u="none" strike="noStrike" baseline="0">
              <a:solidFill>
                <a:srgbClr val="000000"/>
              </a:solidFill>
              <a:cs typeface="Arial"/>
            </a:endParaRPr>
          </a:p>
          <a:p>
            <a:r>
              <a:rPr lang="sv-SE"/>
              <a:t>Diagrammet visar andelen som svarat åt fel håll. Skalan går från 0-100. </a:t>
            </a:r>
            <a:endParaRPr lang="sv-SE">
              <a:cs typeface="Arial"/>
            </a:endParaRPr>
          </a:p>
          <a:p>
            <a:endParaRPr lang="sv-SE"/>
          </a:p>
          <a:p>
            <a:r>
              <a:rPr lang="sv-SE"/>
              <a:t>Detta diagram visar andelen som tycker att utvecklingen i bostadsområdet går åt fel håll nedbrutet på olika bakgrundsvariabler.</a:t>
            </a:r>
            <a:endParaRPr lang="en-US"/>
          </a:p>
          <a:p>
            <a:endParaRPr lang="sv-SE"/>
          </a:p>
          <a:p>
            <a:r>
              <a:rPr lang="sv-SE"/>
              <a:t>De som angett att de ideologiskt står till höger svarar i något högre grad att utvecklingen i bostadsområdet går åt fel håll än de som ideologiskt står till vänster eller i mitten. </a:t>
            </a:r>
            <a:endParaRPr lang="en-US"/>
          </a:p>
          <a:p>
            <a:r>
              <a:rPr lang="sv-SE"/>
              <a:t>De som angett att de har ett litet förtroende för välfärden svarar i högre grad att utvecklingen i bostadsområdet går åt fel håll. </a:t>
            </a:r>
            <a:endParaRPr lang="sv-SE">
              <a:cs typeface="Arial"/>
            </a:endParaRPr>
          </a:p>
          <a:p>
            <a:r>
              <a:rPr lang="sv-SE"/>
              <a:t>De som angett att de har låg tillit i allmänhet svarar i högre grad att utvecklingen i bostadsområdet går åt fel håll.</a:t>
            </a:r>
            <a:endParaRPr lang="sv-SE">
              <a:cs typeface="Arial"/>
            </a:endParaRPr>
          </a:p>
          <a:p>
            <a:r>
              <a:rPr lang="sv-SE"/>
              <a:t>De som angett att Göteborg inte är en trygg stad svarar i högre grad att utvecklingen i bostadsområdet går åt fel håll.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56</a:t>
            </a:fld>
            <a:endParaRPr lang="sv-SE"/>
          </a:p>
        </p:txBody>
      </p:sp>
    </p:spTree>
    <p:extLst>
      <p:ext uri="{BB962C8B-B14F-4D97-AF65-F5344CB8AC3E}">
        <p14:creationId xmlns:p14="http://schemas.microsoft.com/office/powerpoint/2010/main" val="895055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a:t>
            </a:r>
            <a:r>
              <a:rPr lang="sv-SE" sz="1200" b="0" i="0" u="none" strike="noStrike" baseline="0">
                <a:solidFill>
                  <a:srgbClr val="000000"/>
                </a:solidFill>
              </a:rPr>
              <a:t>Allmänt sett, tycker du att utvecklingen i området där du bor går åt rätt håll eller åt fel håll?”</a:t>
            </a:r>
          </a:p>
          <a:p>
            <a:r>
              <a:rPr lang="sv-SE" sz="1200" b="0" i="0" u="none" strike="noStrike" baseline="0">
                <a:solidFill>
                  <a:srgbClr val="000000"/>
                </a:solidFill>
              </a:rPr>
              <a:t>Svarsalternativ: ”Åt rätt håll”, ”Åt fel håll”, ”Ingen uppfattning”.</a:t>
            </a:r>
            <a:endParaRPr lang="sv-SE" sz="1200" b="0" i="0" u="none" strike="noStrike" baseline="0">
              <a:solidFill>
                <a:srgbClr val="000000"/>
              </a:solidFill>
              <a:cs typeface="Arial"/>
            </a:endParaRPr>
          </a:p>
          <a:p>
            <a:r>
              <a:rPr lang="sv-SE"/>
              <a:t>Diagrammet visar andelen som svarat åt fel håll. Skalan går från 0-100. </a:t>
            </a:r>
            <a:endParaRPr lang="sv-SE">
              <a:cs typeface="Arial"/>
            </a:endParaRPr>
          </a:p>
          <a:p>
            <a:endParaRPr lang="sv-SE"/>
          </a:p>
          <a:p>
            <a:r>
              <a:rPr lang="sv-SE"/>
              <a:t>Detta diagram visar andelen som tycker att utvecklingen i bostadsområdet går åt fel håll nedbrutet på olika bakgrundsvariabler.</a:t>
            </a:r>
            <a:endParaRPr lang="en-US"/>
          </a:p>
          <a:p>
            <a:endParaRPr lang="sv-SE"/>
          </a:p>
          <a:p>
            <a:r>
              <a:rPr lang="sv-SE"/>
              <a:t>De som angett att de känner sig otrygga i bostadsområdet svarar i högre grad att utvecklingen i bostadsområdet går åt fel håll. </a:t>
            </a:r>
            <a:endParaRPr lang="en-US"/>
          </a:p>
          <a:p>
            <a:r>
              <a:rPr lang="sv-SE"/>
              <a:t>De som angett att de har låg tillit i bostadsområdet svarar i högre grad att utvecklingen i bostadsområdet går åt fel håll. </a:t>
            </a:r>
            <a:endParaRPr lang="sv-SE">
              <a:cs typeface="Arial"/>
            </a:endParaRPr>
          </a:p>
          <a:p>
            <a:r>
              <a:rPr lang="sv-SE"/>
              <a:t>De som angett att bostadsområdet har ett negativt rykte svarar i högre grad att utvecklingen i bostadsområdet går åt fel håll.</a:t>
            </a:r>
            <a:endParaRPr lang="en-US"/>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57</a:t>
            </a:fld>
            <a:endParaRPr lang="sv-SE"/>
          </a:p>
        </p:txBody>
      </p:sp>
    </p:spTree>
    <p:extLst>
      <p:ext uri="{BB962C8B-B14F-4D97-AF65-F5344CB8AC3E}">
        <p14:creationId xmlns:p14="http://schemas.microsoft.com/office/powerpoint/2010/main" val="315171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4 eller 5. Skalan går från 0-100.</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I staden som helhet (prickad svart linje) minskade andelen som anger att de känner sig trygga i sitt bostadsområde mellan 2018 och 2020, för att därefter öka mellan 2020 och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2023 svarade 81 procent av de tillfrågade i hela staden att de känner sig trygga i sitt bostadsområde, jämfört med 80 procent 2022. Ökningen kan även ses i stadsområde Centrum och Hisingen, medan den minskat något i Nordost samt Sydväst. Störst andel som känner sig trygga i bostadsområdet finns i Centrum, följt av Sydväst, Hisingen och Nordost. </a:t>
            </a:r>
          </a:p>
          <a:p>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mn-lt"/>
                <a:cs typeface="+mn-lt"/>
              </a:rPr>
              <a:t>Bruten skala har använts i detta diagram för att kunna göra </a:t>
            </a:r>
            <a:r>
              <a:rPr lang="sv-SE" err="1">
                <a:ea typeface="+mn-lt"/>
                <a:cs typeface="+mn-lt"/>
              </a:rPr>
              <a:t>inzoomningar</a:t>
            </a:r>
            <a:r>
              <a:rPr lang="sv-SE">
                <a:ea typeface="+mn-lt"/>
                <a:cs typeface="+mn-lt"/>
              </a:rPr>
              <a:t> av </a:t>
            </a:r>
            <a:r>
              <a:rPr lang="sv-SE" err="1">
                <a:ea typeface="+mn-lt"/>
                <a:cs typeface="+mn-lt"/>
              </a:rPr>
              <a:t>datan</a:t>
            </a:r>
            <a:r>
              <a:rPr lang="sv-SE">
                <a:ea typeface="+mn-lt"/>
                <a:cs typeface="+mn-lt"/>
              </a:rPr>
              <a:t>, skalan på y-axeln börjar alltså inte på 0. Detta kan göra att vissa förändringar och skillnader ser större ut än vad de egentligen är.</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45045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4 eller 5. Skalan går från 0-100. </a:t>
            </a:r>
          </a:p>
          <a:p>
            <a:r>
              <a:rPr lang="sv-SE"/>
              <a:t>Diagrammet visar medelvärdet av andelen varje år 2018-2023.</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finns en stor spridning inom staden när vi tittar på genomsnittet av andelen trygga i bostadsområdet 2018-2023. Södra Skärgården är det mellanområde där störst andel, 97 procent, anger att de känner sig trygga i sitt bostadsområde. Västra Biskopsgården är det mellanområde där minst andel, 45 procent, anger att de känner sig trygga i sitt bostadsområde. Andelen som känner sig trygga i sitt bostadsområde varierar även inom </a:t>
            </a:r>
            <a:r>
              <a:rPr lang="sv-SE">
                <a:solidFill>
                  <a:schemeClr val="tx1"/>
                </a:solidFill>
              </a:rPr>
              <a:t>stadsområdena, där mellanområden med stor respektive liten andel som känner sig trygga i sitt bostadsområde finns representerade i samtliga stadsområden. Däremot finns tio av tolv </a:t>
            </a:r>
            <a:r>
              <a:rPr lang="sv-SE"/>
              <a:t>av de mellanområden med minst andel som </a:t>
            </a:r>
            <a:r>
              <a:rPr lang="sv-SE" b="0" i="0"/>
              <a:t>känner sig trygga i sitt bostadsområde inom Hisingen och Nordost. </a:t>
            </a:r>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8574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4 eller 5. Skalan går från 0-100.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finns en stor spridning inom staden när vi tittar på andelen trygga i bostadsområdet 2023. Björlanda är det mellanområde där störst andel, 100 procent, anger att de känner sig trygga i sitt bostadsområde. Norra Angered är det mellanområde där minst andel, 49 procent, anger att de känner sig trygga i sitt bostadsområde. Andelen som känner sig trygga i sitt bostadsområde varierar även inom </a:t>
            </a:r>
            <a:r>
              <a:rPr lang="sv-SE">
                <a:solidFill>
                  <a:schemeClr val="tx1"/>
                </a:solidFill>
              </a:rPr>
              <a:t>stadsområdena, där mellanområden med stor respektive liten andel som känner sig trygga i sitt bostadsområde finns representerade i samtliga stadsområden. Däremot finns nio av tolv </a:t>
            </a:r>
            <a:r>
              <a:rPr lang="sv-SE"/>
              <a:t>av de mellanområden med minst andel som </a:t>
            </a:r>
            <a:r>
              <a:rPr lang="sv-SE" b="0" i="0"/>
              <a:t>känner sig trygga i sitt bostadsområde inom Hisingen och Nordost. </a:t>
            </a:r>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422661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1 eller 2. Skalan går från 0-100. </a:t>
            </a:r>
          </a:p>
          <a:p>
            <a:r>
              <a:rPr lang="sv-SE"/>
              <a:t>Diagrammet visar medelvärdet av andelen varje år 2018-2023.</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finns en stor spridning inom staden när vi tittar på genomsnittet av andelen som </a:t>
            </a:r>
            <a:r>
              <a:rPr lang="sv-SE" b="1" i="1"/>
              <a:t>inte</a:t>
            </a:r>
            <a:r>
              <a:rPr lang="sv-SE"/>
              <a:t> känner sig trygga i bostadsområdet 2018-2023. Södra Skärgården är det mellanområde där minst andel, 0 procent, anger att de </a:t>
            </a:r>
            <a:r>
              <a:rPr lang="sv-SE" b="1" i="1"/>
              <a:t>inte </a:t>
            </a:r>
            <a:r>
              <a:rPr lang="sv-SE"/>
              <a:t>känner sig trygga i sitt bostadsområde. Västra Biskopsgården är det mellanområde där störst andel, 31 procent, anger att de </a:t>
            </a:r>
            <a:r>
              <a:rPr lang="sv-SE" b="1" i="1"/>
              <a:t>inte </a:t>
            </a:r>
            <a:r>
              <a:rPr lang="sv-SE"/>
              <a:t>känner sig trygga i sitt bostadsområde. Andelen som inte känner sig trygga i sitt bostadsområde varierar även inom </a:t>
            </a:r>
            <a:r>
              <a:rPr lang="sv-SE">
                <a:solidFill>
                  <a:schemeClr val="tx1"/>
                </a:solidFill>
              </a:rPr>
              <a:t>stadsområdena, där mellanområden med stor respektive liten andel som inte känner sig trygga i sitt bostadsområde finns representerade i samtliga stadsområden.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solidFill>
              </a:rPr>
              <a:t>Däremot finns de sex </a:t>
            </a:r>
            <a:r>
              <a:rPr lang="sv-SE"/>
              <a:t>mellanområden med störst andel som </a:t>
            </a:r>
            <a:r>
              <a:rPr lang="sv-SE" b="1" i="1"/>
              <a:t>inte </a:t>
            </a:r>
            <a:r>
              <a:rPr lang="sv-SE" b="0" i="0"/>
              <a:t>känner sig trygga i sitt bostadsområde inom Hisingen och Nordost. </a:t>
            </a:r>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133690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b="0"/>
              <a:t>Svarsalternativ: </a:t>
            </a:r>
            <a:r>
              <a:rPr lang="sv-SE"/>
              <a:t>1 (Helt felaktigt) – 5 (Helt riktigt)</a:t>
            </a:r>
          </a:p>
          <a:p>
            <a:r>
              <a:rPr lang="sv-SE"/>
              <a:t>Diagrammet visar andelen som svarat 1 eller 2. Skalan går från 0-100.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finns en stor spridning inom staden när vi tittar på andelen som </a:t>
            </a:r>
            <a:r>
              <a:rPr lang="sv-SE" b="1" i="1"/>
              <a:t>inte</a:t>
            </a:r>
            <a:r>
              <a:rPr lang="sv-SE"/>
              <a:t> känner sig trygga i bostadsområdet 2023. Södra Skärgården, Björlanda, Billdal, Lunden-Härlanda-Överås samt Östra Angered är de mellanområden där minst andel, 0 procent, anger att de </a:t>
            </a:r>
            <a:r>
              <a:rPr lang="sv-SE" b="1" i="1"/>
              <a:t>inte </a:t>
            </a:r>
            <a:r>
              <a:rPr lang="sv-SE"/>
              <a:t>känner sig trygga i sitt bostadsområde. Bergsjön är det mellanområde där störst andel, 25 procent, anger att de </a:t>
            </a:r>
            <a:r>
              <a:rPr lang="sv-SE" b="1" i="1"/>
              <a:t>inte </a:t>
            </a:r>
            <a:r>
              <a:rPr lang="sv-SE"/>
              <a:t>känner sig trygga i sitt bostadsområde. Andelen som inte känner sig trygga i sitt bostadsområde varierar även inom </a:t>
            </a:r>
            <a:r>
              <a:rPr lang="sv-SE">
                <a:solidFill>
                  <a:schemeClr val="tx1"/>
                </a:solidFill>
              </a:rPr>
              <a:t>stadsområdena, där mellanområden med stor respektive liten andel som inte känner sig trygga i sitt bostadsområde finns representerade i samtliga stadsområden.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solidFill>
              </a:rPr>
              <a:t>Däremot finns de fem av sex </a:t>
            </a:r>
            <a:r>
              <a:rPr lang="sv-SE"/>
              <a:t>mellanområden med störst andel som </a:t>
            </a:r>
            <a:r>
              <a:rPr lang="sv-SE" b="1" i="1"/>
              <a:t>inte </a:t>
            </a:r>
            <a:r>
              <a:rPr lang="sv-SE" b="0" i="0"/>
              <a:t>känner sig trygga i sitt bostadsområde inom Hisingen och Nordost. </a:t>
            </a:r>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1993784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6329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54935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04006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650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0531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8269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02617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1293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86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176540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343815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20977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8390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67147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64234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62166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88379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98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861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0499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84738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91115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991563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878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8502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5654653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9B615-FCD2-4529-FF70-B595BCC841A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688B7C8-21BE-FF9C-7F3A-B192A36F5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ABE17E-34D3-288B-C64A-960F85415D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0951273-980A-0C81-2A3E-B60910F006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E3888C-7E7D-91AA-E2DB-D0CD00C677F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15625482"/>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2AD85-F454-5846-A221-8C9F32B200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C3BE60-6873-1893-80EB-EFD0A15723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7797FA-8577-D389-E43C-2897AF22F04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B16947CF-E16D-AFE0-3FE9-9B5843D1B2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10B164-525A-FE50-122C-3071C5E444D1}"/>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05064025"/>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C5F9D-D17C-0A50-8E31-3F7FE61E83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ADE1CDC-7E68-8AFC-D418-DB8981835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21E2AE-CA03-4E6F-1332-4868EE84431A}"/>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9D104A0-B00C-7ACE-8435-AF7150C54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D0935-8C05-A2B8-52B2-78CD0A84BD25}"/>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01048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8001-F838-22CB-4110-734FFF5533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A1669C-41D8-E422-1A70-15FAB3A2DBF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190227-FFF1-B3F5-53C7-613D2B862A7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FFBE18-7FD5-9072-A508-90E5EB01F348}"/>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C814E537-D7A4-43A9-985E-CFD6B73793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5055E1-8EFB-0765-037D-F280FD963FF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33862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226C7F-7DF0-1DF9-3050-C5C6C33108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6F34A1-4C33-DAA5-8899-EB9E704EE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7A20B27-0568-13ED-11F2-1EB01FF2E7E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D245E-B4AB-0346-2F51-2CFB62A6E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D996061-3A38-9A7E-99A3-D1846AD08BB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5AF5F95-5F96-7238-412A-09A6C4D0411C}"/>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8" name="Platshållare för sidfot 7">
            <a:extLst>
              <a:ext uri="{FF2B5EF4-FFF2-40B4-BE49-F238E27FC236}">
                <a16:creationId xmlns:a16="http://schemas.microsoft.com/office/drawing/2014/main" id="{0C834616-2235-4270-4B71-0AE3B0D7C1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A0FEB7-23C9-0C39-EB70-A8CBAC114B1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744613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77FBB-6288-351F-134C-FAE7049DB21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1B581B-A366-2459-C2E7-922794E111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4" name="Platshållare för sidfot 3">
            <a:extLst>
              <a:ext uri="{FF2B5EF4-FFF2-40B4-BE49-F238E27FC236}">
                <a16:creationId xmlns:a16="http://schemas.microsoft.com/office/drawing/2014/main" id="{85E70107-C25B-65B6-048E-8909BEEE9FA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F60311-1D42-EDCC-676A-A618ECFD505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7256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578A9A-B782-AA0B-0B80-F322C4194CA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3" name="Platshållare för sidfot 2">
            <a:extLst>
              <a:ext uri="{FF2B5EF4-FFF2-40B4-BE49-F238E27FC236}">
                <a16:creationId xmlns:a16="http://schemas.microsoft.com/office/drawing/2014/main" id="{6CA03092-6446-1D5C-2D68-37835A02A2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B362EFB-1D9C-2937-168F-F2F3B2DCDE3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8086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3CF548-3782-EB8D-777C-4A45281EAA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52E64F-0131-736F-366B-3C9A2D436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4AA888-C919-DD73-E2EC-ADB4488BF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33827EC-2B1A-1041-0195-FFAAAB1B8544}"/>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EBDFDF0F-8EC7-B041-97F1-E7ACF6F1CE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D15DB02-1324-950C-EB92-900701D773D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81636164"/>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0A105-1BA4-155E-7F1B-EC90C3C3778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55E9545-CEFE-B0A7-4005-77603E633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AFB087-6C7E-874F-CBC4-FFAB25A9F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4732A1-B0A8-EFC0-89EE-899C7F4FDE59}"/>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776BF902-7B1A-1FF0-4F35-7FF0E7FF05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A60B71-27F8-A21F-C754-4514FD30E9F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316543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79D45-4CA0-8DCE-6DFB-DB0FC715458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1257BD-BC2A-6B32-B1F1-7A00A377C95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8AB20B-DCFD-3444-C32B-88AE24A174FE}"/>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52D0520-EC60-8C0E-6AD1-F68A054990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ECB77C-24F7-0E85-8954-D6C7C957BB9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04086212"/>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8F042E-2F12-D374-A958-3A0723C9B9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46EAC9-73E0-36D6-43E2-88270F9CD33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9081D6-3E9E-D5E3-AEB2-60D1173AFFED}"/>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C1FADE7-6D18-E76E-175D-8AD766E512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1E6C05-8597-123A-5DD9-8B7597F6B3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26066718"/>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5298779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30671601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263284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975721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782479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4022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349278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853210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68979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196692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263527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0538870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41839012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83624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259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5416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6173356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8186873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65140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heme" Target="../theme/theme10.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1.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9.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53592245"/>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 id="2147484712" r:id="rId14"/>
    <p:sldLayoutId id="2147484713" r:id="rId15"/>
    <p:sldLayoutId id="214748471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2F7C86-9E20-7EDF-7F1D-FA3BE3F7C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686C0D-6C5C-A15A-86B7-BE66743F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BD7904-814B-F76C-F860-806AD6D3C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345AAF86-8A90-3D8B-270E-5F93A721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AA7421-8DAD-967D-81F2-D2BF1F32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BBA8-F427-4879-AAC6-186856FF899B}" type="slidenum">
              <a:rPr lang="sv-SE" smtClean="0"/>
              <a:pPr/>
              <a:t>‹#›</a:t>
            </a:fld>
            <a:endParaRPr lang="sv-SE"/>
          </a:p>
        </p:txBody>
      </p:sp>
      <p:sp>
        <p:nvSpPr>
          <p:cNvPr id="7" name="textruta 6">
            <a:extLst>
              <a:ext uri="{FF2B5EF4-FFF2-40B4-BE49-F238E27FC236}">
                <a16:creationId xmlns:a16="http://schemas.microsoft.com/office/drawing/2014/main" id="{34D9DBF9-CEE9-80C8-2403-F4EA57907411}"/>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pic>
        <p:nvPicPr>
          <p:cNvPr id="8" name="Bildobjekt 7" descr="Logo" title="Logo">
            <a:extLst>
              <a:ext uri="{FF2B5EF4-FFF2-40B4-BE49-F238E27FC236}">
                <a16:creationId xmlns:a16="http://schemas.microsoft.com/office/drawing/2014/main" id="{9D2A57F8-91EE-7E89-06A5-1425E0C5D2EF}"/>
              </a:ext>
            </a:extLst>
          </p:cNvPr>
          <p:cNvPicPr>
            <a:picLocks noChangeAspect="1"/>
          </p:cNvPicPr>
          <p:nvPr userDrawn="1"/>
        </p:nvPicPr>
        <p:blipFill>
          <a:blip r:embed="rId16"/>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787941071"/>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97"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55" userDrawn="1">
          <p15:clr>
            <a:srgbClr val="F26B43"/>
          </p15:clr>
        </p15:guide>
        <p15:guide id="3" pos="257" userDrawn="1">
          <p15:clr>
            <a:srgbClr val="F26B43"/>
          </p15:clr>
        </p15:guide>
        <p15:guide id="4" pos="7423" userDrawn="1">
          <p15:clr>
            <a:srgbClr val="F26B43"/>
          </p15:clr>
        </p15:guide>
        <p15:guide id="5" orient="horz" pos="4156" userDrawn="1">
          <p15:clr>
            <a:srgbClr val="F26B43"/>
          </p15:clr>
        </p15:guide>
        <p15:guide id="6" orient="horz" pos="1095" userDrawn="1">
          <p15:clr>
            <a:srgbClr val="F26B43"/>
          </p15:clr>
        </p15:guide>
        <p15:guide id="7" orient="horz" pos="550" userDrawn="1">
          <p15:clr>
            <a:srgbClr val="F26B43"/>
          </p15:clr>
        </p15:guide>
        <p15:guide id="8" orient="horz" pos="3725" userDrawn="1">
          <p15:clr>
            <a:srgbClr val="F26B43"/>
          </p15:clr>
        </p15:guide>
        <p15:guide id="9"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7.xml"/><Relationship Id="rId7" Type="http://schemas.openxmlformats.org/officeDocument/2006/relationships/slide" Target="slide50.xml"/><Relationship Id="rId2" Type="http://schemas.openxmlformats.org/officeDocument/2006/relationships/slide" Target="slide7.xml"/><Relationship Id="rId1" Type="http://schemas.openxmlformats.org/officeDocument/2006/relationships/slideLayout" Target="../slideLayouts/slideLayout166.xml"/><Relationship Id="rId6" Type="http://schemas.openxmlformats.org/officeDocument/2006/relationships/slide" Target="slide39.xml"/><Relationship Id="rId5" Type="http://schemas.openxmlformats.org/officeDocument/2006/relationships/slide" Target="slide33.xml"/><Relationship Id="rId10" Type="http://schemas.openxmlformats.org/officeDocument/2006/relationships/image" Target="../media/image6.jpeg"/><Relationship Id="rId4" Type="http://schemas.openxmlformats.org/officeDocument/2006/relationships/slide" Target="slide23.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166.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6.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166.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1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166.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166.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166.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6.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166.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166.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166.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166.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166.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166.xml"/></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9.xml"/><Relationship Id="rId1" Type="http://schemas.openxmlformats.org/officeDocument/2006/relationships/slideLayout" Target="../slideLayouts/slideLayout16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6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13E89-C4C6-4076-2504-104FB87DD91D}"/>
              </a:ext>
            </a:extLst>
          </p:cNvPr>
          <p:cNvSpPr>
            <a:spLocks noGrp="1"/>
          </p:cNvSpPr>
          <p:nvPr>
            <p:ph type="ctrTitle"/>
          </p:nvPr>
        </p:nvSpPr>
        <p:spPr>
          <a:xfrm>
            <a:off x="954157" y="2626153"/>
            <a:ext cx="10502347" cy="1349829"/>
          </a:xfrm>
        </p:spPr>
        <p:txBody>
          <a:bodyPr/>
          <a:lstStyle/>
          <a:p>
            <a:r>
              <a:rPr lang="sv-SE">
                <a:latin typeface="Arial Black" panose="020B0A04020102020204" pitchFamily="34" charset="0"/>
              </a:rPr>
              <a:t>Resultat från SOM-enkäten 2023</a:t>
            </a:r>
            <a:br>
              <a:rPr lang="sv-SE">
                <a:latin typeface="Arial Black" panose="020B0A04020102020204" pitchFamily="34" charset="0"/>
              </a:rPr>
            </a:br>
            <a:r>
              <a:rPr lang="sv-SE">
                <a:latin typeface="Arial Black" panose="020B0A04020102020204" pitchFamily="34" charset="0"/>
              </a:rPr>
              <a:t>- trygghet och stadsområdesfrågor</a:t>
            </a:r>
          </a:p>
        </p:txBody>
      </p:sp>
      <p:sp>
        <p:nvSpPr>
          <p:cNvPr id="6" name="Platshållare för text 5">
            <a:extLst>
              <a:ext uri="{FF2B5EF4-FFF2-40B4-BE49-F238E27FC236}">
                <a16:creationId xmlns:a16="http://schemas.microsoft.com/office/drawing/2014/main" id="{83086809-2773-A4C3-8C87-9FB0B3A64DB7}"/>
              </a:ext>
            </a:extLst>
          </p:cNvPr>
          <p:cNvSpPr>
            <a:spLocks noGrp="1"/>
          </p:cNvSpPr>
          <p:nvPr>
            <p:ph type="body" sz="quarter" idx="10"/>
          </p:nvPr>
        </p:nvSpPr>
        <p:spPr>
          <a:xfrm>
            <a:off x="1318591" y="4165601"/>
            <a:ext cx="9141713" cy="251417"/>
          </a:xfrm>
        </p:spPr>
        <p:txBody>
          <a:bodyPr/>
          <a:lstStyle/>
          <a:p>
            <a:r>
              <a:rPr lang="sv-SE">
                <a:latin typeface="Arial Black" panose="020B0A04020102020204" pitchFamily="34" charset="0"/>
              </a:rPr>
              <a:t>Hela Göteborg</a:t>
            </a:r>
          </a:p>
        </p:txBody>
      </p:sp>
    </p:spTree>
    <p:extLst>
      <p:ext uri="{BB962C8B-B14F-4D97-AF65-F5344CB8AC3E}">
        <p14:creationId xmlns:p14="http://schemas.microsoft.com/office/powerpoint/2010/main" val="226066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CA7B920-855E-A75A-7C6D-76BB6D92D3AB}"/>
              </a:ext>
            </a:extLst>
          </p:cNvPr>
          <p:cNvGraphicFramePr>
            <a:graphicFrameLocks/>
          </p:cNvGraphicFramePr>
          <p:nvPr>
            <p:extLst>
              <p:ext uri="{D42A27DB-BD31-4B8C-83A1-F6EECF244321}">
                <p14:modId xmlns:p14="http://schemas.microsoft.com/office/powerpoint/2010/main" val="1605006840"/>
              </p:ext>
            </p:extLst>
          </p:nvPr>
        </p:nvGraphicFramePr>
        <p:xfrm>
          <a:off x="407988" y="86296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1B32CFFC-997E-4212-32E7-FF6D056C6DA4}"/>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FC518666-790B-D715-5A3A-D5E42A0806B8}"/>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3140B22A-F63D-477F-D7CC-13BD264EDC18}"/>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A65E5614-7829-F87B-2A46-E59FA72129E9}"/>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422750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AFD3AAE-F523-4843-9B08-7FE7DCDEAC7A}"/>
              </a:ext>
            </a:extLst>
          </p:cNvPr>
          <p:cNvGraphicFramePr>
            <a:graphicFrameLocks/>
          </p:cNvGraphicFramePr>
          <p:nvPr>
            <p:extLst>
              <p:ext uri="{D42A27DB-BD31-4B8C-83A1-F6EECF244321}">
                <p14:modId xmlns:p14="http://schemas.microsoft.com/office/powerpoint/2010/main" val="960763714"/>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D3A9FF1C-76F0-F46A-79D3-1451A1FA92A9}"/>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89D6122F-9B28-609C-9B67-7EA02573CB35}"/>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06EDA640-6BE2-B4B7-9CED-E4C57FC65CFD}"/>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3109C1E7-20C6-E267-80E5-223AA323EA24}"/>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605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B21B507-2518-4584-9AFD-0452DB336F81}"/>
              </a:ext>
            </a:extLst>
          </p:cNvPr>
          <p:cNvGraphicFramePr>
            <a:graphicFrameLocks/>
          </p:cNvGraphicFramePr>
          <p:nvPr>
            <p:extLst>
              <p:ext uri="{D42A27DB-BD31-4B8C-83A1-F6EECF244321}">
                <p14:modId xmlns:p14="http://schemas.microsoft.com/office/powerpoint/2010/main" val="773221240"/>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22DD6FE-D706-07EC-967E-F37FC5B8DD5C}"/>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9950ED7E-60AB-F808-EBDF-7DC0BC4BE1A8}"/>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069D2192-0E48-8ED0-CAEC-FBD7C9362F6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AE915733-FC26-ECF1-06C6-8699AE50F9CB}"/>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62256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65C3832-D9B3-D17B-A89E-59DBB2BA8F65}"/>
              </a:ext>
            </a:extLst>
          </p:cNvPr>
          <p:cNvSpPr txBox="1"/>
          <p:nvPr/>
        </p:nvSpPr>
        <p:spPr>
          <a:xfrm>
            <a:off x="200024" y="144065"/>
            <a:ext cx="11745686" cy="584775"/>
          </a:xfrm>
          <a:prstGeom prst="rect">
            <a:avLst/>
          </a:prstGeom>
          <a:noFill/>
        </p:spPr>
        <p:txBody>
          <a:bodyPr wrap="square" rtlCol="0">
            <a:spAutoFit/>
          </a:bodyPr>
          <a:lstStyle/>
          <a:p>
            <a:r>
              <a:rPr lang="sv-SE">
                <a:latin typeface="Aptos Display" panose="020B0004020202020204" pitchFamily="34" charset="0"/>
              </a:rPr>
              <a:t>Andel som </a:t>
            </a:r>
            <a:r>
              <a:rPr lang="sv-SE" u="sng">
                <a:latin typeface="Aptos Display" panose="020B0004020202020204" pitchFamily="34" charset="0"/>
              </a:rPr>
              <a:t>inte</a:t>
            </a:r>
            <a:r>
              <a:rPr lang="sv-SE">
                <a:latin typeface="Aptos Display" panose="020B0004020202020204" pitchFamily="34" charset="0"/>
              </a:rPr>
              <a:t> känner sig trygga i sitt bostadsområde – karta över Göteborg </a:t>
            </a:r>
            <a:br>
              <a:rPr lang="sv-SE">
                <a:latin typeface="Aptos Display" panose="020B0004020202020204" pitchFamily="34" charset="0"/>
              </a:rPr>
            </a:br>
            <a:r>
              <a:rPr lang="sv-SE" sz="1400">
                <a:latin typeface="Aptos Display" panose="020B0004020202020204" pitchFamily="34" charset="0"/>
              </a:rPr>
              <a:t>– medel 2018-2023 per mellanområde</a:t>
            </a:r>
            <a:endParaRPr lang="sv-SE">
              <a:latin typeface="Aptos Display" panose="020B0004020202020204" pitchFamily="34" charset="0"/>
            </a:endParaRPr>
          </a:p>
        </p:txBody>
      </p:sp>
      <p:grpSp>
        <p:nvGrpSpPr>
          <p:cNvPr id="432" name="Grupp 431">
            <a:extLst>
              <a:ext uri="{FF2B5EF4-FFF2-40B4-BE49-F238E27FC236}">
                <a16:creationId xmlns:a16="http://schemas.microsoft.com/office/drawing/2014/main" id="{DAFBFC63-5787-C926-F2BF-D97D5D96272E}"/>
              </a:ext>
            </a:extLst>
          </p:cNvPr>
          <p:cNvGrpSpPr/>
          <p:nvPr/>
        </p:nvGrpSpPr>
        <p:grpSpPr>
          <a:xfrm>
            <a:off x="3316446" y="746608"/>
            <a:ext cx="5461136" cy="5893678"/>
            <a:chOff x="4085521" y="3838835"/>
            <a:chExt cx="1989967" cy="2147580"/>
          </a:xfrm>
          <a:solidFill>
            <a:schemeClr val="accent2"/>
          </a:solidFill>
        </p:grpSpPr>
        <p:sp>
          <p:nvSpPr>
            <p:cNvPr id="345" name="Frihandsfigur: Form 344">
              <a:extLst>
                <a:ext uri="{FF2B5EF4-FFF2-40B4-BE49-F238E27FC236}">
                  <a16:creationId xmlns:a16="http://schemas.microsoft.com/office/drawing/2014/main" id="{01C9D564-D48C-427D-7BDA-E94F3FF26DBE}"/>
                </a:ext>
              </a:extLst>
            </p:cNvPr>
            <p:cNvSpPr/>
            <p:nvPr/>
          </p:nvSpPr>
          <p:spPr>
            <a:xfrm>
              <a:off x="4415036" y="5040853"/>
              <a:ext cx="38478" cy="53466"/>
            </a:xfrm>
            <a:custGeom>
              <a:avLst/>
              <a:gdLst>
                <a:gd name="connsiteX0" fmla="*/ 22899 w 38478"/>
                <a:gd name="connsiteY0" fmla="*/ 52048 h 53466"/>
                <a:gd name="connsiteX1" fmla="*/ 23327 w 38478"/>
                <a:gd name="connsiteY1" fmla="*/ 39423 h 53466"/>
                <a:gd name="connsiteX2" fmla="*/ 22097 w 38478"/>
                <a:gd name="connsiteY2" fmla="*/ 28137 h 53466"/>
                <a:gd name="connsiteX3" fmla="*/ 11506 w 38478"/>
                <a:gd name="connsiteY3" fmla="*/ 20059 h 53466"/>
                <a:gd name="connsiteX4" fmla="*/ 5461 w 38478"/>
                <a:gd name="connsiteY4" fmla="*/ 16583 h 53466"/>
                <a:gd name="connsiteX5" fmla="*/ 754 w 38478"/>
                <a:gd name="connsiteY5" fmla="*/ 13480 h 53466"/>
                <a:gd name="connsiteX6" fmla="*/ 9098 w 38478"/>
                <a:gd name="connsiteY6" fmla="*/ 1819 h 53466"/>
                <a:gd name="connsiteX7" fmla="*/ 15517 w 38478"/>
                <a:gd name="connsiteY7" fmla="*/ 856 h 53466"/>
                <a:gd name="connsiteX8" fmla="*/ 20332 w 38478"/>
                <a:gd name="connsiteY8" fmla="*/ 5403 h 53466"/>
                <a:gd name="connsiteX9" fmla="*/ 34560 w 38478"/>
                <a:gd name="connsiteY9" fmla="*/ 20059 h 53466"/>
                <a:gd name="connsiteX10" fmla="*/ 38198 w 38478"/>
                <a:gd name="connsiteY10" fmla="*/ 38621 h 53466"/>
                <a:gd name="connsiteX11" fmla="*/ 31779 w 38478"/>
                <a:gd name="connsiteY11" fmla="*/ 52208 h 53466"/>
                <a:gd name="connsiteX12" fmla="*/ 22899 w 38478"/>
                <a:gd name="connsiteY12" fmla="*/ 52048 h 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78" h="53466">
                  <a:moveTo>
                    <a:pt x="22899" y="52048"/>
                  </a:moveTo>
                  <a:cubicBezTo>
                    <a:pt x="22471" y="51620"/>
                    <a:pt x="22364" y="44773"/>
                    <a:pt x="23327" y="39423"/>
                  </a:cubicBezTo>
                  <a:cubicBezTo>
                    <a:pt x="24290" y="34074"/>
                    <a:pt x="26430" y="34609"/>
                    <a:pt x="22097" y="28137"/>
                  </a:cubicBezTo>
                  <a:cubicBezTo>
                    <a:pt x="17818" y="21664"/>
                    <a:pt x="15945" y="21290"/>
                    <a:pt x="11506" y="20059"/>
                  </a:cubicBezTo>
                  <a:cubicBezTo>
                    <a:pt x="7066" y="18829"/>
                    <a:pt x="8136" y="18187"/>
                    <a:pt x="5461" y="16583"/>
                  </a:cubicBezTo>
                  <a:cubicBezTo>
                    <a:pt x="2786" y="14978"/>
                    <a:pt x="-1814" y="18615"/>
                    <a:pt x="754" y="13480"/>
                  </a:cubicBezTo>
                  <a:cubicBezTo>
                    <a:pt x="3321" y="8398"/>
                    <a:pt x="7226" y="2996"/>
                    <a:pt x="9098" y="1819"/>
                  </a:cubicBezTo>
                  <a:cubicBezTo>
                    <a:pt x="10971" y="589"/>
                    <a:pt x="11773" y="-1016"/>
                    <a:pt x="15517" y="856"/>
                  </a:cubicBezTo>
                  <a:cubicBezTo>
                    <a:pt x="19262" y="2728"/>
                    <a:pt x="17550" y="3263"/>
                    <a:pt x="20332" y="5403"/>
                  </a:cubicBezTo>
                  <a:cubicBezTo>
                    <a:pt x="23167" y="7542"/>
                    <a:pt x="32581" y="15085"/>
                    <a:pt x="34560" y="20059"/>
                  </a:cubicBezTo>
                  <a:cubicBezTo>
                    <a:pt x="36593" y="25034"/>
                    <a:pt x="39375" y="33753"/>
                    <a:pt x="38198" y="38621"/>
                  </a:cubicBezTo>
                  <a:cubicBezTo>
                    <a:pt x="36968" y="43435"/>
                    <a:pt x="34293" y="50978"/>
                    <a:pt x="31779" y="52208"/>
                  </a:cubicBezTo>
                  <a:cubicBezTo>
                    <a:pt x="29211" y="53438"/>
                    <a:pt x="25306" y="54348"/>
                    <a:pt x="22899" y="52048"/>
                  </a:cubicBezTo>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46" name="Frihandsfigur: Form 345">
              <a:extLst>
                <a:ext uri="{FF2B5EF4-FFF2-40B4-BE49-F238E27FC236}">
                  <a16:creationId xmlns:a16="http://schemas.microsoft.com/office/drawing/2014/main" id="{8C88FDD5-5C71-AA4F-4301-C7CD2E5357C3}"/>
                </a:ext>
              </a:extLst>
            </p:cNvPr>
            <p:cNvSpPr/>
            <p:nvPr/>
          </p:nvSpPr>
          <p:spPr>
            <a:xfrm>
              <a:off x="4278263" y="5043038"/>
              <a:ext cx="40419" cy="27879"/>
            </a:xfrm>
            <a:custGeom>
              <a:avLst/>
              <a:gdLst>
                <a:gd name="connsiteX0" fmla="*/ 22252 w 40419"/>
                <a:gd name="connsiteY0" fmla="*/ 11456 h 27879"/>
                <a:gd name="connsiteX1" fmla="*/ 20059 w 40419"/>
                <a:gd name="connsiteY1" fmla="*/ 7337 h 27879"/>
                <a:gd name="connsiteX2" fmla="*/ 12677 w 40419"/>
                <a:gd name="connsiteY2" fmla="*/ 223 h 27879"/>
                <a:gd name="connsiteX3" fmla="*/ 3530 w 40419"/>
                <a:gd name="connsiteY3" fmla="*/ 5572 h 27879"/>
                <a:gd name="connsiteX4" fmla="*/ 374 w 40419"/>
                <a:gd name="connsiteY4" fmla="*/ 15254 h 27879"/>
                <a:gd name="connsiteX5" fmla="*/ 3530 w 40419"/>
                <a:gd name="connsiteY5" fmla="*/ 20015 h 27879"/>
                <a:gd name="connsiteX6" fmla="*/ 17492 w 40419"/>
                <a:gd name="connsiteY6" fmla="*/ 20710 h 27879"/>
                <a:gd name="connsiteX7" fmla="*/ 21450 w 40419"/>
                <a:gd name="connsiteY7" fmla="*/ 17554 h 27879"/>
                <a:gd name="connsiteX8" fmla="*/ 24606 w 40419"/>
                <a:gd name="connsiteY8" fmla="*/ 20443 h 27879"/>
                <a:gd name="connsiteX9" fmla="*/ 26532 w 40419"/>
                <a:gd name="connsiteY9" fmla="*/ 23706 h 27879"/>
                <a:gd name="connsiteX10" fmla="*/ 25569 w 40419"/>
                <a:gd name="connsiteY10" fmla="*/ 26969 h 27879"/>
                <a:gd name="connsiteX11" fmla="*/ 31720 w 40419"/>
                <a:gd name="connsiteY11" fmla="*/ 27664 h 27879"/>
                <a:gd name="connsiteX12" fmla="*/ 39798 w 40419"/>
                <a:gd name="connsiteY12" fmla="*/ 22743 h 27879"/>
                <a:gd name="connsiteX13" fmla="*/ 37070 w 40419"/>
                <a:gd name="connsiteY13" fmla="*/ 16859 h 27879"/>
                <a:gd name="connsiteX14" fmla="*/ 27388 w 40419"/>
                <a:gd name="connsiteY14" fmla="*/ 11403 h 27879"/>
                <a:gd name="connsiteX15" fmla="*/ 22306 w 40419"/>
                <a:gd name="connsiteY15" fmla="*/ 11403 h 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19" h="27879">
                  <a:moveTo>
                    <a:pt x="22252" y="11456"/>
                  </a:moveTo>
                  <a:cubicBezTo>
                    <a:pt x="22252" y="11456"/>
                    <a:pt x="23750" y="11617"/>
                    <a:pt x="20059" y="7337"/>
                  </a:cubicBezTo>
                  <a:cubicBezTo>
                    <a:pt x="16368" y="3058"/>
                    <a:pt x="17438" y="-1007"/>
                    <a:pt x="12677" y="223"/>
                  </a:cubicBezTo>
                  <a:cubicBezTo>
                    <a:pt x="7917" y="1453"/>
                    <a:pt x="5296" y="3219"/>
                    <a:pt x="3530" y="5572"/>
                  </a:cubicBezTo>
                  <a:cubicBezTo>
                    <a:pt x="1765" y="7872"/>
                    <a:pt x="107" y="13917"/>
                    <a:pt x="374" y="15254"/>
                  </a:cubicBezTo>
                  <a:cubicBezTo>
                    <a:pt x="642" y="16645"/>
                    <a:pt x="-1926" y="19480"/>
                    <a:pt x="3530" y="20015"/>
                  </a:cubicBezTo>
                  <a:cubicBezTo>
                    <a:pt x="8986" y="20550"/>
                    <a:pt x="15405" y="22476"/>
                    <a:pt x="17492" y="20710"/>
                  </a:cubicBezTo>
                  <a:cubicBezTo>
                    <a:pt x="19524" y="18945"/>
                    <a:pt x="19257" y="15254"/>
                    <a:pt x="21450" y="17554"/>
                  </a:cubicBezTo>
                  <a:cubicBezTo>
                    <a:pt x="23643" y="19855"/>
                    <a:pt x="23483" y="20176"/>
                    <a:pt x="24606" y="20443"/>
                  </a:cubicBezTo>
                  <a:cubicBezTo>
                    <a:pt x="25676" y="20710"/>
                    <a:pt x="26264" y="20978"/>
                    <a:pt x="26532" y="23706"/>
                  </a:cubicBezTo>
                  <a:cubicBezTo>
                    <a:pt x="26799" y="26434"/>
                    <a:pt x="23001" y="25632"/>
                    <a:pt x="25569" y="26969"/>
                  </a:cubicBezTo>
                  <a:cubicBezTo>
                    <a:pt x="28190" y="28360"/>
                    <a:pt x="28725" y="27771"/>
                    <a:pt x="31720" y="27664"/>
                  </a:cubicBezTo>
                  <a:cubicBezTo>
                    <a:pt x="34716" y="27504"/>
                    <a:pt x="39905" y="24669"/>
                    <a:pt x="39798" y="22743"/>
                  </a:cubicBezTo>
                  <a:cubicBezTo>
                    <a:pt x="39637" y="20817"/>
                    <a:pt x="42526" y="20015"/>
                    <a:pt x="37070" y="16859"/>
                  </a:cubicBezTo>
                  <a:cubicBezTo>
                    <a:pt x="31613" y="13703"/>
                    <a:pt x="29688" y="11403"/>
                    <a:pt x="27388" y="11403"/>
                  </a:cubicBezTo>
                  <a:lnTo>
                    <a:pt x="22306" y="11403"/>
                  </a:ln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47" name="Frihandsfigur: Form 346">
              <a:extLst>
                <a:ext uri="{FF2B5EF4-FFF2-40B4-BE49-F238E27FC236}">
                  <a16:creationId xmlns:a16="http://schemas.microsoft.com/office/drawing/2014/main" id="{647F3F57-CA13-3696-AAFB-A0404951AD13}"/>
                </a:ext>
              </a:extLst>
            </p:cNvPr>
            <p:cNvSpPr/>
            <p:nvPr/>
          </p:nvSpPr>
          <p:spPr>
            <a:xfrm>
              <a:off x="4203698" y="5002277"/>
              <a:ext cx="46909" cy="47209"/>
            </a:xfrm>
            <a:custGeom>
              <a:avLst/>
              <a:gdLst>
                <a:gd name="connsiteX0" fmla="*/ 11391 w 46909"/>
                <a:gd name="connsiteY0" fmla="*/ 9477 h 47209"/>
                <a:gd name="connsiteX1" fmla="*/ 15403 w 46909"/>
                <a:gd name="connsiteY1" fmla="*/ 811 h 47209"/>
                <a:gd name="connsiteX2" fmla="*/ 30595 w 46909"/>
                <a:gd name="connsiteY2" fmla="*/ 1453 h 47209"/>
                <a:gd name="connsiteX3" fmla="*/ 36853 w 46909"/>
                <a:gd name="connsiteY3" fmla="*/ 9744 h 47209"/>
                <a:gd name="connsiteX4" fmla="*/ 44770 w 46909"/>
                <a:gd name="connsiteY4" fmla="*/ 9744 h 47209"/>
                <a:gd name="connsiteX5" fmla="*/ 46910 w 46909"/>
                <a:gd name="connsiteY5" fmla="*/ 19159 h 47209"/>
                <a:gd name="connsiteX6" fmla="*/ 43165 w 46909"/>
                <a:gd name="connsiteY6" fmla="*/ 27557 h 47209"/>
                <a:gd name="connsiteX7" fmla="*/ 43058 w 46909"/>
                <a:gd name="connsiteY7" fmla="*/ 38576 h 47209"/>
                <a:gd name="connsiteX8" fmla="*/ 37655 w 46909"/>
                <a:gd name="connsiteY8" fmla="*/ 44995 h 47209"/>
                <a:gd name="connsiteX9" fmla="*/ 27492 w 46909"/>
                <a:gd name="connsiteY9" fmla="*/ 46386 h 47209"/>
                <a:gd name="connsiteX10" fmla="*/ 18452 w 46909"/>
                <a:gd name="connsiteY10" fmla="*/ 45370 h 47209"/>
                <a:gd name="connsiteX11" fmla="*/ 16419 w 46909"/>
                <a:gd name="connsiteY11" fmla="*/ 30178 h 47209"/>
                <a:gd name="connsiteX12" fmla="*/ 16687 w 46909"/>
                <a:gd name="connsiteY12" fmla="*/ 19747 h 47209"/>
                <a:gd name="connsiteX13" fmla="*/ 11926 w 46909"/>
                <a:gd name="connsiteY13" fmla="*/ 21245 h 47209"/>
                <a:gd name="connsiteX14" fmla="*/ 2779 w 46909"/>
                <a:gd name="connsiteY14" fmla="*/ 22743 h 47209"/>
                <a:gd name="connsiteX15" fmla="*/ 265 w 46909"/>
                <a:gd name="connsiteY15" fmla="*/ 16217 h 47209"/>
                <a:gd name="connsiteX16" fmla="*/ 1495 w 46909"/>
                <a:gd name="connsiteY16" fmla="*/ 8675 h 47209"/>
                <a:gd name="connsiteX17" fmla="*/ 9679 w 46909"/>
                <a:gd name="connsiteY17" fmla="*/ 13328 h 47209"/>
                <a:gd name="connsiteX18" fmla="*/ 11445 w 46909"/>
                <a:gd name="connsiteY18" fmla="*/ 9424 h 4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09" h="47209">
                  <a:moveTo>
                    <a:pt x="11391" y="9477"/>
                  </a:moveTo>
                  <a:cubicBezTo>
                    <a:pt x="12407" y="5572"/>
                    <a:pt x="10268" y="1935"/>
                    <a:pt x="15403" y="811"/>
                  </a:cubicBezTo>
                  <a:cubicBezTo>
                    <a:pt x="20538" y="-312"/>
                    <a:pt x="28187" y="-419"/>
                    <a:pt x="30595" y="1453"/>
                  </a:cubicBezTo>
                  <a:cubicBezTo>
                    <a:pt x="33002" y="3326"/>
                    <a:pt x="33858" y="8621"/>
                    <a:pt x="36853" y="9744"/>
                  </a:cubicBezTo>
                  <a:cubicBezTo>
                    <a:pt x="39849" y="10868"/>
                    <a:pt x="43272" y="8514"/>
                    <a:pt x="44770" y="9744"/>
                  </a:cubicBezTo>
                  <a:cubicBezTo>
                    <a:pt x="46268" y="10975"/>
                    <a:pt x="46910" y="15254"/>
                    <a:pt x="46910" y="19159"/>
                  </a:cubicBezTo>
                  <a:cubicBezTo>
                    <a:pt x="46910" y="23064"/>
                    <a:pt x="44021" y="24562"/>
                    <a:pt x="43165" y="27557"/>
                  </a:cubicBezTo>
                  <a:cubicBezTo>
                    <a:pt x="42309" y="30553"/>
                    <a:pt x="44930" y="34832"/>
                    <a:pt x="43058" y="38576"/>
                  </a:cubicBezTo>
                  <a:cubicBezTo>
                    <a:pt x="41186" y="42321"/>
                    <a:pt x="40651" y="44086"/>
                    <a:pt x="37655" y="44995"/>
                  </a:cubicBezTo>
                  <a:cubicBezTo>
                    <a:pt x="34660" y="45851"/>
                    <a:pt x="30488" y="45851"/>
                    <a:pt x="27492" y="46386"/>
                  </a:cubicBezTo>
                  <a:cubicBezTo>
                    <a:pt x="24497" y="46868"/>
                    <a:pt x="20859" y="48419"/>
                    <a:pt x="18452" y="45370"/>
                  </a:cubicBezTo>
                  <a:cubicBezTo>
                    <a:pt x="16045" y="42374"/>
                    <a:pt x="15456" y="35955"/>
                    <a:pt x="16419" y="30178"/>
                  </a:cubicBezTo>
                  <a:cubicBezTo>
                    <a:pt x="17436" y="24401"/>
                    <a:pt x="17917" y="20496"/>
                    <a:pt x="16687" y="19747"/>
                  </a:cubicBezTo>
                  <a:cubicBezTo>
                    <a:pt x="15456" y="18999"/>
                    <a:pt x="14173" y="20496"/>
                    <a:pt x="11926" y="21245"/>
                  </a:cubicBezTo>
                  <a:cubicBezTo>
                    <a:pt x="9679" y="21994"/>
                    <a:pt x="4170" y="24241"/>
                    <a:pt x="2779" y="22743"/>
                  </a:cubicBezTo>
                  <a:cubicBezTo>
                    <a:pt x="1388" y="21245"/>
                    <a:pt x="-751" y="21620"/>
                    <a:pt x="265" y="16217"/>
                  </a:cubicBezTo>
                  <a:cubicBezTo>
                    <a:pt x="1281" y="10814"/>
                    <a:pt x="-1233" y="7551"/>
                    <a:pt x="1495" y="8675"/>
                  </a:cubicBezTo>
                  <a:cubicBezTo>
                    <a:pt x="4277" y="9798"/>
                    <a:pt x="7379" y="15950"/>
                    <a:pt x="9679" y="13328"/>
                  </a:cubicBezTo>
                  <a:cubicBezTo>
                    <a:pt x="11926" y="10707"/>
                    <a:pt x="11445" y="9424"/>
                    <a:pt x="11445" y="9424"/>
                  </a:cubicBezTo>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48" name="Frihandsfigur: Form 347">
              <a:extLst>
                <a:ext uri="{FF2B5EF4-FFF2-40B4-BE49-F238E27FC236}">
                  <a16:creationId xmlns:a16="http://schemas.microsoft.com/office/drawing/2014/main" id="{14C74D66-FD9B-EBB4-4FD3-EC19710BEA08}"/>
                </a:ext>
              </a:extLst>
            </p:cNvPr>
            <p:cNvSpPr/>
            <p:nvPr/>
          </p:nvSpPr>
          <p:spPr>
            <a:xfrm>
              <a:off x="4085521" y="4973989"/>
              <a:ext cx="43310" cy="43307"/>
            </a:xfrm>
            <a:custGeom>
              <a:avLst/>
              <a:gdLst>
                <a:gd name="connsiteX0" fmla="*/ 23762 w 43310"/>
                <a:gd name="connsiteY0" fmla="*/ 267 h 43307"/>
                <a:gd name="connsiteX1" fmla="*/ 25473 w 43310"/>
                <a:gd name="connsiteY1" fmla="*/ 6098 h 43307"/>
                <a:gd name="connsiteX2" fmla="*/ 35369 w 43310"/>
                <a:gd name="connsiteY2" fmla="*/ 2675 h 43307"/>
                <a:gd name="connsiteX3" fmla="*/ 41842 w 43310"/>
                <a:gd name="connsiteY3" fmla="*/ 4279 h 43307"/>
                <a:gd name="connsiteX4" fmla="*/ 42216 w 43310"/>
                <a:gd name="connsiteY4" fmla="*/ 11126 h 43307"/>
                <a:gd name="connsiteX5" fmla="*/ 34299 w 43310"/>
                <a:gd name="connsiteY5" fmla="*/ 14978 h 43307"/>
                <a:gd name="connsiteX6" fmla="*/ 34674 w 43310"/>
                <a:gd name="connsiteY6" fmla="*/ 21557 h 43307"/>
                <a:gd name="connsiteX7" fmla="*/ 33337 w 43310"/>
                <a:gd name="connsiteY7" fmla="*/ 28137 h 43307"/>
                <a:gd name="connsiteX8" fmla="*/ 21461 w 43310"/>
                <a:gd name="connsiteY8" fmla="*/ 26799 h 43307"/>
                <a:gd name="connsiteX9" fmla="*/ 18412 w 43310"/>
                <a:gd name="connsiteY9" fmla="*/ 31667 h 43307"/>
                <a:gd name="connsiteX10" fmla="*/ 19750 w 43310"/>
                <a:gd name="connsiteY10" fmla="*/ 40921 h 43307"/>
                <a:gd name="connsiteX11" fmla="*/ 8677 w 43310"/>
                <a:gd name="connsiteY11" fmla="*/ 41991 h 43307"/>
                <a:gd name="connsiteX12" fmla="*/ 3916 w 43310"/>
                <a:gd name="connsiteY12" fmla="*/ 10966 h 43307"/>
                <a:gd name="connsiteX13" fmla="*/ 19482 w 43310"/>
                <a:gd name="connsiteY13" fmla="*/ 0 h 43307"/>
                <a:gd name="connsiteX14" fmla="*/ 23708 w 43310"/>
                <a:gd name="connsiteY14" fmla="*/ 267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10" h="43307">
                  <a:moveTo>
                    <a:pt x="23762" y="267"/>
                  </a:moveTo>
                  <a:cubicBezTo>
                    <a:pt x="23762" y="1070"/>
                    <a:pt x="23601" y="5670"/>
                    <a:pt x="25473" y="6098"/>
                  </a:cubicBezTo>
                  <a:cubicBezTo>
                    <a:pt x="27345" y="6473"/>
                    <a:pt x="31411" y="3584"/>
                    <a:pt x="35369" y="2675"/>
                  </a:cubicBezTo>
                  <a:cubicBezTo>
                    <a:pt x="39328" y="1765"/>
                    <a:pt x="40397" y="695"/>
                    <a:pt x="41842" y="4279"/>
                  </a:cubicBezTo>
                  <a:cubicBezTo>
                    <a:pt x="43286" y="7863"/>
                    <a:pt x="44088" y="9949"/>
                    <a:pt x="42216" y="11126"/>
                  </a:cubicBezTo>
                  <a:cubicBezTo>
                    <a:pt x="40344" y="12303"/>
                    <a:pt x="35209" y="13640"/>
                    <a:pt x="34299" y="14978"/>
                  </a:cubicBezTo>
                  <a:cubicBezTo>
                    <a:pt x="33390" y="16315"/>
                    <a:pt x="34032" y="18669"/>
                    <a:pt x="34674" y="21557"/>
                  </a:cubicBezTo>
                  <a:cubicBezTo>
                    <a:pt x="35316" y="24446"/>
                    <a:pt x="36386" y="27388"/>
                    <a:pt x="33337" y="28137"/>
                  </a:cubicBezTo>
                  <a:cubicBezTo>
                    <a:pt x="30288" y="28939"/>
                    <a:pt x="22906" y="25355"/>
                    <a:pt x="21461" y="26799"/>
                  </a:cubicBezTo>
                  <a:cubicBezTo>
                    <a:pt x="20017" y="28244"/>
                    <a:pt x="17396" y="28672"/>
                    <a:pt x="18412" y="31667"/>
                  </a:cubicBezTo>
                  <a:cubicBezTo>
                    <a:pt x="19482" y="34716"/>
                    <a:pt x="20926" y="39744"/>
                    <a:pt x="19750" y="40921"/>
                  </a:cubicBezTo>
                  <a:cubicBezTo>
                    <a:pt x="18573" y="42098"/>
                    <a:pt x="12368" y="44986"/>
                    <a:pt x="8677" y="41991"/>
                  </a:cubicBezTo>
                  <a:cubicBezTo>
                    <a:pt x="4986" y="38942"/>
                    <a:pt x="-5712" y="21771"/>
                    <a:pt x="3916" y="10966"/>
                  </a:cubicBezTo>
                  <a:cubicBezTo>
                    <a:pt x="13545" y="160"/>
                    <a:pt x="16059" y="0"/>
                    <a:pt x="19482" y="0"/>
                  </a:cubicBezTo>
                  <a:cubicBezTo>
                    <a:pt x="22906" y="0"/>
                    <a:pt x="23708" y="267"/>
                    <a:pt x="23708" y="267"/>
                  </a:cubicBezTo>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49" name="Frihandsfigur: Form 348">
              <a:extLst>
                <a:ext uri="{FF2B5EF4-FFF2-40B4-BE49-F238E27FC236}">
                  <a16:creationId xmlns:a16="http://schemas.microsoft.com/office/drawing/2014/main" id="{42830471-260F-5E13-76D6-B2707EFBB0BB}"/>
                </a:ext>
              </a:extLst>
            </p:cNvPr>
            <p:cNvSpPr/>
            <p:nvPr/>
          </p:nvSpPr>
          <p:spPr>
            <a:xfrm>
              <a:off x="4826292" y="5234333"/>
              <a:ext cx="131635" cy="97033"/>
            </a:xfrm>
            <a:custGeom>
              <a:avLst/>
              <a:gdLst>
                <a:gd name="connsiteX0" fmla="*/ 131421 w 131635"/>
                <a:gd name="connsiteY0" fmla="*/ 78633 h 97033"/>
                <a:gd name="connsiteX1" fmla="*/ 126340 w 131635"/>
                <a:gd name="connsiteY1" fmla="*/ 75370 h 97033"/>
                <a:gd name="connsiteX2" fmla="*/ 121793 w 131635"/>
                <a:gd name="connsiteY2" fmla="*/ 74407 h 97033"/>
                <a:gd name="connsiteX3" fmla="*/ 113127 w 131635"/>
                <a:gd name="connsiteY3" fmla="*/ 72374 h 97033"/>
                <a:gd name="connsiteX4" fmla="*/ 101626 w 131635"/>
                <a:gd name="connsiteY4" fmla="*/ 70823 h 97033"/>
                <a:gd name="connsiteX5" fmla="*/ 101038 w 131635"/>
                <a:gd name="connsiteY5" fmla="*/ 70555 h 97033"/>
                <a:gd name="connsiteX6" fmla="*/ 100824 w 131635"/>
                <a:gd name="connsiteY6" fmla="*/ 69967 h 97033"/>
                <a:gd name="connsiteX7" fmla="*/ 101305 w 131635"/>
                <a:gd name="connsiteY7" fmla="*/ 63602 h 97033"/>
                <a:gd name="connsiteX8" fmla="*/ 98952 w 131635"/>
                <a:gd name="connsiteY8" fmla="*/ 62532 h 97033"/>
                <a:gd name="connsiteX9" fmla="*/ 98470 w 131635"/>
                <a:gd name="connsiteY9" fmla="*/ 61783 h 97033"/>
                <a:gd name="connsiteX10" fmla="*/ 98470 w 131635"/>
                <a:gd name="connsiteY10" fmla="*/ 49266 h 97033"/>
                <a:gd name="connsiteX11" fmla="*/ 99487 w 131635"/>
                <a:gd name="connsiteY11" fmla="*/ 45147 h 97033"/>
                <a:gd name="connsiteX12" fmla="*/ 96010 w 131635"/>
                <a:gd name="connsiteY12" fmla="*/ 44505 h 97033"/>
                <a:gd name="connsiteX13" fmla="*/ 95314 w 131635"/>
                <a:gd name="connsiteY13" fmla="*/ 43649 h 97033"/>
                <a:gd name="connsiteX14" fmla="*/ 95689 w 131635"/>
                <a:gd name="connsiteY14" fmla="*/ 32951 h 97033"/>
                <a:gd name="connsiteX15" fmla="*/ 88200 w 131635"/>
                <a:gd name="connsiteY15" fmla="*/ 28137 h 97033"/>
                <a:gd name="connsiteX16" fmla="*/ 83439 w 131635"/>
                <a:gd name="connsiteY16" fmla="*/ 25409 h 97033"/>
                <a:gd name="connsiteX17" fmla="*/ 77555 w 131635"/>
                <a:gd name="connsiteY17" fmla="*/ 26104 h 97033"/>
                <a:gd name="connsiteX18" fmla="*/ 75202 w 131635"/>
                <a:gd name="connsiteY18" fmla="*/ 25837 h 97033"/>
                <a:gd name="connsiteX19" fmla="*/ 72313 w 131635"/>
                <a:gd name="connsiteY19" fmla="*/ 23162 h 97033"/>
                <a:gd name="connsiteX20" fmla="*/ 53591 w 131635"/>
                <a:gd name="connsiteY20" fmla="*/ 23857 h 97033"/>
                <a:gd name="connsiteX21" fmla="*/ 52735 w 131635"/>
                <a:gd name="connsiteY21" fmla="*/ 23108 h 97033"/>
                <a:gd name="connsiteX22" fmla="*/ 52521 w 131635"/>
                <a:gd name="connsiteY22" fmla="*/ 20648 h 97033"/>
                <a:gd name="connsiteX23" fmla="*/ 37383 w 131635"/>
                <a:gd name="connsiteY23" fmla="*/ 23643 h 97033"/>
                <a:gd name="connsiteX24" fmla="*/ 36688 w 131635"/>
                <a:gd name="connsiteY24" fmla="*/ 23483 h 97033"/>
                <a:gd name="connsiteX25" fmla="*/ 36367 w 131635"/>
                <a:gd name="connsiteY25" fmla="*/ 22841 h 97033"/>
                <a:gd name="connsiteX26" fmla="*/ 36367 w 131635"/>
                <a:gd name="connsiteY26" fmla="*/ 21236 h 97033"/>
                <a:gd name="connsiteX27" fmla="*/ 30215 w 131635"/>
                <a:gd name="connsiteY27" fmla="*/ 22467 h 97033"/>
                <a:gd name="connsiteX28" fmla="*/ 29520 w 131635"/>
                <a:gd name="connsiteY28" fmla="*/ 22306 h 97033"/>
                <a:gd name="connsiteX29" fmla="*/ 29199 w 131635"/>
                <a:gd name="connsiteY29" fmla="*/ 21664 h 97033"/>
                <a:gd name="connsiteX30" fmla="*/ 28985 w 131635"/>
                <a:gd name="connsiteY30" fmla="*/ 14924 h 97033"/>
                <a:gd name="connsiteX31" fmla="*/ 25615 w 131635"/>
                <a:gd name="connsiteY31" fmla="*/ 14924 h 97033"/>
                <a:gd name="connsiteX32" fmla="*/ 24973 w 131635"/>
                <a:gd name="connsiteY32" fmla="*/ 14657 h 97033"/>
                <a:gd name="connsiteX33" fmla="*/ 24759 w 131635"/>
                <a:gd name="connsiteY33" fmla="*/ 14015 h 97033"/>
                <a:gd name="connsiteX34" fmla="*/ 25240 w 131635"/>
                <a:gd name="connsiteY34" fmla="*/ 10698 h 97033"/>
                <a:gd name="connsiteX35" fmla="*/ 21068 w 131635"/>
                <a:gd name="connsiteY35" fmla="*/ 5724 h 97033"/>
                <a:gd name="connsiteX36" fmla="*/ 19838 w 131635"/>
                <a:gd name="connsiteY36" fmla="*/ 9361 h 97033"/>
                <a:gd name="connsiteX37" fmla="*/ 19196 w 131635"/>
                <a:gd name="connsiteY37" fmla="*/ 9896 h 97033"/>
                <a:gd name="connsiteX38" fmla="*/ 14061 w 131635"/>
                <a:gd name="connsiteY38" fmla="*/ 7221 h 97033"/>
                <a:gd name="connsiteX39" fmla="*/ 11654 w 131635"/>
                <a:gd name="connsiteY39" fmla="*/ 0 h 97033"/>
                <a:gd name="connsiteX40" fmla="*/ 7749 w 131635"/>
                <a:gd name="connsiteY40" fmla="*/ 0 h 97033"/>
                <a:gd name="connsiteX41" fmla="*/ 8123 w 131635"/>
                <a:gd name="connsiteY41" fmla="*/ 4600 h 97033"/>
                <a:gd name="connsiteX42" fmla="*/ 8337 w 131635"/>
                <a:gd name="connsiteY42" fmla="*/ 5349 h 97033"/>
                <a:gd name="connsiteX43" fmla="*/ 7802 w 131635"/>
                <a:gd name="connsiteY43" fmla="*/ 14443 h 97033"/>
                <a:gd name="connsiteX44" fmla="*/ 4111 w 131635"/>
                <a:gd name="connsiteY44" fmla="*/ 16422 h 97033"/>
                <a:gd name="connsiteX45" fmla="*/ 474 w 131635"/>
                <a:gd name="connsiteY45" fmla="*/ 18508 h 97033"/>
                <a:gd name="connsiteX46" fmla="*/ 3416 w 131635"/>
                <a:gd name="connsiteY46" fmla="*/ 24285 h 97033"/>
                <a:gd name="connsiteX47" fmla="*/ 7160 w 131635"/>
                <a:gd name="connsiteY47" fmla="*/ 28672 h 97033"/>
                <a:gd name="connsiteX48" fmla="*/ 15665 w 131635"/>
                <a:gd name="connsiteY48" fmla="*/ 38193 h 97033"/>
                <a:gd name="connsiteX49" fmla="*/ 20694 w 131635"/>
                <a:gd name="connsiteY49" fmla="*/ 44077 h 97033"/>
                <a:gd name="connsiteX50" fmla="*/ 27808 w 131635"/>
                <a:gd name="connsiteY50" fmla="*/ 51780 h 97033"/>
                <a:gd name="connsiteX51" fmla="*/ 48135 w 131635"/>
                <a:gd name="connsiteY51" fmla="*/ 68416 h 97033"/>
                <a:gd name="connsiteX52" fmla="*/ 63701 w 131635"/>
                <a:gd name="connsiteY52" fmla="*/ 77830 h 97033"/>
                <a:gd name="connsiteX53" fmla="*/ 63701 w 131635"/>
                <a:gd name="connsiteY53" fmla="*/ 77830 h 97033"/>
                <a:gd name="connsiteX54" fmla="*/ 65306 w 131635"/>
                <a:gd name="connsiteY54" fmla="*/ 78686 h 97033"/>
                <a:gd name="connsiteX55" fmla="*/ 65680 w 131635"/>
                <a:gd name="connsiteY55" fmla="*/ 78900 h 97033"/>
                <a:gd name="connsiteX56" fmla="*/ 65680 w 131635"/>
                <a:gd name="connsiteY56" fmla="*/ 78900 h 97033"/>
                <a:gd name="connsiteX57" fmla="*/ 67124 w 131635"/>
                <a:gd name="connsiteY57" fmla="*/ 79702 h 97033"/>
                <a:gd name="connsiteX58" fmla="*/ 88735 w 131635"/>
                <a:gd name="connsiteY58" fmla="*/ 89919 h 97033"/>
                <a:gd name="connsiteX59" fmla="*/ 113127 w 131635"/>
                <a:gd name="connsiteY59" fmla="*/ 96285 h 97033"/>
                <a:gd name="connsiteX60" fmla="*/ 130137 w 131635"/>
                <a:gd name="connsiteY60" fmla="*/ 97034 h 97033"/>
                <a:gd name="connsiteX61" fmla="*/ 131635 w 131635"/>
                <a:gd name="connsiteY61" fmla="*/ 79007 h 97033"/>
                <a:gd name="connsiteX62" fmla="*/ 131421 w 131635"/>
                <a:gd name="connsiteY62" fmla="*/ 78793 h 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1635" h="97033">
                  <a:moveTo>
                    <a:pt x="131421" y="78633"/>
                  </a:moveTo>
                  <a:cubicBezTo>
                    <a:pt x="131421" y="78633"/>
                    <a:pt x="129656" y="76172"/>
                    <a:pt x="126340" y="75370"/>
                  </a:cubicBezTo>
                  <a:cubicBezTo>
                    <a:pt x="124949" y="75049"/>
                    <a:pt x="123398" y="74728"/>
                    <a:pt x="121793" y="74407"/>
                  </a:cubicBezTo>
                  <a:cubicBezTo>
                    <a:pt x="119065" y="73872"/>
                    <a:pt x="116016" y="73337"/>
                    <a:pt x="113127" y="72374"/>
                  </a:cubicBezTo>
                  <a:cubicBezTo>
                    <a:pt x="108741" y="70930"/>
                    <a:pt x="101680" y="70823"/>
                    <a:pt x="101626" y="70823"/>
                  </a:cubicBezTo>
                  <a:cubicBezTo>
                    <a:pt x="101412" y="70823"/>
                    <a:pt x="101198" y="70716"/>
                    <a:pt x="101038" y="70555"/>
                  </a:cubicBezTo>
                  <a:cubicBezTo>
                    <a:pt x="100878" y="70395"/>
                    <a:pt x="100824" y="70181"/>
                    <a:pt x="100824" y="69967"/>
                  </a:cubicBezTo>
                  <a:lnTo>
                    <a:pt x="101305" y="63602"/>
                  </a:lnTo>
                  <a:lnTo>
                    <a:pt x="98952" y="62532"/>
                  </a:lnTo>
                  <a:cubicBezTo>
                    <a:pt x="98684" y="62425"/>
                    <a:pt x="98470" y="62104"/>
                    <a:pt x="98470" y="61783"/>
                  </a:cubicBezTo>
                  <a:lnTo>
                    <a:pt x="98470" y="49266"/>
                  </a:lnTo>
                  <a:lnTo>
                    <a:pt x="99487" y="45147"/>
                  </a:lnTo>
                  <a:lnTo>
                    <a:pt x="96010" y="44505"/>
                  </a:lnTo>
                  <a:cubicBezTo>
                    <a:pt x="95635" y="44452"/>
                    <a:pt x="95314" y="44077"/>
                    <a:pt x="95314" y="43649"/>
                  </a:cubicBezTo>
                  <a:lnTo>
                    <a:pt x="95689" y="32951"/>
                  </a:lnTo>
                  <a:cubicBezTo>
                    <a:pt x="94298" y="32255"/>
                    <a:pt x="90393" y="30169"/>
                    <a:pt x="88200" y="28137"/>
                  </a:cubicBezTo>
                  <a:cubicBezTo>
                    <a:pt x="85686" y="25837"/>
                    <a:pt x="84937" y="25462"/>
                    <a:pt x="83439" y="25409"/>
                  </a:cubicBezTo>
                  <a:cubicBezTo>
                    <a:pt x="81674" y="25302"/>
                    <a:pt x="77555" y="26104"/>
                    <a:pt x="77555" y="26104"/>
                  </a:cubicBezTo>
                  <a:cubicBezTo>
                    <a:pt x="77448" y="26104"/>
                    <a:pt x="75950" y="26585"/>
                    <a:pt x="75202" y="25837"/>
                  </a:cubicBezTo>
                  <a:lnTo>
                    <a:pt x="72313" y="23162"/>
                  </a:lnTo>
                  <a:lnTo>
                    <a:pt x="53591" y="23857"/>
                  </a:lnTo>
                  <a:cubicBezTo>
                    <a:pt x="53110" y="23857"/>
                    <a:pt x="52789" y="23536"/>
                    <a:pt x="52735" y="23108"/>
                  </a:cubicBezTo>
                  <a:lnTo>
                    <a:pt x="52521" y="20648"/>
                  </a:lnTo>
                  <a:lnTo>
                    <a:pt x="37383" y="23643"/>
                  </a:lnTo>
                  <a:cubicBezTo>
                    <a:pt x="37383" y="23643"/>
                    <a:pt x="36902" y="23643"/>
                    <a:pt x="36688" y="23483"/>
                  </a:cubicBezTo>
                  <a:cubicBezTo>
                    <a:pt x="36474" y="23322"/>
                    <a:pt x="36367" y="23108"/>
                    <a:pt x="36367" y="22841"/>
                  </a:cubicBezTo>
                  <a:lnTo>
                    <a:pt x="36367" y="21236"/>
                  </a:lnTo>
                  <a:lnTo>
                    <a:pt x="30215" y="22467"/>
                  </a:lnTo>
                  <a:cubicBezTo>
                    <a:pt x="30215" y="22467"/>
                    <a:pt x="29734" y="22467"/>
                    <a:pt x="29520" y="22306"/>
                  </a:cubicBezTo>
                  <a:cubicBezTo>
                    <a:pt x="29306" y="22146"/>
                    <a:pt x="29199" y="21932"/>
                    <a:pt x="29199" y="21664"/>
                  </a:cubicBezTo>
                  <a:cubicBezTo>
                    <a:pt x="29199" y="19043"/>
                    <a:pt x="29092" y="16208"/>
                    <a:pt x="28985" y="14924"/>
                  </a:cubicBezTo>
                  <a:lnTo>
                    <a:pt x="25615" y="14924"/>
                  </a:lnTo>
                  <a:cubicBezTo>
                    <a:pt x="25615" y="14924"/>
                    <a:pt x="25133" y="14817"/>
                    <a:pt x="24973" y="14657"/>
                  </a:cubicBezTo>
                  <a:cubicBezTo>
                    <a:pt x="24812" y="14496"/>
                    <a:pt x="24759" y="14229"/>
                    <a:pt x="24759" y="14015"/>
                  </a:cubicBezTo>
                  <a:lnTo>
                    <a:pt x="25240" y="10698"/>
                  </a:lnTo>
                  <a:lnTo>
                    <a:pt x="21068" y="5724"/>
                  </a:lnTo>
                  <a:lnTo>
                    <a:pt x="19838" y="9361"/>
                  </a:lnTo>
                  <a:cubicBezTo>
                    <a:pt x="19731" y="9629"/>
                    <a:pt x="19517" y="9842"/>
                    <a:pt x="19196" y="9896"/>
                  </a:cubicBezTo>
                  <a:cubicBezTo>
                    <a:pt x="17805" y="10163"/>
                    <a:pt x="14970" y="9896"/>
                    <a:pt x="14061" y="7221"/>
                  </a:cubicBezTo>
                  <a:cubicBezTo>
                    <a:pt x="13312" y="5028"/>
                    <a:pt x="12135" y="1391"/>
                    <a:pt x="11654" y="0"/>
                  </a:cubicBezTo>
                  <a:lnTo>
                    <a:pt x="7749" y="0"/>
                  </a:lnTo>
                  <a:cubicBezTo>
                    <a:pt x="7749" y="1819"/>
                    <a:pt x="7802" y="3584"/>
                    <a:pt x="8123" y="4600"/>
                  </a:cubicBezTo>
                  <a:lnTo>
                    <a:pt x="8337" y="5349"/>
                  </a:lnTo>
                  <a:cubicBezTo>
                    <a:pt x="9300" y="8345"/>
                    <a:pt x="10584" y="12410"/>
                    <a:pt x="7802" y="14443"/>
                  </a:cubicBezTo>
                  <a:cubicBezTo>
                    <a:pt x="6572" y="15299"/>
                    <a:pt x="5341" y="15887"/>
                    <a:pt x="4111" y="16422"/>
                  </a:cubicBezTo>
                  <a:cubicBezTo>
                    <a:pt x="2720" y="17010"/>
                    <a:pt x="1437" y="17599"/>
                    <a:pt x="474" y="18508"/>
                  </a:cubicBezTo>
                  <a:cubicBezTo>
                    <a:pt x="-757" y="19685"/>
                    <a:pt x="474" y="21183"/>
                    <a:pt x="3416" y="24285"/>
                  </a:cubicBezTo>
                  <a:cubicBezTo>
                    <a:pt x="4539" y="25462"/>
                    <a:pt x="5769" y="26960"/>
                    <a:pt x="7160" y="28672"/>
                  </a:cubicBezTo>
                  <a:cubicBezTo>
                    <a:pt x="9567" y="31560"/>
                    <a:pt x="12509" y="35144"/>
                    <a:pt x="15665" y="38193"/>
                  </a:cubicBezTo>
                  <a:cubicBezTo>
                    <a:pt x="17912" y="40333"/>
                    <a:pt x="19303" y="42258"/>
                    <a:pt x="20694" y="44077"/>
                  </a:cubicBezTo>
                  <a:cubicBezTo>
                    <a:pt x="22512" y="46484"/>
                    <a:pt x="24224" y="48784"/>
                    <a:pt x="27808" y="51780"/>
                  </a:cubicBezTo>
                  <a:cubicBezTo>
                    <a:pt x="32141" y="55364"/>
                    <a:pt x="42786" y="64190"/>
                    <a:pt x="48135" y="68416"/>
                  </a:cubicBezTo>
                  <a:cubicBezTo>
                    <a:pt x="50167" y="70074"/>
                    <a:pt x="56479" y="73819"/>
                    <a:pt x="63701" y="77830"/>
                  </a:cubicBezTo>
                  <a:lnTo>
                    <a:pt x="63701" y="77830"/>
                  </a:lnTo>
                  <a:cubicBezTo>
                    <a:pt x="63701" y="77830"/>
                    <a:pt x="64503" y="78312"/>
                    <a:pt x="65306" y="78686"/>
                  </a:cubicBezTo>
                  <a:cubicBezTo>
                    <a:pt x="65413" y="78740"/>
                    <a:pt x="65520" y="78793"/>
                    <a:pt x="65680" y="78900"/>
                  </a:cubicBezTo>
                  <a:lnTo>
                    <a:pt x="65680" y="78900"/>
                  </a:lnTo>
                  <a:cubicBezTo>
                    <a:pt x="66482" y="79275"/>
                    <a:pt x="67178" y="79596"/>
                    <a:pt x="67124" y="79702"/>
                  </a:cubicBezTo>
                  <a:cubicBezTo>
                    <a:pt x="75095" y="83982"/>
                    <a:pt x="83600" y="88154"/>
                    <a:pt x="88735" y="89919"/>
                  </a:cubicBezTo>
                  <a:cubicBezTo>
                    <a:pt x="97775" y="93022"/>
                    <a:pt x="107029" y="95964"/>
                    <a:pt x="113127" y="96285"/>
                  </a:cubicBezTo>
                  <a:cubicBezTo>
                    <a:pt x="118369" y="96552"/>
                    <a:pt x="128158" y="96927"/>
                    <a:pt x="130137" y="97034"/>
                  </a:cubicBezTo>
                  <a:cubicBezTo>
                    <a:pt x="130137" y="95322"/>
                    <a:pt x="130512" y="84784"/>
                    <a:pt x="131635" y="79007"/>
                  </a:cubicBezTo>
                  <a:cubicBezTo>
                    <a:pt x="131528" y="78954"/>
                    <a:pt x="131475" y="78900"/>
                    <a:pt x="131421" y="78793"/>
                  </a:cubicBezTo>
                  <a:close/>
                </a:path>
              </a:pathLst>
            </a:custGeom>
            <a:solidFill>
              <a:srgbClr val="F0975A"/>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0" name="Frihandsfigur: Form 349">
              <a:extLst>
                <a:ext uri="{FF2B5EF4-FFF2-40B4-BE49-F238E27FC236}">
                  <a16:creationId xmlns:a16="http://schemas.microsoft.com/office/drawing/2014/main" id="{741F73F3-A044-1043-6236-96022C6BF8B5}"/>
                </a:ext>
              </a:extLst>
            </p:cNvPr>
            <p:cNvSpPr/>
            <p:nvPr/>
          </p:nvSpPr>
          <p:spPr>
            <a:xfrm>
              <a:off x="4623451" y="5434618"/>
              <a:ext cx="49796" cy="74042"/>
            </a:xfrm>
            <a:custGeom>
              <a:avLst/>
              <a:gdLst>
                <a:gd name="connsiteX0" fmla="*/ 45247 w 49796"/>
                <a:gd name="connsiteY0" fmla="*/ 52838 h 74042"/>
                <a:gd name="connsiteX1" fmla="*/ 40058 w 49796"/>
                <a:gd name="connsiteY1" fmla="*/ 55031 h 74042"/>
                <a:gd name="connsiteX2" fmla="*/ 32890 w 49796"/>
                <a:gd name="connsiteY2" fmla="*/ 50323 h 74042"/>
                <a:gd name="connsiteX3" fmla="*/ 33158 w 49796"/>
                <a:gd name="connsiteY3" fmla="*/ 45402 h 74042"/>
                <a:gd name="connsiteX4" fmla="*/ 34548 w 49796"/>
                <a:gd name="connsiteY4" fmla="*/ 38234 h 74042"/>
                <a:gd name="connsiteX5" fmla="*/ 47440 w 49796"/>
                <a:gd name="connsiteY5" fmla="*/ 30318 h 74042"/>
                <a:gd name="connsiteX6" fmla="*/ 42465 w 49796"/>
                <a:gd name="connsiteY6" fmla="*/ 14805 h 74042"/>
                <a:gd name="connsiteX7" fmla="*/ 33425 w 49796"/>
                <a:gd name="connsiteY7" fmla="*/ 4962 h 74042"/>
                <a:gd name="connsiteX8" fmla="*/ 17592 w 49796"/>
                <a:gd name="connsiteY8" fmla="*/ 2021 h 74042"/>
                <a:gd name="connsiteX9" fmla="*/ 9889 w 49796"/>
                <a:gd name="connsiteY9" fmla="*/ 2288 h 74042"/>
                <a:gd name="connsiteX10" fmla="*/ 5182 w 49796"/>
                <a:gd name="connsiteY10" fmla="*/ 14163 h 74042"/>
                <a:gd name="connsiteX11" fmla="*/ 367 w 49796"/>
                <a:gd name="connsiteY11" fmla="*/ 22508 h 74042"/>
                <a:gd name="connsiteX12" fmla="*/ 4968 w 49796"/>
                <a:gd name="connsiteY12" fmla="*/ 25985 h 74042"/>
                <a:gd name="connsiteX13" fmla="*/ 13901 w 49796"/>
                <a:gd name="connsiteY13" fmla="*/ 22775 h 74042"/>
                <a:gd name="connsiteX14" fmla="*/ 18127 w 49796"/>
                <a:gd name="connsiteY14" fmla="*/ 34169 h 74042"/>
                <a:gd name="connsiteX15" fmla="*/ 21603 w 49796"/>
                <a:gd name="connsiteY15" fmla="*/ 46579 h 74042"/>
                <a:gd name="connsiteX16" fmla="*/ 22620 w 49796"/>
                <a:gd name="connsiteY16" fmla="*/ 58615 h 74042"/>
                <a:gd name="connsiteX17" fmla="*/ 31446 w 49796"/>
                <a:gd name="connsiteY17" fmla="*/ 65622 h 74042"/>
                <a:gd name="connsiteX18" fmla="*/ 43749 w 49796"/>
                <a:gd name="connsiteY18" fmla="*/ 73967 h 74042"/>
                <a:gd name="connsiteX19" fmla="*/ 48189 w 49796"/>
                <a:gd name="connsiteY19" fmla="*/ 64713 h 74042"/>
                <a:gd name="connsiteX20" fmla="*/ 49794 w 49796"/>
                <a:gd name="connsiteY20" fmla="*/ 56368 h 74042"/>
                <a:gd name="connsiteX21" fmla="*/ 45247 w 49796"/>
                <a:gd name="connsiteY21" fmla="*/ 52784 h 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796" h="74042">
                  <a:moveTo>
                    <a:pt x="45247" y="52838"/>
                  </a:moveTo>
                  <a:cubicBezTo>
                    <a:pt x="43321" y="53854"/>
                    <a:pt x="42947" y="56208"/>
                    <a:pt x="40058" y="55031"/>
                  </a:cubicBezTo>
                  <a:cubicBezTo>
                    <a:pt x="37170" y="53854"/>
                    <a:pt x="35190" y="51500"/>
                    <a:pt x="32890" y="50323"/>
                  </a:cubicBezTo>
                  <a:cubicBezTo>
                    <a:pt x="30590" y="49147"/>
                    <a:pt x="30751" y="47061"/>
                    <a:pt x="33158" y="45402"/>
                  </a:cubicBezTo>
                  <a:cubicBezTo>
                    <a:pt x="36207" y="43316"/>
                    <a:pt x="33586" y="41176"/>
                    <a:pt x="34548" y="38234"/>
                  </a:cubicBezTo>
                  <a:cubicBezTo>
                    <a:pt x="35886" y="34009"/>
                    <a:pt x="44712" y="37592"/>
                    <a:pt x="47440" y="30318"/>
                  </a:cubicBezTo>
                  <a:cubicBezTo>
                    <a:pt x="50275" y="22829"/>
                    <a:pt x="44819" y="20475"/>
                    <a:pt x="42465" y="14805"/>
                  </a:cubicBezTo>
                  <a:cubicBezTo>
                    <a:pt x="40112" y="9188"/>
                    <a:pt x="38560" y="7637"/>
                    <a:pt x="33425" y="4962"/>
                  </a:cubicBezTo>
                  <a:cubicBezTo>
                    <a:pt x="28290" y="2235"/>
                    <a:pt x="19945" y="4267"/>
                    <a:pt x="17592" y="2021"/>
                  </a:cubicBezTo>
                  <a:cubicBezTo>
                    <a:pt x="15238" y="-226"/>
                    <a:pt x="12456" y="-1189"/>
                    <a:pt x="9889" y="2288"/>
                  </a:cubicBezTo>
                  <a:cubicBezTo>
                    <a:pt x="7321" y="5765"/>
                    <a:pt x="9354" y="11114"/>
                    <a:pt x="5182" y="14163"/>
                  </a:cubicBezTo>
                  <a:cubicBezTo>
                    <a:pt x="1009" y="17212"/>
                    <a:pt x="1758" y="20047"/>
                    <a:pt x="367" y="22508"/>
                  </a:cubicBezTo>
                  <a:cubicBezTo>
                    <a:pt x="-1023" y="24915"/>
                    <a:pt x="1758" y="28392"/>
                    <a:pt x="4968" y="25985"/>
                  </a:cubicBezTo>
                  <a:cubicBezTo>
                    <a:pt x="8177" y="23578"/>
                    <a:pt x="11333" y="21064"/>
                    <a:pt x="13901" y="22775"/>
                  </a:cubicBezTo>
                  <a:cubicBezTo>
                    <a:pt x="16468" y="24487"/>
                    <a:pt x="14436" y="30692"/>
                    <a:pt x="18127" y="34169"/>
                  </a:cubicBezTo>
                  <a:cubicBezTo>
                    <a:pt x="21817" y="37646"/>
                    <a:pt x="21817" y="42781"/>
                    <a:pt x="21603" y="46579"/>
                  </a:cubicBezTo>
                  <a:cubicBezTo>
                    <a:pt x="21390" y="50377"/>
                    <a:pt x="18982" y="56422"/>
                    <a:pt x="22620" y="58615"/>
                  </a:cubicBezTo>
                  <a:cubicBezTo>
                    <a:pt x="26311" y="60754"/>
                    <a:pt x="28397" y="60754"/>
                    <a:pt x="31446" y="65622"/>
                  </a:cubicBezTo>
                  <a:cubicBezTo>
                    <a:pt x="34495" y="70490"/>
                    <a:pt x="39149" y="74662"/>
                    <a:pt x="43749" y="73967"/>
                  </a:cubicBezTo>
                  <a:cubicBezTo>
                    <a:pt x="48349" y="73271"/>
                    <a:pt x="48456" y="67869"/>
                    <a:pt x="48189" y="64713"/>
                  </a:cubicBezTo>
                  <a:cubicBezTo>
                    <a:pt x="47921" y="61610"/>
                    <a:pt x="49687" y="59417"/>
                    <a:pt x="49794" y="56368"/>
                  </a:cubicBezTo>
                  <a:cubicBezTo>
                    <a:pt x="49901" y="53319"/>
                    <a:pt x="47172" y="51768"/>
                    <a:pt x="45247" y="5278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1" name="Frihandsfigur: Form 350">
              <a:extLst>
                <a:ext uri="{FF2B5EF4-FFF2-40B4-BE49-F238E27FC236}">
                  <a16:creationId xmlns:a16="http://schemas.microsoft.com/office/drawing/2014/main" id="{48AA7959-943F-8746-861F-4905FB6B71CC}"/>
                </a:ext>
              </a:extLst>
            </p:cNvPr>
            <p:cNvSpPr/>
            <p:nvPr/>
          </p:nvSpPr>
          <p:spPr>
            <a:xfrm>
              <a:off x="4457201" y="5391729"/>
              <a:ext cx="67560" cy="86878"/>
            </a:xfrm>
            <a:custGeom>
              <a:avLst/>
              <a:gdLst>
                <a:gd name="connsiteX0" fmla="*/ 61079 w 67560"/>
                <a:gd name="connsiteY0" fmla="*/ 45711 h 86878"/>
                <a:gd name="connsiteX1" fmla="*/ 64716 w 67560"/>
                <a:gd name="connsiteY1" fmla="*/ 20731 h 86878"/>
                <a:gd name="connsiteX2" fmla="*/ 46529 w 67560"/>
                <a:gd name="connsiteY2" fmla="*/ 2276 h 86878"/>
                <a:gd name="connsiteX3" fmla="*/ 35403 w 67560"/>
                <a:gd name="connsiteY3" fmla="*/ 3934 h 86878"/>
                <a:gd name="connsiteX4" fmla="*/ 37917 w 67560"/>
                <a:gd name="connsiteY4" fmla="*/ 15595 h 86878"/>
                <a:gd name="connsiteX5" fmla="*/ 27379 w 67560"/>
                <a:gd name="connsiteY5" fmla="*/ 17521 h 86878"/>
                <a:gd name="connsiteX6" fmla="*/ 19890 w 67560"/>
                <a:gd name="connsiteY6" fmla="*/ 23887 h 86878"/>
                <a:gd name="connsiteX7" fmla="*/ 5875 w 67560"/>
                <a:gd name="connsiteY7" fmla="*/ 27096 h 86878"/>
                <a:gd name="connsiteX8" fmla="*/ 1168 w 67560"/>
                <a:gd name="connsiteY8" fmla="*/ 49188 h 86878"/>
                <a:gd name="connsiteX9" fmla="*/ 4484 w 67560"/>
                <a:gd name="connsiteY9" fmla="*/ 65289 h 86878"/>
                <a:gd name="connsiteX10" fmla="*/ 12241 w 67560"/>
                <a:gd name="connsiteY10" fmla="*/ 75720 h 86878"/>
                <a:gd name="connsiteX11" fmla="*/ 29305 w 67560"/>
                <a:gd name="connsiteY11" fmla="*/ 81122 h 86878"/>
                <a:gd name="connsiteX12" fmla="*/ 49578 w 67560"/>
                <a:gd name="connsiteY12" fmla="*/ 85402 h 86878"/>
                <a:gd name="connsiteX13" fmla="*/ 51931 w 67560"/>
                <a:gd name="connsiteY13" fmla="*/ 72350 h 86878"/>
                <a:gd name="connsiteX14" fmla="*/ 60544 w 67560"/>
                <a:gd name="connsiteY14" fmla="*/ 65984 h 86878"/>
                <a:gd name="connsiteX15" fmla="*/ 58030 w 67560"/>
                <a:gd name="connsiteY15" fmla="*/ 55500 h 86878"/>
                <a:gd name="connsiteX16" fmla="*/ 61079 w 67560"/>
                <a:gd name="connsiteY16" fmla="*/ 45657 h 8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560" h="86878">
                  <a:moveTo>
                    <a:pt x="61079" y="45711"/>
                  </a:moveTo>
                  <a:cubicBezTo>
                    <a:pt x="68728" y="39880"/>
                    <a:pt x="69156" y="29878"/>
                    <a:pt x="64716" y="20731"/>
                  </a:cubicBezTo>
                  <a:cubicBezTo>
                    <a:pt x="60276" y="11583"/>
                    <a:pt x="54339" y="10460"/>
                    <a:pt x="46529" y="2276"/>
                  </a:cubicBezTo>
                  <a:cubicBezTo>
                    <a:pt x="43373" y="-1041"/>
                    <a:pt x="35831" y="-934"/>
                    <a:pt x="35403" y="3934"/>
                  </a:cubicBezTo>
                  <a:cubicBezTo>
                    <a:pt x="34975" y="8802"/>
                    <a:pt x="41715" y="12279"/>
                    <a:pt x="37917" y="15595"/>
                  </a:cubicBezTo>
                  <a:cubicBezTo>
                    <a:pt x="34119" y="18912"/>
                    <a:pt x="31444" y="16505"/>
                    <a:pt x="27379" y="17521"/>
                  </a:cubicBezTo>
                  <a:cubicBezTo>
                    <a:pt x="23260" y="18537"/>
                    <a:pt x="24276" y="22710"/>
                    <a:pt x="19890" y="23887"/>
                  </a:cubicBezTo>
                  <a:cubicBezTo>
                    <a:pt x="15504" y="25063"/>
                    <a:pt x="10529" y="21533"/>
                    <a:pt x="5875" y="27096"/>
                  </a:cubicBezTo>
                  <a:cubicBezTo>
                    <a:pt x="1221" y="32659"/>
                    <a:pt x="3950" y="43464"/>
                    <a:pt x="1168" y="49188"/>
                  </a:cubicBezTo>
                  <a:cubicBezTo>
                    <a:pt x="-1614" y="54912"/>
                    <a:pt x="1007" y="61010"/>
                    <a:pt x="4484" y="65289"/>
                  </a:cubicBezTo>
                  <a:cubicBezTo>
                    <a:pt x="7961" y="69568"/>
                    <a:pt x="3361" y="74864"/>
                    <a:pt x="12241" y="75720"/>
                  </a:cubicBezTo>
                  <a:cubicBezTo>
                    <a:pt x="21120" y="76576"/>
                    <a:pt x="24597" y="78074"/>
                    <a:pt x="29305" y="81122"/>
                  </a:cubicBezTo>
                  <a:cubicBezTo>
                    <a:pt x="34012" y="84172"/>
                    <a:pt x="43587" y="89467"/>
                    <a:pt x="49578" y="85402"/>
                  </a:cubicBezTo>
                  <a:cubicBezTo>
                    <a:pt x="55569" y="81390"/>
                    <a:pt x="50273" y="75131"/>
                    <a:pt x="51931" y="72350"/>
                  </a:cubicBezTo>
                  <a:cubicBezTo>
                    <a:pt x="53590" y="69568"/>
                    <a:pt x="59688" y="70103"/>
                    <a:pt x="60544" y="65984"/>
                  </a:cubicBezTo>
                  <a:cubicBezTo>
                    <a:pt x="61399" y="61866"/>
                    <a:pt x="61399" y="56891"/>
                    <a:pt x="58030" y="55500"/>
                  </a:cubicBezTo>
                  <a:cubicBezTo>
                    <a:pt x="54660" y="54109"/>
                    <a:pt x="53429" y="51488"/>
                    <a:pt x="61079" y="45657"/>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2" name="Frihandsfigur: Form 351">
              <a:extLst>
                <a:ext uri="{FF2B5EF4-FFF2-40B4-BE49-F238E27FC236}">
                  <a16:creationId xmlns:a16="http://schemas.microsoft.com/office/drawing/2014/main" id="{C480AE2E-891B-01BD-A01B-1DF59F5C6F0A}"/>
                </a:ext>
              </a:extLst>
            </p:cNvPr>
            <p:cNvSpPr/>
            <p:nvPr/>
          </p:nvSpPr>
          <p:spPr>
            <a:xfrm>
              <a:off x="4424525" y="5213175"/>
              <a:ext cx="67256" cy="93309"/>
            </a:xfrm>
            <a:custGeom>
              <a:avLst/>
              <a:gdLst>
                <a:gd name="connsiteX0" fmla="*/ 38445 w 67256"/>
                <a:gd name="connsiteY0" fmla="*/ 44481 h 93309"/>
                <a:gd name="connsiteX1" fmla="*/ 30260 w 67256"/>
                <a:gd name="connsiteY1" fmla="*/ 40308 h 93309"/>
                <a:gd name="connsiteX2" fmla="*/ 23360 w 67256"/>
                <a:gd name="connsiteY2" fmla="*/ 36778 h 93309"/>
                <a:gd name="connsiteX3" fmla="*/ 16566 w 67256"/>
                <a:gd name="connsiteY3" fmla="*/ 36136 h 93309"/>
                <a:gd name="connsiteX4" fmla="*/ 7633 w 67256"/>
                <a:gd name="connsiteY4" fmla="*/ 24207 h 93309"/>
                <a:gd name="connsiteX5" fmla="*/ 145 w 67256"/>
                <a:gd name="connsiteY5" fmla="*/ 26935 h 93309"/>
                <a:gd name="connsiteX6" fmla="*/ 6991 w 67256"/>
                <a:gd name="connsiteY6" fmla="*/ 39238 h 93309"/>
                <a:gd name="connsiteX7" fmla="*/ 4745 w 67256"/>
                <a:gd name="connsiteY7" fmla="*/ 50953 h 93309"/>
                <a:gd name="connsiteX8" fmla="*/ 4424 w 67256"/>
                <a:gd name="connsiteY8" fmla="*/ 63951 h 93309"/>
                <a:gd name="connsiteX9" fmla="*/ 1856 w 67256"/>
                <a:gd name="connsiteY9" fmla="*/ 73740 h 93309"/>
                <a:gd name="connsiteX10" fmla="*/ 1642 w 67256"/>
                <a:gd name="connsiteY10" fmla="*/ 90216 h 93309"/>
                <a:gd name="connsiteX11" fmla="*/ 11966 w 67256"/>
                <a:gd name="connsiteY11" fmla="*/ 87648 h 93309"/>
                <a:gd name="connsiteX12" fmla="*/ 13303 w 67256"/>
                <a:gd name="connsiteY12" fmla="*/ 72296 h 93309"/>
                <a:gd name="connsiteX13" fmla="*/ 28602 w 67256"/>
                <a:gd name="connsiteY13" fmla="*/ 78662 h 93309"/>
                <a:gd name="connsiteX14" fmla="*/ 36251 w 67256"/>
                <a:gd name="connsiteY14" fmla="*/ 67482 h 93309"/>
                <a:gd name="connsiteX15" fmla="*/ 48608 w 67256"/>
                <a:gd name="connsiteY15" fmla="*/ 65235 h 93309"/>
                <a:gd name="connsiteX16" fmla="*/ 52138 w 67256"/>
                <a:gd name="connsiteY16" fmla="*/ 60100 h 93309"/>
                <a:gd name="connsiteX17" fmla="*/ 60537 w 67256"/>
                <a:gd name="connsiteY17" fmla="*/ 54430 h 93309"/>
                <a:gd name="connsiteX18" fmla="*/ 59841 w 67256"/>
                <a:gd name="connsiteY18" fmla="*/ 37741 h 93309"/>
                <a:gd name="connsiteX19" fmla="*/ 65672 w 67256"/>
                <a:gd name="connsiteY19" fmla="*/ 27042 h 93309"/>
                <a:gd name="connsiteX20" fmla="*/ 61927 w 67256"/>
                <a:gd name="connsiteY20" fmla="*/ 13990 h 93309"/>
                <a:gd name="connsiteX21" fmla="*/ 49464 w 67256"/>
                <a:gd name="connsiteY21" fmla="*/ 510 h 93309"/>
                <a:gd name="connsiteX22" fmla="*/ 47110 w 67256"/>
                <a:gd name="connsiteY22" fmla="*/ 8213 h 93309"/>
                <a:gd name="connsiteX23" fmla="*/ 41494 w 67256"/>
                <a:gd name="connsiteY23" fmla="*/ 13990 h 93309"/>
                <a:gd name="connsiteX24" fmla="*/ 38926 w 67256"/>
                <a:gd name="connsiteY24" fmla="*/ 22174 h 93309"/>
                <a:gd name="connsiteX25" fmla="*/ 41440 w 67256"/>
                <a:gd name="connsiteY25" fmla="*/ 31749 h 93309"/>
                <a:gd name="connsiteX26" fmla="*/ 43045 w 67256"/>
                <a:gd name="connsiteY26" fmla="*/ 40148 h 93309"/>
                <a:gd name="connsiteX27" fmla="*/ 38445 w 67256"/>
                <a:gd name="connsiteY27" fmla="*/ 44427 h 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256" h="93309">
                  <a:moveTo>
                    <a:pt x="38445" y="44481"/>
                  </a:moveTo>
                  <a:cubicBezTo>
                    <a:pt x="35930" y="43464"/>
                    <a:pt x="33523" y="40201"/>
                    <a:pt x="30260" y="40308"/>
                  </a:cubicBezTo>
                  <a:cubicBezTo>
                    <a:pt x="26997" y="40415"/>
                    <a:pt x="25660" y="38382"/>
                    <a:pt x="23360" y="36778"/>
                  </a:cubicBezTo>
                  <a:cubicBezTo>
                    <a:pt x="21060" y="35173"/>
                    <a:pt x="20739" y="37687"/>
                    <a:pt x="16566" y="36136"/>
                  </a:cubicBezTo>
                  <a:cubicBezTo>
                    <a:pt x="12394" y="34585"/>
                    <a:pt x="10094" y="28059"/>
                    <a:pt x="7633" y="24207"/>
                  </a:cubicBezTo>
                  <a:cubicBezTo>
                    <a:pt x="5119" y="20302"/>
                    <a:pt x="1321" y="23030"/>
                    <a:pt x="145" y="26935"/>
                  </a:cubicBezTo>
                  <a:cubicBezTo>
                    <a:pt x="-979" y="30840"/>
                    <a:pt x="4745" y="35119"/>
                    <a:pt x="6991" y="39238"/>
                  </a:cubicBezTo>
                  <a:cubicBezTo>
                    <a:pt x="9238" y="43357"/>
                    <a:pt x="7526" y="46032"/>
                    <a:pt x="4745" y="50953"/>
                  </a:cubicBezTo>
                  <a:cubicBezTo>
                    <a:pt x="1963" y="55874"/>
                    <a:pt x="7794" y="61865"/>
                    <a:pt x="4424" y="63951"/>
                  </a:cubicBezTo>
                  <a:cubicBezTo>
                    <a:pt x="1000" y="66038"/>
                    <a:pt x="733" y="67214"/>
                    <a:pt x="1856" y="73740"/>
                  </a:cubicBezTo>
                  <a:cubicBezTo>
                    <a:pt x="2980" y="80266"/>
                    <a:pt x="-2316" y="83743"/>
                    <a:pt x="1642" y="90216"/>
                  </a:cubicBezTo>
                  <a:cubicBezTo>
                    <a:pt x="5601" y="96688"/>
                    <a:pt x="8008" y="91607"/>
                    <a:pt x="11966" y="87648"/>
                  </a:cubicBezTo>
                  <a:cubicBezTo>
                    <a:pt x="15925" y="83690"/>
                    <a:pt x="9238" y="75238"/>
                    <a:pt x="13303" y="72296"/>
                  </a:cubicBezTo>
                  <a:cubicBezTo>
                    <a:pt x="17315" y="69354"/>
                    <a:pt x="22451" y="80908"/>
                    <a:pt x="28602" y="78662"/>
                  </a:cubicBezTo>
                  <a:cubicBezTo>
                    <a:pt x="34700" y="76415"/>
                    <a:pt x="33202" y="70905"/>
                    <a:pt x="36251" y="67482"/>
                  </a:cubicBezTo>
                  <a:cubicBezTo>
                    <a:pt x="39300" y="64058"/>
                    <a:pt x="45184" y="65182"/>
                    <a:pt x="48608" y="65235"/>
                  </a:cubicBezTo>
                  <a:cubicBezTo>
                    <a:pt x="52031" y="65289"/>
                    <a:pt x="51603" y="62721"/>
                    <a:pt x="52138" y="60100"/>
                  </a:cubicBezTo>
                  <a:cubicBezTo>
                    <a:pt x="52673" y="57479"/>
                    <a:pt x="55401" y="58174"/>
                    <a:pt x="60537" y="54430"/>
                  </a:cubicBezTo>
                  <a:cubicBezTo>
                    <a:pt x="65672" y="50686"/>
                    <a:pt x="65137" y="43571"/>
                    <a:pt x="59841" y="37741"/>
                  </a:cubicBezTo>
                  <a:cubicBezTo>
                    <a:pt x="54545" y="31910"/>
                    <a:pt x="62355" y="30519"/>
                    <a:pt x="65672" y="27042"/>
                  </a:cubicBezTo>
                  <a:cubicBezTo>
                    <a:pt x="68988" y="23565"/>
                    <a:pt x="66795" y="19125"/>
                    <a:pt x="61927" y="13990"/>
                  </a:cubicBezTo>
                  <a:cubicBezTo>
                    <a:pt x="57060" y="8855"/>
                    <a:pt x="58825" y="-2539"/>
                    <a:pt x="49464" y="510"/>
                  </a:cubicBezTo>
                  <a:cubicBezTo>
                    <a:pt x="45826" y="1687"/>
                    <a:pt x="48608" y="4950"/>
                    <a:pt x="47110" y="8213"/>
                  </a:cubicBezTo>
                  <a:cubicBezTo>
                    <a:pt x="45612" y="11476"/>
                    <a:pt x="42456" y="9818"/>
                    <a:pt x="41494" y="13990"/>
                  </a:cubicBezTo>
                  <a:cubicBezTo>
                    <a:pt x="40531" y="18163"/>
                    <a:pt x="41921" y="17628"/>
                    <a:pt x="38926" y="22174"/>
                  </a:cubicBezTo>
                  <a:cubicBezTo>
                    <a:pt x="35930" y="26775"/>
                    <a:pt x="38712" y="28861"/>
                    <a:pt x="41440" y="31749"/>
                  </a:cubicBezTo>
                  <a:cubicBezTo>
                    <a:pt x="44168" y="34691"/>
                    <a:pt x="40263" y="35226"/>
                    <a:pt x="43045" y="40148"/>
                  </a:cubicBezTo>
                  <a:cubicBezTo>
                    <a:pt x="45826" y="45069"/>
                    <a:pt x="40959" y="45497"/>
                    <a:pt x="38445" y="44427"/>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3" name="Frihandsfigur: Form 352">
              <a:extLst>
                <a:ext uri="{FF2B5EF4-FFF2-40B4-BE49-F238E27FC236}">
                  <a16:creationId xmlns:a16="http://schemas.microsoft.com/office/drawing/2014/main" id="{64778493-09DF-4535-5346-95B95F55AAF8}"/>
                </a:ext>
              </a:extLst>
            </p:cNvPr>
            <p:cNvSpPr/>
            <p:nvPr/>
          </p:nvSpPr>
          <p:spPr>
            <a:xfrm>
              <a:off x="4317318" y="5260739"/>
              <a:ext cx="121947" cy="169027"/>
            </a:xfrm>
            <a:custGeom>
              <a:avLst/>
              <a:gdLst>
                <a:gd name="connsiteX0" fmla="*/ 2455 w 121947"/>
                <a:gd name="connsiteY0" fmla="*/ 111281 h 169027"/>
                <a:gd name="connsiteX1" fmla="*/ 14276 w 121947"/>
                <a:gd name="connsiteY1" fmla="*/ 111227 h 169027"/>
                <a:gd name="connsiteX2" fmla="*/ 25884 w 121947"/>
                <a:gd name="connsiteY2" fmla="*/ 103525 h 169027"/>
                <a:gd name="connsiteX3" fmla="*/ 27114 w 121947"/>
                <a:gd name="connsiteY3" fmla="*/ 116095 h 169027"/>
                <a:gd name="connsiteX4" fmla="*/ 34015 w 121947"/>
                <a:gd name="connsiteY4" fmla="*/ 124975 h 169027"/>
                <a:gd name="connsiteX5" fmla="*/ 40594 w 121947"/>
                <a:gd name="connsiteY5" fmla="*/ 129254 h 169027"/>
                <a:gd name="connsiteX6" fmla="*/ 43269 w 121947"/>
                <a:gd name="connsiteY6" fmla="*/ 136582 h 169027"/>
                <a:gd name="connsiteX7" fmla="*/ 44553 w 121947"/>
                <a:gd name="connsiteY7" fmla="*/ 147441 h 169027"/>
                <a:gd name="connsiteX8" fmla="*/ 51453 w 121947"/>
                <a:gd name="connsiteY8" fmla="*/ 152202 h 169027"/>
                <a:gd name="connsiteX9" fmla="*/ 58407 w 121947"/>
                <a:gd name="connsiteY9" fmla="*/ 156481 h 169027"/>
                <a:gd name="connsiteX10" fmla="*/ 64505 w 121947"/>
                <a:gd name="connsiteY10" fmla="*/ 148083 h 169027"/>
                <a:gd name="connsiteX11" fmla="*/ 74668 w 121947"/>
                <a:gd name="connsiteY11" fmla="*/ 148564 h 169027"/>
                <a:gd name="connsiteX12" fmla="*/ 81248 w 121947"/>
                <a:gd name="connsiteY12" fmla="*/ 157712 h 169027"/>
                <a:gd name="connsiteX13" fmla="*/ 86330 w 121947"/>
                <a:gd name="connsiteY13" fmla="*/ 166217 h 169027"/>
                <a:gd name="connsiteX14" fmla="*/ 94407 w 121947"/>
                <a:gd name="connsiteY14" fmla="*/ 164933 h 169027"/>
                <a:gd name="connsiteX15" fmla="*/ 97670 w 121947"/>
                <a:gd name="connsiteY15" fmla="*/ 156321 h 169027"/>
                <a:gd name="connsiteX16" fmla="*/ 103714 w 121947"/>
                <a:gd name="connsiteY16" fmla="*/ 147816 h 169027"/>
                <a:gd name="connsiteX17" fmla="*/ 104838 w 121947"/>
                <a:gd name="connsiteY17" fmla="*/ 134924 h 169027"/>
                <a:gd name="connsiteX18" fmla="*/ 111150 w 121947"/>
                <a:gd name="connsiteY18" fmla="*/ 124921 h 169027"/>
                <a:gd name="connsiteX19" fmla="*/ 117622 w 121947"/>
                <a:gd name="connsiteY19" fmla="*/ 110104 h 169027"/>
                <a:gd name="connsiteX20" fmla="*/ 121420 w 121947"/>
                <a:gd name="connsiteY20" fmla="*/ 100476 h 169027"/>
                <a:gd name="connsiteX21" fmla="*/ 112326 w 121947"/>
                <a:gd name="connsiteY21" fmla="*/ 94805 h 169027"/>
                <a:gd name="connsiteX22" fmla="*/ 108154 w 121947"/>
                <a:gd name="connsiteY22" fmla="*/ 72392 h 169027"/>
                <a:gd name="connsiteX23" fmla="*/ 102110 w 121947"/>
                <a:gd name="connsiteY23" fmla="*/ 60357 h 169027"/>
                <a:gd name="connsiteX24" fmla="*/ 102377 w 121947"/>
                <a:gd name="connsiteY24" fmla="*/ 45700 h 169027"/>
                <a:gd name="connsiteX25" fmla="*/ 101254 w 121947"/>
                <a:gd name="connsiteY25" fmla="*/ 29439 h 169027"/>
                <a:gd name="connsiteX26" fmla="*/ 99221 w 121947"/>
                <a:gd name="connsiteY26" fmla="*/ 19275 h 169027"/>
                <a:gd name="connsiteX27" fmla="*/ 90341 w 121947"/>
                <a:gd name="connsiteY27" fmla="*/ 13231 h 169027"/>
                <a:gd name="connsiteX28" fmla="*/ 74882 w 121947"/>
                <a:gd name="connsiteY28" fmla="*/ 6651 h 169027"/>
                <a:gd name="connsiteX29" fmla="*/ 60974 w 121947"/>
                <a:gd name="connsiteY29" fmla="*/ 553 h 169027"/>
                <a:gd name="connsiteX30" fmla="*/ 57925 w 121947"/>
                <a:gd name="connsiteY30" fmla="*/ 5153 h 169027"/>
                <a:gd name="connsiteX31" fmla="*/ 55090 w 121947"/>
                <a:gd name="connsiteY31" fmla="*/ 12214 h 169027"/>
                <a:gd name="connsiteX32" fmla="*/ 55197 w 121947"/>
                <a:gd name="connsiteY32" fmla="*/ 22057 h 169027"/>
                <a:gd name="connsiteX33" fmla="*/ 58086 w 121947"/>
                <a:gd name="connsiteY33" fmla="*/ 29064 h 169027"/>
                <a:gd name="connsiteX34" fmla="*/ 50330 w 121947"/>
                <a:gd name="connsiteY34" fmla="*/ 28583 h 169027"/>
                <a:gd name="connsiteX35" fmla="*/ 47762 w 121947"/>
                <a:gd name="connsiteY35" fmla="*/ 32916 h 169027"/>
                <a:gd name="connsiteX36" fmla="*/ 44553 w 121947"/>
                <a:gd name="connsiteY36" fmla="*/ 37783 h 169027"/>
                <a:gd name="connsiteX37" fmla="*/ 41343 w 121947"/>
                <a:gd name="connsiteY37" fmla="*/ 45112 h 169027"/>
                <a:gd name="connsiteX38" fmla="*/ 35512 w 121947"/>
                <a:gd name="connsiteY38" fmla="*/ 43453 h 169027"/>
                <a:gd name="connsiteX39" fmla="*/ 28452 w 121947"/>
                <a:gd name="connsiteY39" fmla="*/ 45112 h 169027"/>
                <a:gd name="connsiteX40" fmla="*/ 25456 w 121947"/>
                <a:gd name="connsiteY40" fmla="*/ 50087 h 169027"/>
                <a:gd name="connsiteX41" fmla="*/ 18770 w 121947"/>
                <a:gd name="connsiteY41" fmla="*/ 50889 h 169027"/>
                <a:gd name="connsiteX42" fmla="*/ 10585 w 121947"/>
                <a:gd name="connsiteY42" fmla="*/ 44523 h 169027"/>
                <a:gd name="connsiteX43" fmla="*/ 3631 w 121947"/>
                <a:gd name="connsiteY43" fmla="*/ 45540 h 169027"/>
                <a:gd name="connsiteX44" fmla="*/ 3204 w 121947"/>
                <a:gd name="connsiteY44" fmla="*/ 57736 h 169027"/>
                <a:gd name="connsiteX45" fmla="*/ 4380 w 121947"/>
                <a:gd name="connsiteY45" fmla="*/ 69825 h 169027"/>
                <a:gd name="connsiteX46" fmla="*/ 3899 w 121947"/>
                <a:gd name="connsiteY46" fmla="*/ 81861 h 169027"/>
                <a:gd name="connsiteX47" fmla="*/ 796 w 121947"/>
                <a:gd name="connsiteY47" fmla="*/ 94217 h 169027"/>
                <a:gd name="connsiteX48" fmla="*/ 2401 w 121947"/>
                <a:gd name="connsiteY48" fmla="*/ 111281 h 16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47" h="169027">
                  <a:moveTo>
                    <a:pt x="2455" y="111281"/>
                  </a:moveTo>
                  <a:cubicBezTo>
                    <a:pt x="4594" y="114758"/>
                    <a:pt x="12190" y="115881"/>
                    <a:pt x="14276" y="111227"/>
                  </a:cubicBezTo>
                  <a:cubicBezTo>
                    <a:pt x="16362" y="106574"/>
                    <a:pt x="20374" y="101225"/>
                    <a:pt x="25884" y="103525"/>
                  </a:cubicBezTo>
                  <a:cubicBezTo>
                    <a:pt x="31394" y="105825"/>
                    <a:pt x="29682" y="110532"/>
                    <a:pt x="27114" y="116095"/>
                  </a:cubicBezTo>
                  <a:cubicBezTo>
                    <a:pt x="24547" y="121658"/>
                    <a:pt x="32089" y="125938"/>
                    <a:pt x="34015" y="124975"/>
                  </a:cubicBezTo>
                  <a:cubicBezTo>
                    <a:pt x="35940" y="123958"/>
                    <a:pt x="39631" y="124440"/>
                    <a:pt x="40594" y="129254"/>
                  </a:cubicBezTo>
                  <a:cubicBezTo>
                    <a:pt x="41611" y="134068"/>
                    <a:pt x="44820" y="132891"/>
                    <a:pt x="43269" y="136582"/>
                  </a:cubicBezTo>
                  <a:cubicBezTo>
                    <a:pt x="41718" y="140273"/>
                    <a:pt x="40969" y="146960"/>
                    <a:pt x="44553" y="147441"/>
                  </a:cubicBezTo>
                  <a:cubicBezTo>
                    <a:pt x="48137" y="147923"/>
                    <a:pt x="48885" y="151828"/>
                    <a:pt x="51453" y="152202"/>
                  </a:cubicBezTo>
                  <a:cubicBezTo>
                    <a:pt x="53967" y="152523"/>
                    <a:pt x="54662" y="157070"/>
                    <a:pt x="58407" y="156481"/>
                  </a:cubicBezTo>
                  <a:cubicBezTo>
                    <a:pt x="62151" y="155893"/>
                    <a:pt x="62098" y="151721"/>
                    <a:pt x="64505" y="148083"/>
                  </a:cubicBezTo>
                  <a:cubicBezTo>
                    <a:pt x="66912" y="144446"/>
                    <a:pt x="70710" y="145676"/>
                    <a:pt x="74668" y="148564"/>
                  </a:cubicBezTo>
                  <a:cubicBezTo>
                    <a:pt x="78627" y="151453"/>
                    <a:pt x="77450" y="155037"/>
                    <a:pt x="81248" y="157712"/>
                  </a:cubicBezTo>
                  <a:cubicBezTo>
                    <a:pt x="85046" y="160386"/>
                    <a:pt x="84778" y="161991"/>
                    <a:pt x="86330" y="166217"/>
                  </a:cubicBezTo>
                  <a:cubicBezTo>
                    <a:pt x="87881" y="170496"/>
                    <a:pt x="93444" y="169747"/>
                    <a:pt x="94407" y="164933"/>
                  </a:cubicBezTo>
                  <a:cubicBezTo>
                    <a:pt x="95316" y="160119"/>
                    <a:pt x="95263" y="157712"/>
                    <a:pt x="97670" y="156321"/>
                  </a:cubicBezTo>
                  <a:cubicBezTo>
                    <a:pt x="100077" y="154930"/>
                    <a:pt x="105159" y="151025"/>
                    <a:pt x="103714" y="147816"/>
                  </a:cubicBezTo>
                  <a:cubicBezTo>
                    <a:pt x="102217" y="144553"/>
                    <a:pt x="105587" y="140701"/>
                    <a:pt x="104838" y="134924"/>
                  </a:cubicBezTo>
                  <a:cubicBezTo>
                    <a:pt x="104089" y="129201"/>
                    <a:pt x="108743" y="130110"/>
                    <a:pt x="111150" y="124921"/>
                  </a:cubicBezTo>
                  <a:cubicBezTo>
                    <a:pt x="113557" y="119733"/>
                    <a:pt x="113824" y="113902"/>
                    <a:pt x="117622" y="110104"/>
                  </a:cubicBezTo>
                  <a:cubicBezTo>
                    <a:pt x="121420" y="106306"/>
                    <a:pt x="122811" y="103632"/>
                    <a:pt x="121420" y="100476"/>
                  </a:cubicBezTo>
                  <a:cubicBezTo>
                    <a:pt x="120029" y="97320"/>
                    <a:pt x="116231" y="98550"/>
                    <a:pt x="112326" y="94805"/>
                  </a:cubicBezTo>
                  <a:cubicBezTo>
                    <a:pt x="108422" y="91115"/>
                    <a:pt x="110294" y="78597"/>
                    <a:pt x="108154" y="72392"/>
                  </a:cubicBezTo>
                  <a:cubicBezTo>
                    <a:pt x="106014" y="66187"/>
                    <a:pt x="101040" y="65920"/>
                    <a:pt x="102110" y="60357"/>
                  </a:cubicBezTo>
                  <a:cubicBezTo>
                    <a:pt x="103233" y="54794"/>
                    <a:pt x="101468" y="51370"/>
                    <a:pt x="102377" y="45700"/>
                  </a:cubicBezTo>
                  <a:cubicBezTo>
                    <a:pt x="103286" y="40030"/>
                    <a:pt x="103768" y="33344"/>
                    <a:pt x="101254" y="29439"/>
                  </a:cubicBezTo>
                  <a:cubicBezTo>
                    <a:pt x="98740" y="25534"/>
                    <a:pt x="100505" y="23501"/>
                    <a:pt x="99221" y="19275"/>
                  </a:cubicBezTo>
                  <a:cubicBezTo>
                    <a:pt x="97937" y="14996"/>
                    <a:pt x="94567" y="17884"/>
                    <a:pt x="90341" y="13231"/>
                  </a:cubicBezTo>
                  <a:cubicBezTo>
                    <a:pt x="86062" y="8577"/>
                    <a:pt x="81194" y="8791"/>
                    <a:pt x="74882" y="6651"/>
                  </a:cubicBezTo>
                  <a:cubicBezTo>
                    <a:pt x="68570" y="4512"/>
                    <a:pt x="68463" y="-1907"/>
                    <a:pt x="60974" y="553"/>
                  </a:cubicBezTo>
                  <a:cubicBezTo>
                    <a:pt x="58835" y="1249"/>
                    <a:pt x="57284" y="2800"/>
                    <a:pt x="57925" y="5153"/>
                  </a:cubicBezTo>
                  <a:cubicBezTo>
                    <a:pt x="58567" y="7507"/>
                    <a:pt x="57712" y="9219"/>
                    <a:pt x="55090" y="12214"/>
                  </a:cubicBezTo>
                  <a:cubicBezTo>
                    <a:pt x="52523" y="15210"/>
                    <a:pt x="55197" y="19008"/>
                    <a:pt x="55197" y="22057"/>
                  </a:cubicBezTo>
                  <a:cubicBezTo>
                    <a:pt x="55197" y="25106"/>
                    <a:pt x="59744" y="26497"/>
                    <a:pt x="58086" y="29064"/>
                  </a:cubicBezTo>
                  <a:cubicBezTo>
                    <a:pt x="56428" y="31632"/>
                    <a:pt x="53111" y="29920"/>
                    <a:pt x="50330" y="28583"/>
                  </a:cubicBezTo>
                  <a:cubicBezTo>
                    <a:pt x="47602" y="27299"/>
                    <a:pt x="46585" y="30883"/>
                    <a:pt x="47762" y="32916"/>
                  </a:cubicBezTo>
                  <a:cubicBezTo>
                    <a:pt x="48992" y="34948"/>
                    <a:pt x="47388" y="36607"/>
                    <a:pt x="44553" y="37783"/>
                  </a:cubicBezTo>
                  <a:cubicBezTo>
                    <a:pt x="41718" y="38960"/>
                    <a:pt x="42680" y="43828"/>
                    <a:pt x="41343" y="45112"/>
                  </a:cubicBezTo>
                  <a:cubicBezTo>
                    <a:pt x="40059" y="46342"/>
                    <a:pt x="37545" y="46503"/>
                    <a:pt x="35512" y="43453"/>
                  </a:cubicBezTo>
                  <a:cubicBezTo>
                    <a:pt x="33480" y="40405"/>
                    <a:pt x="28933" y="42330"/>
                    <a:pt x="28452" y="45112"/>
                  </a:cubicBezTo>
                  <a:cubicBezTo>
                    <a:pt x="27970" y="47893"/>
                    <a:pt x="26419" y="46770"/>
                    <a:pt x="25456" y="50087"/>
                  </a:cubicBezTo>
                  <a:cubicBezTo>
                    <a:pt x="24493" y="53403"/>
                    <a:pt x="20856" y="52387"/>
                    <a:pt x="18770" y="50889"/>
                  </a:cubicBezTo>
                  <a:cubicBezTo>
                    <a:pt x="16683" y="49338"/>
                    <a:pt x="15132" y="48321"/>
                    <a:pt x="10585" y="44523"/>
                  </a:cubicBezTo>
                  <a:cubicBezTo>
                    <a:pt x="6039" y="40726"/>
                    <a:pt x="4006" y="42116"/>
                    <a:pt x="3631" y="45540"/>
                  </a:cubicBezTo>
                  <a:cubicBezTo>
                    <a:pt x="3257" y="48963"/>
                    <a:pt x="2776" y="53724"/>
                    <a:pt x="3204" y="57736"/>
                  </a:cubicBezTo>
                  <a:cubicBezTo>
                    <a:pt x="3631" y="61748"/>
                    <a:pt x="7483" y="66294"/>
                    <a:pt x="4380" y="69825"/>
                  </a:cubicBezTo>
                  <a:cubicBezTo>
                    <a:pt x="1278" y="73355"/>
                    <a:pt x="2294" y="75013"/>
                    <a:pt x="3899" y="81861"/>
                  </a:cubicBezTo>
                  <a:cubicBezTo>
                    <a:pt x="5504" y="88654"/>
                    <a:pt x="2455" y="88547"/>
                    <a:pt x="796" y="94217"/>
                  </a:cubicBezTo>
                  <a:cubicBezTo>
                    <a:pt x="-862" y="99887"/>
                    <a:pt x="262" y="107804"/>
                    <a:pt x="2401" y="111281"/>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4" name="Frihandsfigur: Form 353">
              <a:extLst>
                <a:ext uri="{FF2B5EF4-FFF2-40B4-BE49-F238E27FC236}">
                  <a16:creationId xmlns:a16="http://schemas.microsoft.com/office/drawing/2014/main" id="{A223D26E-73BB-325C-FFE7-1B13E40FC129}"/>
                </a:ext>
              </a:extLst>
            </p:cNvPr>
            <p:cNvSpPr/>
            <p:nvPr/>
          </p:nvSpPr>
          <p:spPr>
            <a:xfrm>
              <a:off x="4320561" y="5267073"/>
              <a:ext cx="28874" cy="20991"/>
            </a:xfrm>
            <a:custGeom>
              <a:avLst/>
              <a:gdLst>
                <a:gd name="connsiteX0" fmla="*/ 27133 w 28874"/>
                <a:gd name="connsiteY0" fmla="*/ 3259 h 20991"/>
                <a:gd name="connsiteX1" fmla="*/ 12958 w 28874"/>
                <a:gd name="connsiteY1" fmla="*/ 8662 h 20991"/>
                <a:gd name="connsiteX2" fmla="*/ 2795 w 28874"/>
                <a:gd name="connsiteY2" fmla="*/ 745 h 20991"/>
                <a:gd name="connsiteX3" fmla="*/ 4025 w 28874"/>
                <a:gd name="connsiteY3" fmla="*/ 12406 h 20991"/>
                <a:gd name="connsiteX4" fmla="*/ 14296 w 28874"/>
                <a:gd name="connsiteY4" fmla="*/ 20323 h 20991"/>
                <a:gd name="connsiteX5" fmla="*/ 26224 w 28874"/>
                <a:gd name="connsiteY5" fmla="*/ 18932 h 20991"/>
                <a:gd name="connsiteX6" fmla="*/ 27615 w 28874"/>
                <a:gd name="connsiteY6" fmla="*/ 10481 h 20991"/>
                <a:gd name="connsiteX7" fmla="*/ 27080 w 28874"/>
                <a:gd name="connsiteY7" fmla="*/ 3206 h 2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74" h="20991">
                  <a:moveTo>
                    <a:pt x="27133" y="3259"/>
                  </a:moveTo>
                  <a:cubicBezTo>
                    <a:pt x="22480" y="1441"/>
                    <a:pt x="17826" y="13102"/>
                    <a:pt x="12958" y="8662"/>
                  </a:cubicBezTo>
                  <a:cubicBezTo>
                    <a:pt x="8090" y="4222"/>
                    <a:pt x="7395" y="-2197"/>
                    <a:pt x="2795" y="745"/>
                  </a:cubicBezTo>
                  <a:cubicBezTo>
                    <a:pt x="-1805" y="3687"/>
                    <a:pt x="-254" y="9785"/>
                    <a:pt x="4025" y="12406"/>
                  </a:cubicBezTo>
                  <a:cubicBezTo>
                    <a:pt x="8304" y="15028"/>
                    <a:pt x="8625" y="19895"/>
                    <a:pt x="14296" y="20323"/>
                  </a:cubicBezTo>
                  <a:cubicBezTo>
                    <a:pt x="19966" y="20751"/>
                    <a:pt x="23175" y="22142"/>
                    <a:pt x="26224" y="18932"/>
                  </a:cubicBezTo>
                  <a:cubicBezTo>
                    <a:pt x="29273" y="15723"/>
                    <a:pt x="25957" y="13048"/>
                    <a:pt x="27615" y="10481"/>
                  </a:cubicBezTo>
                  <a:cubicBezTo>
                    <a:pt x="29273" y="7967"/>
                    <a:pt x="29487" y="4169"/>
                    <a:pt x="27080" y="3206"/>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5" name="Frihandsfigur: Form 354">
              <a:extLst>
                <a:ext uri="{FF2B5EF4-FFF2-40B4-BE49-F238E27FC236}">
                  <a16:creationId xmlns:a16="http://schemas.microsoft.com/office/drawing/2014/main" id="{EE328990-FC62-A517-684E-5CE35D7491B5}"/>
                </a:ext>
              </a:extLst>
            </p:cNvPr>
            <p:cNvSpPr/>
            <p:nvPr/>
          </p:nvSpPr>
          <p:spPr>
            <a:xfrm>
              <a:off x="4207970" y="5295815"/>
              <a:ext cx="109184" cy="79148"/>
            </a:xfrm>
            <a:custGeom>
              <a:avLst/>
              <a:gdLst>
                <a:gd name="connsiteX0" fmla="*/ 19797 w 109184"/>
                <a:gd name="connsiteY0" fmla="*/ 37531 h 79148"/>
                <a:gd name="connsiteX1" fmla="*/ 14876 w 109184"/>
                <a:gd name="connsiteY1" fmla="*/ 42934 h 79148"/>
                <a:gd name="connsiteX2" fmla="*/ 20385 w 109184"/>
                <a:gd name="connsiteY2" fmla="*/ 49406 h 79148"/>
                <a:gd name="connsiteX3" fmla="*/ 31084 w 109184"/>
                <a:gd name="connsiteY3" fmla="*/ 52402 h 79148"/>
                <a:gd name="connsiteX4" fmla="*/ 42531 w 109184"/>
                <a:gd name="connsiteY4" fmla="*/ 53151 h 79148"/>
                <a:gd name="connsiteX5" fmla="*/ 49538 w 109184"/>
                <a:gd name="connsiteY5" fmla="*/ 57804 h 79148"/>
                <a:gd name="connsiteX6" fmla="*/ 54353 w 109184"/>
                <a:gd name="connsiteY6" fmla="*/ 63421 h 79148"/>
                <a:gd name="connsiteX7" fmla="*/ 61307 w 109184"/>
                <a:gd name="connsiteY7" fmla="*/ 67433 h 79148"/>
                <a:gd name="connsiteX8" fmla="*/ 66388 w 109184"/>
                <a:gd name="connsiteY8" fmla="*/ 73798 h 79148"/>
                <a:gd name="connsiteX9" fmla="*/ 74947 w 109184"/>
                <a:gd name="connsiteY9" fmla="*/ 73798 h 79148"/>
                <a:gd name="connsiteX10" fmla="*/ 83185 w 109184"/>
                <a:gd name="connsiteY10" fmla="*/ 79148 h 79148"/>
                <a:gd name="connsiteX11" fmla="*/ 89176 w 109184"/>
                <a:gd name="connsiteY11" fmla="*/ 75671 h 79148"/>
                <a:gd name="connsiteX12" fmla="*/ 96076 w 109184"/>
                <a:gd name="connsiteY12" fmla="*/ 73959 h 79148"/>
                <a:gd name="connsiteX13" fmla="*/ 96290 w 109184"/>
                <a:gd name="connsiteY13" fmla="*/ 64491 h 79148"/>
                <a:gd name="connsiteX14" fmla="*/ 102067 w 109184"/>
                <a:gd name="connsiteY14" fmla="*/ 58018 h 79148"/>
                <a:gd name="connsiteX15" fmla="*/ 107363 w 109184"/>
                <a:gd name="connsiteY15" fmla="*/ 53899 h 79148"/>
                <a:gd name="connsiteX16" fmla="*/ 106935 w 109184"/>
                <a:gd name="connsiteY16" fmla="*/ 44806 h 79148"/>
                <a:gd name="connsiteX17" fmla="*/ 105491 w 109184"/>
                <a:gd name="connsiteY17" fmla="*/ 35231 h 79148"/>
                <a:gd name="connsiteX18" fmla="*/ 103618 w 109184"/>
                <a:gd name="connsiteY18" fmla="*/ 26351 h 79148"/>
                <a:gd name="connsiteX19" fmla="*/ 105170 w 109184"/>
                <a:gd name="connsiteY19" fmla="*/ 19665 h 79148"/>
                <a:gd name="connsiteX20" fmla="*/ 109128 w 109184"/>
                <a:gd name="connsiteY20" fmla="*/ 11213 h 79148"/>
                <a:gd name="connsiteX21" fmla="*/ 106774 w 109184"/>
                <a:gd name="connsiteY21" fmla="*/ 1210 h 79148"/>
                <a:gd name="connsiteX22" fmla="*/ 96985 w 109184"/>
                <a:gd name="connsiteY22" fmla="*/ 5917 h 79148"/>
                <a:gd name="connsiteX23" fmla="*/ 93883 w 109184"/>
                <a:gd name="connsiteY23" fmla="*/ 12443 h 79148"/>
                <a:gd name="connsiteX24" fmla="*/ 89069 w 109184"/>
                <a:gd name="connsiteY24" fmla="*/ 19344 h 79148"/>
                <a:gd name="connsiteX25" fmla="*/ 86287 w 109184"/>
                <a:gd name="connsiteY25" fmla="*/ 8806 h 79148"/>
                <a:gd name="connsiteX26" fmla="*/ 76819 w 109184"/>
                <a:gd name="connsiteY26" fmla="*/ 1745 h 79148"/>
                <a:gd name="connsiteX27" fmla="*/ 70507 w 109184"/>
                <a:gd name="connsiteY27" fmla="*/ 5169 h 79148"/>
                <a:gd name="connsiteX28" fmla="*/ 68795 w 109184"/>
                <a:gd name="connsiteY28" fmla="*/ 20521 h 79148"/>
                <a:gd name="connsiteX29" fmla="*/ 62965 w 109184"/>
                <a:gd name="connsiteY29" fmla="*/ 29454 h 79148"/>
                <a:gd name="connsiteX30" fmla="*/ 46971 w 109184"/>
                <a:gd name="connsiteY30" fmla="*/ 30417 h 79148"/>
                <a:gd name="connsiteX31" fmla="*/ 28409 w 109184"/>
                <a:gd name="connsiteY31" fmla="*/ 17097 h 79148"/>
                <a:gd name="connsiteX32" fmla="*/ 15197 w 109184"/>
                <a:gd name="connsiteY32" fmla="*/ 11481 h 79148"/>
                <a:gd name="connsiteX33" fmla="*/ 5836 w 109184"/>
                <a:gd name="connsiteY33" fmla="*/ 12176 h 79148"/>
                <a:gd name="connsiteX34" fmla="*/ 1396 w 109184"/>
                <a:gd name="connsiteY34" fmla="*/ 18916 h 79148"/>
                <a:gd name="connsiteX35" fmla="*/ 4819 w 109184"/>
                <a:gd name="connsiteY35" fmla="*/ 24907 h 79148"/>
                <a:gd name="connsiteX36" fmla="*/ 10596 w 109184"/>
                <a:gd name="connsiteY36" fmla="*/ 32396 h 79148"/>
                <a:gd name="connsiteX37" fmla="*/ 15411 w 109184"/>
                <a:gd name="connsiteY37" fmla="*/ 34536 h 79148"/>
                <a:gd name="connsiteX38" fmla="*/ 20011 w 109184"/>
                <a:gd name="connsiteY38" fmla="*/ 37531 h 7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184" h="79148">
                  <a:moveTo>
                    <a:pt x="19797" y="37531"/>
                  </a:moveTo>
                  <a:cubicBezTo>
                    <a:pt x="19744" y="40099"/>
                    <a:pt x="15411" y="40366"/>
                    <a:pt x="14876" y="42934"/>
                  </a:cubicBezTo>
                  <a:cubicBezTo>
                    <a:pt x="14341" y="45501"/>
                    <a:pt x="17871" y="47213"/>
                    <a:pt x="20385" y="49406"/>
                  </a:cubicBezTo>
                  <a:cubicBezTo>
                    <a:pt x="22900" y="51546"/>
                    <a:pt x="27286" y="51011"/>
                    <a:pt x="31084" y="52402"/>
                  </a:cubicBezTo>
                  <a:cubicBezTo>
                    <a:pt x="34882" y="53793"/>
                    <a:pt x="39910" y="51546"/>
                    <a:pt x="42531" y="53151"/>
                  </a:cubicBezTo>
                  <a:cubicBezTo>
                    <a:pt x="45152" y="54755"/>
                    <a:pt x="46061" y="56467"/>
                    <a:pt x="49538" y="57804"/>
                  </a:cubicBezTo>
                  <a:cubicBezTo>
                    <a:pt x="53015" y="59142"/>
                    <a:pt x="52641" y="60586"/>
                    <a:pt x="54353" y="63421"/>
                  </a:cubicBezTo>
                  <a:cubicBezTo>
                    <a:pt x="56064" y="66256"/>
                    <a:pt x="58364" y="65079"/>
                    <a:pt x="61307" y="67433"/>
                  </a:cubicBezTo>
                  <a:cubicBezTo>
                    <a:pt x="64249" y="69787"/>
                    <a:pt x="61253" y="71124"/>
                    <a:pt x="66388" y="73798"/>
                  </a:cubicBezTo>
                  <a:cubicBezTo>
                    <a:pt x="71523" y="76526"/>
                    <a:pt x="71363" y="71177"/>
                    <a:pt x="74947" y="73798"/>
                  </a:cubicBezTo>
                  <a:cubicBezTo>
                    <a:pt x="78477" y="76419"/>
                    <a:pt x="77514" y="79201"/>
                    <a:pt x="83185" y="79148"/>
                  </a:cubicBezTo>
                  <a:cubicBezTo>
                    <a:pt x="88855" y="79094"/>
                    <a:pt x="86127" y="75671"/>
                    <a:pt x="89176" y="75671"/>
                  </a:cubicBezTo>
                  <a:cubicBezTo>
                    <a:pt x="92225" y="75671"/>
                    <a:pt x="94792" y="75724"/>
                    <a:pt x="96076" y="73959"/>
                  </a:cubicBezTo>
                  <a:cubicBezTo>
                    <a:pt x="97360" y="72194"/>
                    <a:pt x="96023" y="68449"/>
                    <a:pt x="96290" y="64491"/>
                  </a:cubicBezTo>
                  <a:cubicBezTo>
                    <a:pt x="96557" y="60532"/>
                    <a:pt x="97627" y="57216"/>
                    <a:pt x="102067" y="58018"/>
                  </a:cubicBezTo>
                  <a:cubicBezTo>
                    <a:pt x="106507" y="58874"/>
                    <a:pt x="107844" y="57483"/>
                    <a:pt x="107363" y="53899"/>
                  </a:cubicBezTo>
                  <a:cubicBezTo>
                    <a:pt x="106881" y="50369"/>
                    <a:pt x="106721" y="47427"/>
                    <a:pt x="106935" y="44806"/>
                  </a:cubicBezTo>
                  <a:cubicBezTo>
                    <a:pt x="107149" y="42185"/>
                    <a:pt x="107684" y="38494"/>
                    <a:pt x="105491" y="35231"/>
                  </a:cubicBezTo>
                  <a:cubicBezTo>
                    <a:pt x="103244" y="31968"/>
                    <a:pt x="102014" y="29186"/>
                    <a:pt x="103618" y="26351"/>
                  </a:cubicBezTo>
                  <a:cubicBezTo>
                    <a:pt x="105223" y="23516"/>
                    <a:pt x="102870" y="21377"/>
                    <a:pt x="105170" y="19665"/>
                  </a:cubicBezTo>
                  <a:cubicBezTo>
                    <a:pt x="107470" y="18007"/>
                    <a:pt x="109556" y="15279"/>
                    <a:pt x="109128" y="11213"/>
                  </a:cubicBezTo>
                  <a:cubicBezTo>
                    <a:pt x="108700" y="7094"/>
                    <a:pt x="110144" y="3082"/>
                    <a:pt x="106774" y="1210"/>
                  </a:cubicBezTo>
                  <a:cubicBezTo>
                    <a:pt x="101639" y="-1625"/>
                    <a:pt x="97948" y="2066"/>
                    <a:pt x="96985" y="5917"/>
                  </a:cubicBezTo>
                  <a:cubicBezTo>
                    <a:pt x="96023" y="9822"/>
                    <a:pt x="92599" y="10090"/>
                    <a:pt x="93883" y="12443"/>
                  </a:cubicBezTo>
                  <a:cubicBezTo>
                    <a:pt x="95113" y="14797"/>
                    <a:pt x="92439" y="23463"/>
                    <a:pt x="89069" y="19344"/>
                  </a:cubicBezTo>
                  <a:cubicBezTo>
                    <a:pt x="85699" y="15225"/>
                    <a:pt x="89550" y="12818"/>
                    <a:pt x="86287" y="8806"/>
                  </a:cubicBezTo>
                  <a:cubicBezTo>
                    <a:pt x="83024" y="4794"/>
                    <a:pt x="79387" y="4420"/>
                    <a:pt x="76819" y="1745"/>
                  </a:cubicBezTo>
                  <a:cubicBezTo>
                    <a:pt x="74252" y="-983"/>
                    <a:pt x="70828" y="-983"/>
                    <a:pt x="70507" y="5169"/>
                  </a:cubicBezTo>
                  <a:cubicBezTo>
                    <a:pt x="70186" y="11267"/>
                    <a:pt x="71951" y="18167"/>
                    <a:pt x="68795" y="20521"/>
                  </a:cubicBezTo>
                  <a:cubicBezTo>
                    <a:pt x="65586" y="22874"/>
                    <a:pt x="67191" y="27475"/>
                    <a:pt x="62965" y="29454"/>
                  </a:cubicBezTo>
                  <a:cubicBezTo>
                    <a:pt x="58739" y="31486"/>
                    <a:pt x="53657" y="34322"/>
                    <a:pt x="46971" y="30417"/>
                  </a:cubicBezTo>
                  <a:cubicBezTo>
                    <a:pt x="40284" y="26512"/>
                    <a:pt x="35256" y="21590"/>
                    <a:pt x="28409" y="17097"/>
                  </a:cubicBezTo>
                  <a:cubicBezTo>
                    <a:pt x="21616" y="12604"/>
                    <a:pt x="17925" y="8432"/>
                    <a:pt x="15197" y="11481"/>
                  </a:cubicBezTo>
                  <a:cubicBezTo>
                    <a:pt x="12469" y="14530"/>
                    <a:pt x="12148" y="11641"/>
                    <a:pt x="5836" y="12176"/>
                  </a:cubicBezTo>
                  <a:cubicBezTo>
                    <a:pt x="-476" y="12711"/>
                    <a:pt x="-1172" y="16562"/>
                    <a:pt x="1396" y="18916"/>
                  </a:cubicBezTo>
                  <a:cubicBezTo>
                    <a:pt x="3964" y="21270"/>
                    <a:pt x="1931" y="23035"/>
                    <a:pt x="4819" y="24907"/>
                  </a:cubicBezTo>
                  <a:cubicBezTo>
                    <a:pt x="7654" y="26779"/>
                    <a:pt x="10436" y="28705"/>
                    <a:pt x="10596" y="32396"/>
                  </a:cubicBezTo>
                  <a:cubicBezTo>
                    <a:pt x="10757" y="36087"/>
                    <a:pt x="13164" y="35391"/>
                    <a:pt x="15411" y="34536"/>
                  </a:cubicBezTo>
                  <a:cubicBezTo>
                    <a:pt x="17657" y="33680"/>
                    <a:pt x="20064" y="34963"/>
                    <a:pt x="20011" y="37531"/>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6" name="Frihandsfigur: Form 355">
              <a:extLst>
                <a:ext uri="{FF2B5EF4-FFF2-40B4-BE49-F238E27FC236}">
                  <a16:creationId xmlns:a16="http://schemas.microsoft.com/office/drawing/2014/main" id="{91C4D1BD-02FC-6FB9-12AB-385A5A0A9D9D}"/>
                </a:ext>
              </a:extLst>
            </p:cNvPr>
            <p:cNvSpPr/>
            <p:nvPr/>
          </p:nvSpPr>
          <p:spPr>
            <a:xfrm>
              <a:off x="4223187" y="5358887"/>
              <a:ext cx="33939" cy="22678"/>
            </a:xfrm>
            <a:custGeom>
              <a:avLst/>
              <a:gdLst>
                <a:gd name="connsiteX0" fmla="*/ 32128 w 33939"/>
                <a:gd name="connsiteY0" fmla="*/ 6447 h 22678"/>
                <a:gd name="connsiteX1" fmla="*/ 22125 w 33939"/>
                <a:gd name="connsiteY1" fmla="*/ 4200 h 22678"/>
                <a:gd name="connsiteX2" fmla="*/ 10464 w 33939"/>
                <a:gd name="connsiteY2" fmla="*/ 723 h 22678"/>
                <a:gd name="connsiteX3" fmla="*/ 4205 w 33939"/>
                <a:gd name="connsiteY3" fmla="*/ 9763 h 22678"/>
                <a:gd name="connsiteX4" fmla="*/ 2386 w 33939"/>
                <a:gd name="connsiteY4" fmla="*/ 20943 h 22678"/>
                <a:gd name="connsiteX5" fmla="*/ 15224 w 33939"/>
                <a:gd name="connsiteY5" fmla="*/ 19338 h 22678"/>
                <a:gd name="connsiteX6" fmla="*/ 24371 w 33939"/>
                <a:gd name="connsiteY6" fmla="*/ 19392 h 22678"/>
                <a:gd name="connsiteX7" fmla="*/ 32930 w 33939"/>
                <a:gd name="connsiteY7" fmla="*/ 13561 h 22678"/>
                <a:gd name="connsiteX8" fmla="*/ 32074 w 33939"/>
                <a:gd name="connsiteY8" fmla="*/ 6393 h 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39" h="22678">
                  <a:moveTo>
                    <a:pt x="32128" y="6447"/>
                  </a:moveTo>
                  <a:cubicBezTo>
                    <a:pt x="27634" y="3344"/>
                    <a:pt x="24639" y="6233"/>
                    <a:pt x="22125" y="4200"/>
                  </a:cubicBezTo>
                  <a:cubicBezTo>
                    <a:pt x="19611" y="2167"/>
                    <a:pt x="14903" y="-1577"/>
                    <a:pt x="10464" y="723"/>
                  </a:cubicBezTo>
                  <a:cubicBezTo>
                    <a:pt x="6024" y="3023"/>
                    <a:pt x="7201" y="8212"/>
                    <a:pt x="4205" y="9763"/>
                  </a:cubicBezTo>
                  <a:cubicBezTo>
                    <a:pt x="1210" y="11314"/>
                    <a:pt x="-2535" y="17252"/>
                    <a:pt x="2386" y="20943"/>
                  </a:cubicBezTo>
                  <a:cubicBezTo>
                    <a:pt x="7308" y="24634"/>
                    <a:pt x="12443" y="21638"/>
                    <a:pt x="15224" y="19338"/>
                  </a:cubicBezTo>
                  <a:cubicBezTo>
                    <a:pt x="18006" y="17038"/>
                    <a:pt x="21697" y="20461"/>
                    <a:pt x="24371" y="19392"/>
                  </a:cubicBezTo>
                  <a:cubicBezTo>
                    <a:pt x="27099" y="18375"/>
                    <a:pt x="31111" y="17573"/>
                    <a:pt x="32930" y="13561"/>
                  </a:cubicBezTo>
                  <a:cubicBezTo>
                    <a:pt x="34749" y="9549"/>
                    <a:pt x="33893" y="7677"/>
                    <a:pt x="32074" y="6393"/>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7" name="Frihandsfigur: Form 356">
              <a:extLst>
                <a:ext uri="{FF2B5EF4-FFF2-40B4-BE49-F238E27FC236}">
                  <a16:creationId xmlns:a16="http://schemas.microsoft.com/office/drawing/2014/main" id="{E76A79DC-814D-D8EB-E0CF-BD9E04A146DF}"/>
                </a:ext>
              </a:extLst>
            </p:cNvPr>
            <p:cNvSpPr/>
            <p:nvPr/>
          </p:nvSpPr>
          <p:spPr>
            <a:xfrm>
              <a:off x="4259112" y="5372374"/>
              <a:ext cx="18856" cy="24497"/>
            </a:xfrm>
            <a:custGeom>
              <a:avLst/>
              <a:gdLst>
                <a:gd name="connsiteX0" fmla="*/ 16262 w 18856"/>
                <a:gd name="connsiteY0" fmla="*/ 7456 h 24497"/>
                <a:gd name="connsiteX1" fmla="*/ 3210 w 18856"/>
                <a:gd name="connsiteY1" fmla="*/ 74 h 24497"/>
                <a:gd name="connsiteX2" fmla="*/ 1124 w 18856"/>
                <a:gd name="connsiteY2" fmla="*/ 5851 h 24497"/>
                <a:gd name="connsiteX3" fmla="*/ 2141 w 18856"/>
                <a:gd name="connsiteY3" fmla="*/ 12217 h 24497"/>
                <a:gd name="connsiteX4" fmla="*/ 11876 w 18856"/>
                <a:gd name="connsiteY4" fmla="*/ 15961 h 24497"/>
                <a:gd name="connsiteX5" fmla="*/ 15995 w 18856"/>
                <a:gd name="connsiteY5" fmla="*/ 24359 h 24497"/>
                <a:gd name="connsiteX6" fmla="*/ 18028 w 18856"/>
                <a:gd name="connsiteY6" fmla="*/ 16977 h 24497"/>
                <a:gd name="connsiteX7" fmla="*/ 16316 w 18856"/>
                <a:gd name="connsiteY7" fmla="*/ 7402 h 2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6" h="24497">
                  <a:moveTo>
                    <a:pt x="16262" y="7456"/>
                  </a:moveTo>
                  <a:cubicBezTo>
                    <a:pt x="12144" y="3711"/>
                    <a:pt x="6206" y="-621"/>
                    <a:pt x="3210" y="74"/>
                  </a:cubicBezTo>
                  <a:cubicBezTo>
                    <a:pt x="910" y="609"/>
                    <a:pt x="2568" y="4086"/>
                    <a:pt x="1124" y="5851"/>
                  </a:cubicBezTo>
                  <a:cubicBezTo>
                    <a:pt x="-320" y="7563"/>
                    <a:pt x="-748" y="10237"/>
                    <a:pt x="2141" y="12217"/>
                  </a:cubicBezTo>
                  <a:cubicBezTo>
                    <a:pt x="5029" y="14196"/>
                    <a:pt x="10378" y="13607"/>
                    <a:pt x="11876" y="15961"/>
                  </a:cubicBezTo>
                  <a:cubicBezTo>
                    <a:pt x="13320" y="18315"/>
                    <a:pt x="13106" y="23396"/>
                    <a:pt x="15995" y="24359"/>
                  </a:cubicBezTo>
                  <a:cubicBezTo>
                    <a:pt x="18883" y="25322"/>
                    <a:pt x="19632" y="21096"/>
                    <a:pt x="18028" y="16977"/>
                  </a:cubicBezTo>
                  <a:cubicBezTo>
                    <a:pt x="16423" y="12859"/>
                    <a:pt x="20381" y="11147"/>
                    <a:pt x="16316" y="7402"/>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8" name="Frihandsfigur: Form 357">
              <a:extLst>
                <a:ext uri="{FF2B5EF4-FFF2-40B4-BE49-F238E27FC236}">
                  <a16:creationId xmlns:a16="http://schemas.microsoft.com/office/drawing/2014/main" id="{A6D51E5D-828A-3DEB-C42C-BF3B28CE2FA8}"/>
                </a:ext>
              </a:extLst>
            </p:cNvPr>
            <p:cNvSpPr/>
            <p:nvPr/>
          </p:nvSpPr>
          <p:spPr>
            <a:xfrm>
              <a:off x="4261436" y="5429080"/>
              <a:ext cx="81926" cy="50183"/>
            </a:xfrm>
            <a:custGeom>
              <a:avLst/>
              <a:gdLst>
                <a:gd name="connsiteX0" fmla="*/ 52025 w 81926"/>
                <a:gd name="connsiteY0" fmla="*/ 22749 h 50183"/>
                <a:gd name="connsiteX1" fmla="*/ 48815 w 81926"/>
                <a:gd name="connsiteY1" fmla="*/ 11623 h 50183"/>
                <a:gd name="connsiteX2" fmla="*/ 38812 w 81926"/>
                <a:gd name="connsiteY2" fmla="*/ 6060 h 50183"/>
                <a:gd name="connsiteX3" fmla="*/ 27632 w 81926"/>
                <a:gd name="connsiteY3" fmla="*/ 5579 h 50183"/>
                <a:gd name="connsiteX4" fmla="*/ 22497 w 81926"/>
                <a:gd name="connsiteY4" fmla="*/ 1834 h 50183"/>
                <a:gd name="connsiteX5" fmla="*/ 14581 w 81926"/>
                <a:gd name="connsiteY5" fmla="*/ 229 h 50183"/>
                <a:gd name="connsiteX6" fmla="*/ 7734 w 81926"/>
                <a:gd name="connsiteY6" fmla="*/ 13602 h 50183"/>
                <a:gd name="connsiteX7" fmla="*/ 833 w 81926"/>
                <a:gd name="connsiteY7" fmla="*/ 27029 h 50183"/>
                <a:gd name="connsiteX8" fmla="*/ 8589 w 81926"/>
                <a:gd name="connsiteY8" fmla="*/ 30131 h 50183"/>
                <a:gd name="connsiteX9" fmla="*/ 14420 w 81926"/>
                <a:gd name="connsiteY9" fmla="*/ 38797 h 50183"/>
                <a:gd name="connsiteX10" fmla="*/ 21695 w 81926"/>
                <a:gd name="connsiteY10" fmla="*/ 40348 h 50183"/>
                <a:gd name="connsiteX11" fmla="*/ 31858 w 81926"/>
                <a:gd name="connsiteY11" fmla="*/ 40615 h 50183"/>
                <a:gd name="connsiteX12" fmla="*/ 37207 w 81926"/>
                <a:gd name="connsiteY12" fmla="*/ 34999 h 50183"/>
                <a:gd name="connsiteX13" fmla="*/ 44482 w 81926"/>
                <a:gd name="connsiteY13" fmla="*/ 32431 h 50183"/>
                <a:gd name="connsiteX14" fmla="*/ 50099 w 81926"/>
                <a:gd name="connsiteY14" fmla="*/ 35534 h 50183"/>
                <a:gd name="connsiteX15" fmla="*/ 51062 w 81926"/>
                <a:gd name="connsiteY15" fmla="*/ 42274 h 50183"/>
                <a:gd name="connsiteX16" fmla="*/ 55341 w 81926"/>
                <a:gd name="connsiteY16" fmla="*/ 45430 h 50183"/>
                <a:gd name="connsiteX17" fmla="*/ 61921 w 81926"/>
                <a:gd name="connsiteY17" fmla="*/ 47355 h 50183"/>
                <a:gd name="connsiteX18" fmla="*/ 69891 w 81926"/>
                <a:gd name="connsiteY18" fmla="*/ 49976 h 50183"/>
                <a:gd name="connsiteX19" fmla="*/ 77166 w 81926"/>
                <a:gd name="connsiteY19" fmla="*/ 46339 h 50183"/>
                <a:gd name="connsiteX20" fmla="*/ 80429 w 81926"/>
                <a:gd name="connsiteY20" fmla="*/ 38422 h 50183"/>
                <a:gd name="connsiteX21" fmla="*/ 79733 w 81926"/>
                <a:gd name="connsiteY21" fmla="*/ 32324 h 50183"/>
                <a:gd name="connsiteX22" fmla="*/ 73047 w 81926"/>
                <a:gd name="connsiteY22" fmla="*/ 28205 h 50183"/>
                <a:gd name="connsiteX23" fmla="*/ 64649 w 81926"/>
                <a:gd name="connsiteY23" fmla="*/ 28740 h 50183"/>
                <a:gd name="connsiteX24" fmla="*/ 59674 w 81926"/>
                <a:gd name="connsiteY24" fmla="*/ 23177 h 50183"/>
                <a:gd name="connsiteX25" fmla="*/ 51918 w 81926"/>
                <a:gd name="connsiteY25" fmla="*/ 22642 h 5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926" h="50183">
                  <a:moveTo>
                    <a:pt x="52025" y="22749"/>
                  </a:moveTo>
                  <a:cubicBezTo>
                    <a:pt x="48494" y="20021"/>
                    <a:pt x="54806" y="15046"/>
                    <a:pt x="48815" y="11623"/>
                  </a:cubicBezTo>
                  <a:cubicBezTo>
                    <a:pt x="42824" y="8200"/>
                    <a:pt x="41166" y="8146"/>
                    <a:pt x="38812" y="6060"/>
                  </a:cubicBezTo>
                  <a:cubicBezTo>
                    <a:pt x="36459" y="3974"/>
                    <a:pt x="30949" y="7023"/>
                    <a:pt x="27632" y="5579"/>
                  </a:cubicBezTo>
                  <a:cubicBezTo>
                    <a:pt x="24316" y="4134"/>
                    <a:pt x="25814" y="2957"/>
                    <a:pt x="22497" y="1834"/>
                  </a:cubicBezTo>
                  <a:cubicBezTo>
                    <a:pt x="19181" y="711"/>
                    <a:pt x="16988" y="-520"/>
                    <a:pt x="14581" y="229"/>
                  </a:cubicBezTo>
                  <a:cubicBezTo>
                    <a:pt x="6557" y="2797"/>
                    <a:pt x="14420" y="8949"/>
                    <a:pt x="7734" y="13602"/>
                  </a:cubicBezTo>
                  <a:cubicBezTo>
                    <a:pt x="1047" y="18256"/>
                    <a:pt x="-1467" y="23017"/>
                    <a:pt x="833" y="27029"/>
                  </a:cubicBezTo>
                  <a:cubicBezTo>
                    <a:pt x="3133" y="31040"/>
                    <a:pt x="4578" y="27510"/>
                    <a:pt x="8589" y="30131"/>
                  </a:cubicBezTo>
                  <a:cubicBezTo>
                    <a:pt x="12601" y="32752"/>
                    <a:pt x="10729" y="36122"/>
                    <a:pt x="14420" y="38797"/>
                  </a:cubicBezTo>
                  <a:cubicBezTo>
                    <a:pt x="18111" y="41525"/>
                    <a:pt x="19127" y="38957"/>
                    <a:pt x="21695" y="40348"/>
                  </a:cubicBezTo>
                  <a:cubicBezTo>
                    <a:pt x="24262" y="41739"/>
                    <a:pt x="28435" y="43771"/>
                    <a:pt x="31858" y="40615"/>
                  </a:cubicBezTo>
                  <a:cubicBezTo>
                    <a:pt x="35282" y="37513"/>
                    <a:pt x="33677" y="35106"/>
                    <a:pt x="37207" y="34999"/>
                  </a:cubicBezTo>
                  <a:cubicBezTo>
                    <a:pt x="40738" y="34892"/>
                    <a:pt x="41861" y="34143"/>
                    <a:pt x="44482" y="32431"/>
                  </a:cubicBezTo>
                  <a:cubicBezTo>
                    <a:pt x="47103" y="30719"/>
                    <a:pt x="50527" y="31789"/>
                    <a:pt x="50099" y="35534"/>
                  </a:cubicBezTo>
                  <a:cubicBezTo>
                    <a:pt x="49671" y="39278"/>
                    <a:pt x="48869" y="40134"/>
                    <a:pt x="51062" y="42274"/>
                  </a:cubicBezTo>
                  <a:cubicBezTo>
                    <a:pt x="53308" y="44360"/>
                    <a:pt x="53843" y="43237"/>
                    <a:pt x="55341" y="45430"/>
                  </a:cubicBezTo>
                  <a:cubicBezTo>
                    <a:pt x="56892" y="47569"/>
                    <a:pt x="59353" y="48425"/>
                    <a:pt x="61921" y="47355"/>
                  </a:cubicBezTo>
                  <a:cubicBezTo>
                    <a:pt x="64488" y="46339"/>
                    <a:pt x="68286" y="49067"/>
                    <a:pt x="69891" y="49976"/>
                  </a:cubicBezTo>
                  <a:cubicBezTo>
                    <a:pt x="71496" y="50886"/>
                    <a:pt x="75454" y="48639"/>
                    <a:pt x="77166" y="46339"/>
                  </a:cubicBezTo>
                  <a:cubicBezTo>
                    <a:pt x="78877" y="44039"/>
                    <a:pt x="78182" y="41364"/>
                    <a:pt x="80429" y="38422"/>
                  </a:cubicBezTo>
                  <a:cubicBezTo>
                    <a:pt x="82675" y="35480"/>
                    <a:pt x="82354" y="33287"/>
                    <a:pt x="79733" y="32324"/>
                  </a:cubicBezTo>
                  <a:cubicBezTo>
                    <a:pt x="77112" y="31362"/>
                    <a:pt x="76310" y="28045"/>
                    <a:pt x="73047" y="28205"/>
                  </a:cubicBezTo>
                  <a:cubicBezTo>
                    <a:pt x="69784" y="28419"/>
                    <a:pt x="67056" y="30506"/>
                    <a:pt x="64649" y="28740"/>
                  </a:cubicBezTo>
                  <a:cubicBezTo>
                    <a:pt x="62242" y="26975"/>
                    <a:pt x="63044" y="24354"/>
                    <a:pt x="59674" y="23177"/>
                  </a:cubicBezTo>
                  <a:cubicBezTo>
                    <a:pt x="56304" y="22000"/>
                    <a:pt x="55448" y="25317"/>
                    <a:pt x="51918" y="22642"/>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9" name="Frihandsfigur: Form 358">
              <a:extLst>
                <a:ext uri="{FF2B5EF4-FFF2-40B4-BE49-F238E27FC236}">
                  <a16:creationId xmlns:a16="http://schemas.microsoft.com/office/drawing/2014/main" id="{2394C1C4-53BB-7E07-9FBB-A9607D99B49A}"/>
                </a:ext>
              </a:extLst>
            </p:cNvPr>
            <p:cNvSpPr/>
            <p:nvPr/>
          </p:nvSpPr>
          <p:spPr>
            <a:xfrm>
              <a:off x="4439803" y="5285059"/>
              <a:ext cx="69312" cy="85301"/>
            </a:xfrm>
            <a:custGeom>
              <a:avLst/>
              <a:gdLst>
                <a:gd name="connsiteX0" fmla="*/ 58097 w 69312"/>
                <a:gd name="connsiteY0" fmla="*/ 4745 h 85301"/>
                <a:gd name="connsiteX1" fmla="*/ 50447 w 69312"/>
                <a:gd name="connsiteY1" fmla="*/ 2498 h 85301"/>
                <a:gd name="connsiteX2" fmla="*/ 45205 w 69312"/>
                <a:gd name="connsiteY2" fmla="*/ 91 h 85301"/>
                <a:gd name="connsiteX3" fmla="*/ 33704 w 69312"/>
                <a:gd name="connsiteY3" fmla="*/ 1642 h 85301"/>
                <a:gd name="connsiteX4" fmla="*/ 24129 w 69312"/>
                <a:gd name="connsiteY4" fmla="*/ 9131 h 85301"/>
                <a:gd name="connsiteX5" fmla="*/ 10382 w 69312"/>
                <a:gd name="connsiteY5" fmla="*/ 16513 h 85301"/>
                <a:gd name="connsiteX6" fmla="*/ 4284 w 69312"/>
                <a:gd name="connsiteY6" fmla="*/ 23199 h 85301"/>
                <a:gd name="connsiteX7" fmla="*/ 1503 w 69312"/>
                <a:gd name="connsiteY7" fmla="*/ 35716 h 85301"/>
                <a:gd name="connsiteX8" fmla="*/ 10650 w 69312"/>
                <a:gd name="connsiteY8" fmla="*/ 46896 h 85301"/>
                <a:gd name="connsiteX9" fmla="*/ 18834 w 69312"/>
                <a:gd name="connsiteY9" fmla="*/ 54118 h 85301"/>
                <a:gd name="connsiteX10" fmla="*/ 26590 w 69312"/>
                <a:gd name="connsiteY10" fmla="*/ 57220 h 85301"/>
                <a:gd name="connsiteX11" fmla="*/ 31458 w 69312"/>
                <a:gd name="connsiteY11" fmla="*/ 67223 h 85301"/>
                <a:gd name="connsiteX12" fmla="*/ 33544 w 69312"/>
                <a:gd name="connsiteY12" fmla="*/ 75782 h 85301"/>
                <a:gd name="connsiteX13" fmla="*/ 36486 w 69312"/>
                <a:gd name="connsiteY13" fmla="*/ 83698 h 85301"/>
                <a:gd name="connsiteX14" fmla="*/ 43226 w 69312"/>
                <a:gd name="connsiteY14" fmla="*/ 82522 h 85301"/>
                <a:gd name="connsiteX15" fmla="*/ 51464 w 69312"/>
                <a:gd name="connsiteY15" fmla="*/ 75675 h 85301"/>
                <a:gd name="connsiteX16" fmla="*/ 65158 w 69312"/>
                <a:gd name="connsiteY16" fmla="*/ 55241 h 85301"/>
                <a:gd name="connsiteX17" fmla="*/ 69116 w 69312"/>
                <a:gd name="connsiteY17" fmla="*/ 42189 h 85301"/>
                <a:gd name="connsiteX18" fmla="*/ 64195 w 69312"/>
                <a:gd name="connsiteY18" fmla="*/ 31705 h 85301"/>
                <a:gd name="connsiteX19" fmla="*/ 63071 w 69312"/>
                <a:gd name="connsiteY19" fmla="*/ 20525 h 85301"/>
                <a:gd name="connsiteX20" fmla="*/ 60343 w 69312"/>
                <a:gd name="connsiteY20" fmla="*/ 10950 h 85301"/>
                <a:gd name="connsiteX21" fmla="*/ 58043 w 69312"/>
                <a:gd name="connsiteY21" fmla="*/ 4745 h 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312" h="85301">
                  <a:moveTo>
                    <a:pt x="58097" y="4745"/>
                  </a:moveTo>
                  <a:cubicBezTo>
                    <a:pt x="55476" y="3354"/>
                    <a:pt x="52801" y="4263"/>
                    <a:pt x="50447" y="2498"/>
                  </a:cubicBezTo>
                  <a:cubicBezTo>
                    <a:pt x="48094" y="786"/>
                    <a:pt x="47987" y="519"/>
                    <a:pt x="45205" y="91"/>
                  </a:cubicBezTo>
                  <a:cubicBezTo>
                    <a:pt x="42424" y="-337"/>
                    <a:pt x="39161" y="840"/>
                    <a:pt x="33704" y="1642"/>
                  </a:cubicBezTo>
                  <a:cubicBezTo>
                    <a:pt x="28302" y="2498"/>
                    <a:pt x="26483" y="4531"/>
                    <a:pt x="24129" y="9131"/>
                  </a:cubicBezTo>
                  <a:cubicBezTo>
                    <a:pt x="21776" y="13731"/>
                    <a:pt x="15089" y="12929"/>
                    <a:pt x="10382" y="16513"/>
                  </a:cubicBezTo>
                  <a:cubicBezTo>
                    <a:pt x="5675" y="20150"/>
                    <a:pt x="8135" y="20257"/>
                    <a:pt x="4284" y="23199"/>
                  </a:cubicBezTo>
                  <a:cubicBezTo>
                    <a:pt x="379" y="26141"/>
                    <a:pt x="-1546" y="32346"/>
                    <a:pt x="1503" y="35716"/>
                  </a:cubicBezTo>
                  <a:cubicBezTo>
                    <a:pt x="4552" y="39033"/>
                    <a:pt x="4445" y="44168"/>
                    <a:pt x="10650" y="46896"/>
                  </a:cubicBezTo>
                  <a:cubicBezTo>
                    <a:pt x="16908" y="49624"/>
                    <a:pt x="14447" y="52245"/>
                    <a:pt x="18834" y="54118"/>
                  </a:cubicBezTo>
                  <a:cubicBezTo>
                    <a:pt x="23220" y="55990"/>
                    <a:pt x="24022" y="53797"/>
                    <a:pt x="26590" y="57220"/>
                  </a:cubicBezTo>
                  <a:cubicBezTo>
                    <a:pt x="29158" y="60697"/>
                    <a:pt x="28890" y="64388"/>
                    <a:pt x="31458" y="67223"/>
                  </a:cubicBezTo>
                  <a:cubicBezTo>
                    <a:pt x="34025" y="70058"/>
                    <a:pt x="31618" y="73535"/>
                    <a:pt x="33544" y="75782"/>
                  </a:cubicBezTo>
                  <a:cubicBezTo>
                    <a:pt x="35470" y="78028"/>
                    <a:pt x="34239" y="80649"/>
                    <a:pt x="36486" y="83698"/>
                  </a:cubicBezTo>
                  <a:cubicBezTo>
                    <a:pt x="38305" y="86212"/>
                    <a:pt x="40444" y="85731"/>
                    <a:pt x="43226" y="82522"/>
                  </a:cubicBezTo>
                  <a:cubicBezTo>
                    <a:pt x="46275" y="78991"/>
                    <a:pt x="49645" y="79633"/>
                    <a:pt x="51464" y="75675"/>
                  </a:cubicBezTo>
                  <a:cubicBezTo>
                    <a:pt x="53978" y="70379"/>
                    <a:pt x="59808" y="64067"/>
                    <a:pt x="65158" y="55241"/>
                  </a:cubicBezTo>
                  <a:cubicBezTo>
                    <a:pt x="67618" y="51122"/>
                    <a:pt x="70025" y="48501"/>
                    <a:pt x="69116" y="42189"/>
                  </a:cubicBezTo>
                  <a:cubicBezTo>
                    <a:pt x="68207" y="35877"/>
                    <a:pt x="66869" y="36893"/>
                    <a:pt x="64195" y="31705"/>
                  </a:cubicBezTo>
                  <a:cubicBezTo>
                    <a:pt x="61520" y="26516"/>
                    <a:pt x="65104" y="25607"/>
                    <a:pt x="63071" y="20525"/>
                  </a:cubicBezTo>
                  <a:cubicBezTo>
                    <a:pt x="61039" y="15443"/>
                    <a:pt x="60129" y="14480"/>
                    <a:pt x="60343" y="10950"/>
                  </a:cubicBezTo>
                  <a:cubicBezTo>
                    <a:pt x="60557" y="7419"/>
                    <a:pt x="60664" y="6136"/>
                    <a:pt x="58043" y="4745"/>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0" name="Frihandsfigur: Form 359">
              <a:extLst>
                <a:ext uri="{FF2B5EF4-FFF2-40B4-BE49-F238E27FC236}">
                  <a16:creationId xmlns:a16="http://schemas.microsoft.com/office/drawing/2014/main" id="{6D8F6D17-CDA1-7B76-AE51-C57DEC5BF962}"/>
                </a:ext>
              </a:extLst>
            </p:cNvPr>
            <p:cNvSpPr/>
            <p:nvPr/>
          </p:nvSpPr>
          <p:spPr>
            <a:xfrm>
              <a:off x="4451094" y="5369666"/>
              <a:ext cx="14864" cy="25467"/>
            </a:xfrm>
            <a:custGeom>
              <a:avLst/>
              <a:gdLst>
                <a:gd name="connsiteX0" fmla="*/ 856 w 14864"/>
                <a:gd name="connsiteY0" fmla="*/ 23805 h 25467"/>
                <a:gd name="connsiteX1" fmla="*/ 6419 w 14864"/>
                <a:gd name="connsiteY1" fmla="*/ 24072 h 25467"/>
                <a:gd name="connsiteX2" fmla="*/ 13801 w 14864"/>
                <a:gd name="connsiteY2" fmla="*/ 13588 h 25467"/>
                <a:gd name="connsiteX3" fmla="*/ 8452 w 14864"/>
                <a:gd name="connsiteY3" fmla="*/ 1 h 25467"/>
                <a:gd name="connsiteX4" fmla="*/ 375 w 14864"/>
                <a:gd name="connsiteY4" fmla="*/ 9469 h 25467"/>
                <a:gd name="connsiteX5" fmla="*/ 1926 w 14864"/>
                <a:gd name="connsiteY5" fmla="*/ 17707 h 25467"/>
                <a:gd name="connsiteX6" fmla="*/ 802 w 14864"/>
                <a:gd name="connsiteY6" fmla="*/ 23805 h 2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4" h="25467">
                  <a:moveTo>
                    <a:pt x="856" y="23805"/>
                  </a:moveTo>
                  <a:cubicBezTo>
                    <a:pt x="1391" y="25891"/>
                    <a:pt x="3798" y="26052"/>
                    <a:pt x="6419" y="24072"/>
                  </a:cubicBezTo>
                  <a:cubicBezTo>
                    <a:pt x="8987" y="22147"/>
                    <a:pt x="11233" y="19740"/>
                    <a:pt x="13801" y="13588"/>
                  </a:cubicBezTo>
                  <a:cubicBezTo>
                    <a:pt x="16369" y="7490"/>
                    <a:pt x="14175" y="-106"/>
                    <a:pt x="8452" y="1"/>
                  </a:cubicBezTo>
                  <a:cubicBezTo>
                    <a:pt x="5082" y="1"/>
                    <a:pt x="1444" y="6580"/>
                    <a:pt x="375" y="9469"/>
                  </a:cubicBezTo>
                  <a:cubicBezTo>
                    <a:pt x="-695" y="12358"/>
                    <a:pt x="749" y="15781"/>
                    <a:pt x="1926" y="17707"/>
                  </a:cubicBezTo>
                  <a:cubicBezTo>
                    <a:pt x="3103" y="19632"/>
                    <a:pt x="375" y="21986"/>
                    <a:pt x="802" y="23805"/>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1" name="Frihandsfigur: Form 360">
              <a:extLst>
                <a:ext uri="{FF2B5EF4-FFF2-40B4-BE49-F238E27FC236}">
                  <a16:creationId xmlns:a16="http://schemas.microsoft.com/office/drawing/2014/main" id="{889C66A7-9924-C227-F7DF-A58DFDC0D1F4}"/>
                </a:ext>
              </a:extLst>
            </p:cNvPr>
            <p:cNvSpPr/>
            <p:nvPr/>
          </p:nvSpPr>
          <p:spPr>
            <a:xfrm>
              <a:off x="4385933" y="5455346"/>
              <a:ext cx="37207" cy="29638"/>
            </a:xfrm>
            <a:custGeom>
              <a:avLst/>
              <a:gdLst>
                <a:gd name="connsiteX0" fmla="*/ 276 w 37207"/>
                <a:gd name="connsiteY0" fmla="*/ 22374 h 29638"/>
                <a:gd name="connsiteX1" fmla="*/ 10225 w 37207"/>
                <a:gd name="connsiteY1" fmla="*/ 27028 h 29638"/>
                <a:gd name="connsiteX2" fmla="*/ 19319 w 37207"/>
                <a:gd name="connsiteY2" fmla="*/ 27349 h 29638"/>
                <a:gd name="connsiteX3" fmla="*/ 27556 w 37207"/>
                <a:gd name="connsiteY3" fmla="*/ 29381 h 29638"/>
                <a:gd name="connsiteX4" fmla="*/ 36222 w 37207"/>
                <a:gd name="connsiteY4" fmla="*/ 21999 h 29638"/>
                <a:gd name="connsiteX5" fmla="*/ 33708 w 37207"/>
                <a:gd name="connsiteY5" fmla="*/ 16436 h 29638"/>
                <a:gd name="connsiteX6" fmla="*/ 27717 w 37207"/>
                <a:gd name="connsiteY6" fmla="*/ 15688 h 29638"/>
                <a:gd name="connsiteX7" fmla="*/ 26272 w 37207"/>
                <a:gd name="connsiteY7" fmla="*/ 6861 h 29638"/>
                <a:gd name="connsiteX8" fmla="*/ 21191 w 37207"/>
                <a:gd name="connsiteY8" fmla="*/ 68 h 29638"/>
                <a:gd name="connsiteX9" fmla="*/ 16109 w 37207"/>
                <a:gd name="connsiteY9" fmla="*/ 1833 h 29638"/>
                <a:gd name="connsiteX10" fmla="*/ 10760 w 37207"/>
                <a:gd name="connsiteY10" fmla="*/ 2743 h 29638"/>
                <a:gd name="connsiteX11" fmla="*/ 3699 w 37207"/>
                <a:gd name="connsiteY11" fmla="*/ 6273 h 29638"/>
                <a:gd name="connsiteX12" fmla="*/ 2094 w 37207"/>
                <a:gd name="connsiteY12" fmla="*/ 14029 h 29638"/>
                <a:gd name="connsiteX13" fmla="*/ 276 w 37207"/>
                <a:gd name="connsiteY13" fmla="*/ 22267 h 2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07" h="29638">
                  <a:moveTo>
                    <a:pt x="276" y="22374"/>
                  </a:moveTo>
                  <a:cubicBezTo>
                    <a:pt x="1666" y="26814"/>
                    <a:pt x="5143" y="29649"/>
                    <a:pt x="10225" y="27028"/>
                  </a:cubicBezTo>
                  <a:cubicBezTo>
                    <a:pt x="15307" y="24407"/>
                    <a:pt x="16965" y="25102"/>
                    <a:pt x="19319" y="27349"/>
                  </a:cubicBezTo>
                  <a:cubicBezTo>
                    <a:pt x="21672" y="29649"/>
                    <a:pt x="23972" y="29970"/>
                    <a:pt x="27556" y="29381"/>
                  </a:cubicBezTo>
                  <a:cubicBezTo>
                    <a:pt x="31140" y="28793"/>
                    <a:pt x="33761" y="24567"/>
                    <a:pt x="36222" y="21999"/>
                  </a:cubicBezTo>
                  <a:cubicBezTo>
                    <a:pt x="38736" y="19432"/>
                    <a:pt x="35901" y="15795"/>
                    <a:pt x="33708" y="16436"/>
                  </a:cubicBezTo>
                  <a:cubicBezTo>
                    <a:pt x="31568" y="17078"/>
                    <a:pt x="29803" y="17292"/>
                    <a:pt x="27717" y="15688"/>
                  </a:cubicBezTo>
                  <a:cubicBezTo>
                    <a:pt x="25631" y="14083"/>
                    <a:pt x="25310" y="9376"/>
                    <a:pt x="26272" y="6861"/>
                  </a:cubicBezTo>
                  <a:cubicBezTo>
                    <a:pt x="27235" y="4347"/>
                    <a:pt x="25042" y="549"/>
                    <a:pt x="21191" y="68"/>
                  </a:cubicBezTo>
                  <a:cubicBezTo>
                    <a:pt x="19372" y="-146"/>
                    <a:pt x="18142" y="68"/>
                    <a:pt x="16109" y="1833"/>
                  </a:cubicBezTo>
                  <a:cubicBezTo>
                    <a:pt x="14023" y="3545"/>
                    <a:pt x="13862" y="3010"/>
                    <a:pt x="10760" y="2743"/>
                  </a:cubicBezTo>
                  <a:cubicBezTo>
                    <a:pt x="7657" y="2475"/>
                    <a:pt x="8032" y="5524"/>
                    <a:pt x="3699" y="6273"/>
                  </a:cubicBezTo>
                  <a:cubicBezTo>
                    <a:pt x="-687" y="7022"/>
                    <a:pt x="917" y="10659"/>
                    <a:pt x="2094" y="14029"/>
                  </a:cubicBezTo>
                  <a:cubicBezTo>
                    <a:pt x="3271" y="17453"/>
                    <a:pt x="-1115" y="17827"/>
                    <a:pt x="276" y="22267"/>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2" name="Frihandsfigur: Form 361">
              <a:extLst>
                <a:ext uri="{FF2B5EF4-FFF2-40B4-BE49-F238E27FC236}">
                  <a16:creationId xmlns:a16="http://schemas.microsoft.com/office/drawing/2014/main" id="{05D7B17D-687A-0092-60DF-4CCD91AA80F3}"/>
                </a:ext>
              </a:extLst>
            </p:cNvPr>
            <p:cNvSpPr/>
            <p:nvPr/>
          </p:nvSpPr>
          <p:spPr>
            <a:xfrm>
              <a:off x="4458005" y="5472609"/>
              <a:ext cx="35184" cy="29598"/>
            </a:xfrm>
            <a:custGeom>
              <a:avLst/>
              <a:gdLst>
                <a:gd name="connsiteX0" fmla="*/ 25452 w 35184"/>
                <a:gd name="connsiteY0" fmla="*/ 29503 h 29598"/>
                <a:gd name="connsiteX1" fmla="*/ 34920 w 35184"/>
                <a:gd name="connsiteY1" fmla="*/ 22763 h 29598"/>
                <a:gd name="connsiteX2" fmla="*/ 32941 w 35184"/>
                <a:gd name="connsiteY2" fmla="*/ 16398 h 29598"/>
                <a:gd name="connsiteX3" fmla="*/ 27431 w 35184"/>
                <a:gd name="connsiteY3" fmla="*/ 7251 h 29598"/>
                <a:gd name="connsiteX4" fmla="*/ 13363 w 35184"/>
                <a:gd name="connsiteY4" fmla="*/ 29 h 29598"/>
                <a:gd name="connsiteX5" fmla="*/ 4590 w 35184"/>
                <a:gd name="connsiteY5" fmla="*/ 7251 h 29598"/>
                <a:gd name="connsiteX6" fmla="*/ 43 w 35184"/>
                <a:gd name="connsiteY6" fmla="*/ 15381 h 29598"/>
                <a:gd name="connsiteX7" fmla="*/ 9511 w 35184"/>
                <a:gd name="connsiteY7" fmla="*/ 24368 h 29598"/>
                <a:gd name="connsiteX8" fmla="*/ 25505 w 35184"/>
                <a:gd name="connsiteY8" fmla="*/ 29557 h 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84" h="29598">
                  <a:moveTo>
                    <a:pt x="25452" y="29503"/>
                  </a:moveTo>
                  <a:cubicBezTo>
                    <a:pt x="33904" y="30359"/>
                    <a:pt x="33690" y="25224"/>
                    <a:pt x="34920" y="22763"/>
                  </a:cubicBezTo>
                  <a:cubicBezTo>
                    <a:pt x="36150" y="20303"/>
                    <a:pt x="32673" y="19072"/>
                    <a:pt x="32941" y="16398"/>
                  </a:cubicBezTo>
                  <a:cubicBezTo>
                    <a:pt x="33208" y="13723"/>
                    <a:pt x="31282" y="10567"/>
                    <a:pt x="27431" y="7251"/>
                  </a:cubicBezTo>
                  <a:cubicBezTo>
                    <a:pt x="23526" y="3934"/>
                    <a:pt x="19568" y="-399"/>
                    <a:pt x="13363" y="29"/>
                  </a:cubicBezTo>
                  <a:cubicBezTo>
                    <a:pt x="8067" y="404"/>
                    <a:pt x="6783" y="4202"/>
                    <a:pt x="4590" y="7251"/>
                  </a:cubicBezTo>
                  <a:cubicBezTo>
                    <a:pt x="2343" y="10300"/>
                    <a:pt x="632" y="10300"/>
                    <a:pt x="43" y="15381"/>
                  </a:cubicBezTo>
                  <a:cubicBezTo>
                    <a:pt x="-492" y="20463"/>
                    <a:pt x="4002" y="23833"/>
                    <a:pt x="9511" y="24368"/>
                  </a:cubicBezTo>
                  <a:cubicBezTo>
                    <a:pt x="14967" y="24903"/>
                    <a:pt x="17107" y="28701"/>
                    <a:pt x="25505" y="29557"/>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3" name="Frihandsfigur: Form 362">
              <a:extLst>
                <a:ext uri="{FF2B5EF4-FFF2-40B4-BE49-F238E27FC236}">
                  <a16:creationId xmlns:a16="http://schemas.microsoft.com/office/drawing/2014/main" id="{60673ECA-EF8A-E2BF-96B9-E9850E594D92}"/>
                </a:ext>
              </a:extLst>
            </p:cNvPr>
            <p:cNvSpPr/>
            <p:nvPr/>
          </p:nvSpPr>
          <p:spPr>
            <a:xfrm>
              <a:off x="4264814" y="5485063"/>
              <a:ext cx="73921" cy="44446"/>
            </a:xfrm>
            <a:custGeom>
              <a:avLst/>
              <a:gdLst>
                <a:gd name="connsiteX0" fmla="*/ 21419 w 73921"/>
                <a:gd name="connsiteY0" fmla="*/ 27426 h 44446"/>
                <a:gd name="connsiteX1" fmla="*/ 22168 w 73921"/>
                <a:gd name="connsiteY1" fmla="*/ 34005 h 44446"/>
                <a:gd name="connsiteX2" fmla="*/ 29550 w 73921"/>
                <a:gd name="connsiteY2" fmla="*/ 31117 h 44446"/>
                <a:gd name="connsiteX3" fmla="*/ 36878 w 73921"/>
                <a:gd name="connsiteY3" fmla="*/ 26677 h 44446"/>
                <a:gd name="connsiteX4" fmla="*/ 31155 w 73921"/>
                <a:gd name="connsiteY4" fmla="*/ 35931 h 44446"/>
                <a:gd name="connsiteX5" fmla="*/ 33829 w 73921"/>
                <a:gd name="connsiteY5" fmla="*/ 44383 h 44446"/>
                <a:gd name="connsiteX6" fmla="*/ 41051 w 73921"/>
                <a:gd name="connsiteY6" fmla="*/ 40050 h 44446"/>
                <a:gd name="connsiteX7" fmla="*/ 48379 w 73921"/>
                <a:gd name="connsiteY7" fmla="*/ 34112 h 44446"/>
                <a:gd name="connsiteX8" fmla="*/ 55333 w 73921"/>
                <a:gd name="connsiteY8" fmla="*/ 25340 h 44446"/>
                <a:gd name="connsiteX9" fmla="*/ 65871 w 73921"/>
                <a:gd name="connsiteY9" fmla="*/ 17262 h 44446"/>
                <a:gd name="connsiteX10" fmla="*/ 73788 w 73921"/>
                <a:gd name="connsiteY10" fmla="*/ 12127 h 44446"/>
                <a:gd name="connsiteX11" fmla="*/ 71220 w 73921"/>
                <a:gd name="connsiteY11" fmla="*/ 5815 h 44446"/>
                <a:gd name="connsiteX12" fmla="*/ 61217 w 73921"/>
                <a:gd name="connsiteY12" fmla="*/ 894 h 44446"/>
                <a:gd name="connsiteX13" fmla="*/ 45384 w 73921"/>
                <a:gd name="connsiteY13" fmla="*/ 2178 h 44446"/>
                <a:gd name="connsiteX14" fmla="*/ 35862 w 73921"/>
                <a:gd name="connsiteY14" fmla="*/ 5815 h 44446"/>
                <a:gd name="connsiteX15" fmla="*/ 30780 w 73921"/>
                <a:gd name="connsiteY15" fmla="*/ 4692 h 44446"/>
                <a:gd name="connsiteX16" fmla="*/ 24843 w 73921"/>
                <a:gd name="connsiteY16" fmla="*/ 894 h 44446"/>
                <a:gd name="connsiteX17" fmla="*/ 24308 w 73921"/>
                <a:gd name="connsiteY17" fmla="*/ 9346 h 44446"/>
                <a:gd name="connsiteX18" fmla="*/ 25806 w 73921"/>
                <a:gd name="connsiteY18" fmla="*/ 17958 h 44446"/>
                <a:gd name="connsiteX19" fmla="*/ 17354 w 73921"/>
                <a:gd name="connsiteY19" fmla="*/ 20258 h 44446"/>
                <a:gd name="connsiteX20" fmla="*/ 9223 w 73921"/>
                <a:gd name="connsiteY20" fmla="*/ 25447 h 44446"/>
                <a:gd name="connsiteX21" fmla="*/ 130 w 73921"/>
                <a:gd name="connsiteY21" fmla="*/ 33417 h 44446"/>
                <a:gd name="connsiteX22" fmla="*/ 8902 w 73921"/>
                <a:gd name="connsiteY22" fmla="*/ 36091 h 44446"/>
                <a:gd name="connsiteX23" fmla="*/ 21419 w 73921"/>
                <a:gd name="connsiteY23" fmla="*/ 27479 h 4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921" h="44446">
                  <a:moveTo>
                    <a:pt x="21419" y="27426"/>
                  </a:moveTo>
                  <a:cubicBezTo>
                    <a:pt x="23666" y="28923"/>
                    <a:pt x="20136" y="32400"/>
                    <a:pt x="22168" y="34005"/>
                  </a:cubicBezTo>
                  <a:cubicBezTo>
                    <a:pt x="24201" y="35557"/>
                    <a:pt x="26876" y="34540"/>
                    <a:pt x="29550" y="31117"/>
                  </a:cubicBezTo>
                  <a:cubicBezTo>
                    <a:pt x="32225" y="27693"/>
                    <a:pt x="34471" y="24377"/>
                    <a:pt x="36878" y="26677"/>
                  </a:cubicBezTo>
                  <a:cubicBezTo>
                    <a:pt x="39286" y="28977"/>
                    <a:pt x="34364" y="31866"/>
                    <a:pt x="31155" y="35931"/>
                  </a:cubicBezTo>
                  <a:cubicBezTo>
                    <a:pt x="27892" y="39996"/>
                    <a:pt x="30513" y="45078"/>
                    <a:pt x="33829" y="44383"/>
                  </a:cubicBezTo>
                  <a:cubicBezTo>
                    <a:pt x="37146" y="43634"/>
                    <a:pt x="38751" y="42831"/>
                    <a:pt x="41051" y="40050"/>
                  </a:cubicBezTo>
                  <a:cubicBezTo>
                    <a:pt x="43351" y="37268"/>
                    <a:pt x="45705" y="35610"/>
                    <a:pt x="48379" y="34112"/>
                  </a:cubicBezTo>
                  <a:cubicBezTo>
                    <a:pt x="51054" y="32614"/>
                    <a:pt x="53354" y="29833"/>
                    <a:pt x="55333" y="25340"/>
                  </a:cubicBezTo>
                  <a:cubicBezTo>
                    <a:pt x="57259" y="20793"/>
                    <a:pt x="59291" y="18279"/>
                    <a:pt x="65871" y="17262"/>
                  </a:cubicBezTo>
                  <a:cubicBezTo>
                    <a:pt x="72450" y="16246"/>
                    <a:pt x="73413" y="13946"/>
                    <a:pt x="73788" y="12127"/>
                  </a:cubicBezTo>
                  <a:cubicBezTo>
                    <a:pt x="74216" y="10308"/>
                    <a:pt x="73681" y="7045"/>
                    <a:pt x="71220" y="5815"/>
                  </a:cubicBezTo>
                  <a:cubicBezTo>
                    <a:pt x="66031" y="3194"/>
                    <a:pt x="65871" y="894"/>
                    <a:pt x="61217" y="894"/>
                  </a:cubicBezTo>
                  <a:cubicBezTo>
                    <a:pt x="56563" y="894"/>
                    <a:pt x="51856" y="4531"/>
                    <a:pt x="45384" y="2178"/>
                  </a:cubicBezTo>
                  <a:cubicBezTo>
                    <a:pt x="38911" y="-122"/>
                    <a:pt x="38002" y="2445"/>
                    <a:pt x="35862" y="5815"/>
                  </a:cubicBezTo>
                  <a:cubicBezTo>
                    <a:pt x="33722" y="9132"/>
                    <a:pt x="30780" y="8757"/>
                    <a:pt x="30780" y="4692"/>
                  </a:cubicBezTo>
                  <a:cubicBezTo>
                    <a:pt x="30780" y="627"/>
                    <a:pt x="26608" y="-1246"/>
                    <a:pt x="24843" y="894"/>
                  </a:cubicBezTo>
                  <a:cubicBezTo>
                    <a:pt x="23078" y="3034"/>
                    <a:pt x="23720" y="5815"/>
                    <a:pt x="24308" y="9346"/>
                  </a:cubicBezTo>
                  <a:cubicBezTo>
                    <a:pt x="24843" y="12876"/>
                    <a:pt x="28266" y="15069"/>
                    <a:pt x="25806" y="17958"/>
                  </a:cubicBezTo>
                  <a:cubicBezTo>
                    <a:pt x="23292" y="20846"/>
                    <a:pt x="21152" y="20365"/>
                    <a:pt x="17354" y="20258"/>
                  </a:cubicBezTo>
                  <a:cubicBezTo>
                    <a:pt x="13556" y="20151"/>
                    <a:pt x="14198" y="22184"/>
                    <a:pt x="9223" y="25447"/>
                  </a:cubicBezTo>
                  <a:cubicBezTo>
                    <a:pt x="4249" y="28710"/>
                    <a:pt x="-887" y="29993"/>
                    <a:pt x="130" y="33417"/>
                  </a:cubicBezTo>
                  <a:cubicBezTo>
                    <a:pt x="1146" y="36840"/>
                    <a:pt x="4944" y="39247"/>
                    <a:pt x="8902" y="36091"/>
                  </a:cubicBezTo>
                  <a:cubicBezTo>
                    <a:pt x="12861" y="32935"/>
                    <a:pt x="19173" y="25981"/>
                    <a:pt x="21419" y="27479"/>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4" name="Frihandsfigur: Form 363">
              <a:extLst>
                <a:ext uri="{FF2B5EF4-FFF2-40B4-BE49-F238E27FC236}">
                  <a16:creationId xmlns:a16="http://schemas.microsoft.com/office/drawing/2014/main" id="{EC587F24-2382-378C-5FEB-A0BEA4D7844C}"/>
                </a:ext>
              </a:extLst>
            </p:cNvPr>
            <p:cNvSpPr/>
            <p:nvPr/>
          </p:nvSpPr>
          <p:spPr>
            <a:xfrm>
              <a:off x="4255101" y="5478523"/>
              <a:ext cx="23484" cy="35501"/>
            </a:xfrm>
            <a:custGeom>
              <a:avLst/>
              <a:gdLst>
                <a:gd name="connsiteX0" fmla="*/ 19685 w 23484"/>
                <a:gd name="connsiteY0" fmla="*/ 27066 h 35501"/>
                <a:gd name="connsiteX1" fmla="*/ 21503 w 23484"/>
                <a:gd name="connsiteY1" fmla="*/ 16528 h 35501"/>
                <a:gd name="connsiteX2" fmla="*/ 18240 w 23484"/>
                <a:gd name="connsiteY2" fmla="*/ 8184 h 35501"/>
                <a:gd name="connsiteX3" fmla="*/ 22252 w 23484"/>
                <a:gd name="connsiteY3" fmla="*/ 3744 h 35501"/>
                <a:gd name="connsiteX4" fmla="*/ 22466 w 23484"/>
                <a:gd name="connsiteY4" fmla="*/ 267 h 35501"/>
                <a:gd name="connsiteX5" fmla="*/ 11073 w 23484"/>
                <a:gd name="connsiteY5" fmla="*/ 5188 h 35501"/>
                <a:gd name="connsiteX6" fmla="*/ 3905 w 23484"/>
                <a:gd name="connsiteY6" fmla="*/ 10163 h 35501"/>
                <a:gd name="connsiteX7" fmla="*/ 8986 w 23484"/>
                <a:gd name="connsiteY7" fmla="*/ 11714 h 35501"/>
                <a:gd name="connsiteX8" fmla="*/ 11233 w 23484"/>
                <a:gd name="connsiteY8" fmla="*/ 19791 h 35501"/>
                <a:gd name="connsiteX9" fmla="*/ 3637 w 23484"/>
                <a:gd name="connsiteY9" fmla="*/ 26852 h 35501"/>
                <a:gd name="connsiteX10" fmla="*/ 2246 w 23484"/>
                <a:gd name="connsiteY10" fmla="*/ 34876 h 35501"/>
                <a:gd name="connsiteX11" fmla="*/ 10966 w 23484"/>
                <a:gd name="connsiteY11" fmla="*/ 32469 h 35501"/>
                <a:gd name="connsiteX12" fmla="*/ 19738 w 23484"/>
                <a:gd name="connsiteY12" fmla="*/ 27120 h 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4" h="35501">
                  <a:moveTo>
                    <a:pt x="19685" y="27066"/>
                  </a:moveTo>
                  <a:cubicBezTo>
                    <a:pt x="21290" y="23857"/>
                    <a:pt x="23215" y="19845"/>
                    <a:pt x="21503" y="16528"/>
                  </a:cubicBezTo>
                  <a:cubicBezTo>
                    <a:pt x="19792" y="13212"/>
                    <a:pt x="17278" y="10805"/>
                    <a:pt x="18240" y="8184"/>
                  </a:cubicBezTo>
                  <a:cubicBezTo>
                    <a:pt x="19150" y="5616"/>
                    <a:pt x="20434" y="4974"/>
                    <a:pt x="22252" y="3744"/>
                  </a:cubicBezTo>
                  <a:cubicBezTo>
                    <a:pt x="24071" y="2513"/>
                    <a:pt x="23643" y="909"/>
                    <a:pt x="22466" y="267"/>
                  </a:cubicBezTo>
                  <a:cubicBezTo>
                    <a:pt x="19685" y="-1231"/>
                    <a:pt x="15780" y="4011"/>
                    <a:pt x="11073" y="5188"/>
                  </a:cubicBezTo>
                  <a:cubicBezTo>
                    <a:pt x="6365" y="6365"/>
                    <a:pt x="3477" y="7809"/>
                    <a:pt x="3905" y="10163"/>
                  </a:cubicBezTo>
                  <a:cubicBezTo>
                    <a:pt x="4333" y="12517"/>
                    <a:pt x="6472" y="11447"/>
                    <a:pt x="8986" y="11714"/>
                  </a:cubicBezTo>
                  <a:cubicBezTo>
                    <a:pt x="11501" y="11928"/>
                    <a:pt x="14068" y="17384"/>
                    <a:pt x="11233" y="19791"/>
                  </a:cubicBezTo>
                  <a:cubicBezTo>
                    <a:pt x="8398" y="22145"/>
                    <a:pt x="7435" y="25836"/>
                    <a:pt x="3637" y="26852"/>
                  </a:cubicBezTo>
                  <a:cubicBezTo>
                    <a:pt x="-161" y="27815"/>
                    <a:pt x="-1551" y="33004"/>
                    <a:pt x="2246" y="34876"/>
                  </a:cubicBezTo>
                  <a:cubicBezTo>
                    <a:pt x="6044" y="36748"/>
                    <a:pt x="8612" y="33967"/>
                    <a:pt x="10966" y="32469"/>
                  </a:cubicBezTo>
                  <a:cubicBezTo>
                    <a:pt x="13319" y="30971"/>
                    <a:pt x="18134" y="30276"/>
                    <a:pt x="19738" y="27120"/>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5" name="Frihandsfigur: Form 364">
              <a:extLst>
                <a:ext uri="{FF2B5EF4-FFF2-40B4-BE49-F238E27FC236}">
                  <a16:creationId xmlns:a16="http://schemas.microsoft.com/office/drawing/2014/main" id="{F5EE1235-C08B-BC1D-1F26-DA2298F8ED52}"/>
                </a:ext>
              </a:extLst>
            </p:cNvPr>
            <p:cNvSpPr/>
            <p:nvPr/>
          </p:nvSpPr>
          <p:spPr>
            <a:xfrm>
              <a:off x="4300135" y="5498156"/>
              <a:ext cx="163990" cy="160259"/>
            </a:xfrm>
            <a:custGeom>
              <a:avLst/>
              <a:gdLst>
                <a:gd name="connsiteX0" fmla="*/ 156202 w 163990"/>
                <a:gd name="connsiteY0" fmla="*/ 63331 h 160259"/>
                <a:gd name="connsiteX1" fmla="*/ 162460 w 163990"/>
                <a:gd name="connsiteY1" fmla="*/ 53168 h 160259"/>
                <a:gd name="connsiteX2" fmla="*/ 161283 w 163990"/>
                <a:gd name="connsiteY2" fmla="*/ 47123 h 160259"/>
                <a:gd name="connsiteX3" fmla="*/ 155292 w 163990"/>
                <a:gd name="connsiteY3" fmla="*/ 43860 h 160259"/>
                <a:gd name="connsiteX4" fmla="*/ 153099 w 163990"/>
                <a:gd name="connsiteY4" fmla="*/ 39046 h 160259"/>
                <a:gd name="connsiteX5" fmla="*/ 153741 w 163990"/>
                <a:gd name="connsiteY5" fmla="*/ 26261 h 160259"/>
                <a:gd name="connsiteX6" fmla="*/ 146520 w 163990"/>
                <a:gd name="connsiteY6" fmla="*/ 20056 h 160259"/>
                <a:gd name="connsiteX7" fmla="*/ 140101 w 163990"/>
                <a:gd name="connsiteY7" fmla="*/ 17489 h 160259"/>
                <a:gd name="connsiteX8" fmla="*/ 136142 w 163990"/>
                <a:gd name="connsiteY8" fmla="*/ 11177 h 160259"/>
                <a:gd name="connsiteX9" fmla="*/ 128386 w 163990"/>
                <a:gd name="connsiteY9" fmla="*/ 14814 h 160259"/>
                <a:gd name="connsiteX10" fmla="*/ 119506 w 163990"/>
                <a:gd name="connsiteY10" fmla="*/ 14921 h 160259"/>
                <a:gd name="connsiteX11" fmla="*/ 112392 w 163990"/>
                <a:gd name="connsiteY11" fmla="*/ 12674 h 160259"/>
                <a:gd name="connsiteX12" fmla="*/ 106882 w 163990"/>
                <a:gd name="connsiteY12" fmla="*/ 8074 h 160259"/>
                <a:gd name="connsiteX13" fmla="*/ 98377 w 163990"/>
                <a:gd name="connsiteY13" fmla="*/ 6095 h 160259"/>
                <a:gd name="connsiteX14" fmla="*/ 92119 w 163990"/>
                <a:gd name="connsiteY14" fmla="*/ 10053 h 160259"/>
                <a:gd name="connsiteX15" fmla="*/ 85004 w 163990"/>
                <a:gd name="connsiteY15" fmla="*/ 9091 h 160259"/>
                <a:gd name="connsiteX16" fmla="*/ 64624 w 163990"/>
                <a:gd name="connsiteY16" fmla="*/ 264 h 160259"/>
                <a:gd name="connsiteX17" fmla="*/ 52481 w 163990"/>
                <a:gd name="connsiteY17" fmla="*/ 6737 h 160259"/>
                <a:gd name="connsiteX18" fmla="*/ 45367 w 163990"/>
                <a:gd name="connsiteY18" fmla="*/ 16526 h 160259"/>
                <a:gd name="connsiteX19" fmla="*/ 41676 w 163990"/>
                <a:gd name="connsiteY19" fmla="*/ 25780 h 160259"/>
                <a:gd name="connsiteX20" fmla="*/ 33331 w 163990"/>
                <a:gd name="connsiteY20" fmla="*/ 29685 h 160259"/>
                <a:gd name="connsiteX21" fmla="*/ 23542 w 163990"/>
                <a:gd name="connsiteY21" fmla="*/ 38564 h 160259"/>
                <a:gd name="connsiteX22" fmla="*/ 12791 w 163990"/>
                <a:gd name="connsiteY22" fmla="*/ 43111 h 160259"/>
                <a:gd name="connsiteX23" fmla="*/ 8511 w 163990"/>
                <a:gd name="connsiteY23" fmla="*/ 49423 h 160259"/>
                <a:gd name="connsiteX24" fmla="*/ 6 w 163990"/>
                <a:gd name="connsiteY24" fmla="*/ 55147 h 160259"/>
                <a:gd name="connsiteX25" fmla="*/ 9367 w 163990"/>
                <a:gd name="connsiteY25" fmla="*/ 54665 h 160259"/>
                <a:gd name="connsiteX26" fmla="*/ 17337 w 163990"/>
                <a:gd name="connsiteY26" fmla="*/ 56056 h 160259"/>
                <a:gd name="connsiteX27" fmla="*/ 30657 w 163990"/>
                <a:gd name="connsiteY27" fmla="*/ 57500 h 160259"/>
                <a:gd name="connsiteX28" fmla="*/ 42051 w 163990"/>
                <a:gd name="connsiteY28" fmla="*/ 54505 h 160259"/>
                <a:gd name="connsiteX29" fmla="*/ 51519 w 163990"/>
                <a:gd name="connsiteY29" fmla="*/ 54237 h 160259"/>
                <a:gd name="connsiteX30" fmla="*/ 62698 w 163990"/>
                <a:gd name="connsiteY30" fmla="*/ 54986 h 160259"/>
                <a:gd name="connsiteX31" fmla="*/ 69171 w 163990"/>
                <a:gd name="connsiteY31" fmla="*/ 64347 h 160259"/>
                <a:gd name="connsiteX32" fmla="*/ 76927 w 163990"/>
                <a:gd name="connsiteY32" fmla="*/ 73976 h 160259"/>
                <a:gd name="connsiteX33" fmla="*/ 69224 w 163990"/>
                <a:gd name="connsiteY33" fmla="*/ 80716 h 160259"/>
                <a:gd name="connsiteX34" fmla="*/ 64143 w 163990"/>
                <a:gd name="connsiteY34" fmla="*/ 92270 h 160259"/>
                <a:gd name="connsiteX35" fmla="*/ 56761 w 163990"/>
                <a:gd name="connsiteY35" fmla="*/ 93447 h 160259"/>
                <a:gd name="connsiteX36" fmla="*/ 53230 w 163990"/>
                <a:gd name="connsiteY36" fmla="*/ 100668 h 160259"/>
                <a:gd name="connsiteX37" fmla="*/ 46758 w 163990"/>
                <a:gd name="connsiteY37" fmla="*/ 106124 h 160259"/>
                <a:gd name="connsiteX38" fmla="*/ 40553 w 163990"/>
                <a:gd name="connsiteY38" fmla="*/ 114469 h 160259"/>
                <a:gd name="connsiteX39" fmla="*/ 34508 w 163990"/>
                <a:gd name="connsiteY39" fmla="*/ 116127 h 160259"/>
                <a:gd name="connsiteX40" fmla="*/ 30175 w 163990"/>
                <a:gd name="connsiteY40" fmla="*/ 108371 h 160259"/>
                <a:gd name="connsiteX41" fmla="*/ 22954 w 163990"/>
                <a:gd name="connsiteY41" fmla="*/ 101150 h 160259"/>
                <a:gd name="connsiteX42" fmla="*/ 17605 w 163990"/>
                <a:gd name="connsiteY42" fmla="*/ 94196 h 160259"/>
                <a:gd name="connsiteX43" fmla="*/ 13700 w 163990"/>
                <a:gd name="connsiteY43" fmla="*/ 101952 h 160259"/>
                <a:gd name="connsiteX44" fmla="*/ 5088 w 163990"/>
                <a:gd name="connsiteY44" fmla="*/ 107301 h 160259"/>
                <a:gd name="connsiteX45" fmla="*/ 6 w 163990"/>
                <a:gd name="connsiteY45" fmla="*/ 113988 h 160259"/>
                <a:gd name="connsiteX46" fmla="*/ 4285 w 163990"/>
                <a:gd name="connsiteY46" fmla="*/ 122493 h 160259"/>
                <a:gd name="connsiteX47" fmla="*/ 12791 w 163990"/>
                <a:gd name="connsiteY47" fmla="*/ 130945 h 160259"/>
                <a:gd name="connsiteX48" fmla="*/ 21884 w 163990"/>
                <a:gd name="connsiteY48" fmla="*/ 136240 h 160259"/>
                <a:gd name="connsiteX49" fmla="*/ 31513 w 163990"/>
                <a:gd name="connsiteY49" fmla="*/ 132603 h 160259"/>
                <a:gd name="connsiteX50" fmla="*/ 38360 w 163990"/>
                <a:gd name="connsiteY50" fmla="*/ 134635 h 160259"/>
                <a:gd name="connsiteX51" fmla="*/ 44404 w 163990"/>
                <a:gd name="connsiteY51" fmla="*/ 127414 h 160259"/>
                <a:gd name="connsiteX52" fmla="*/ 52481 w 163990"/>
                <a:gd name="connsiteY52" fmla="*/ 123723 h 160259"/>
                <a:gd name="connsiteX53" fmla="*/ 61361 w 163990"/>
                <a:gd name="connsiteY53" fmla="*/ 131586 h 160259"/>
                <a:gd name="connsiteX54" fmla="*/ 72487 w 163990"/>
                <a:gd name="connsiteY54" fmla="*/ 131212 h 160259"/>
                <a:gd name="connsiteX55" fmla="*/ 82865 w 163990"/>
                <a:gd name="connsiteY55" fmla="*/ 130837 h 160259"/>
                <a:gd name="connsiteX56" fmla="*/ 92654 w 163990"/>
                <a:gd name="connsiteY56" fmla="*/ 130837 h 160259"/>
                <a:gd name="connsiteX57" fmla="*/ 92921 w 163990"/>
                <a:gd name="connsiteY57" fmla="*/ 135652 h 160259"/>
                <a:gd name="connsiteX58" fmla="*/ 85004 w 163990"/>
                <a:gd name="connsiteY58" fmla="*/ 143996 h 160259"/>
                <a:gd name="connsiteX59" fmla="*/ 79174 w 163990"/>
                <a:gd name="connsiteY59" fmla="*/ 150201 h 160259"/>
                <a:gd name="connsiteX60" fmla="*/ 78639 w 163990"/>
                <a:gd name="connsiteY60" fmla="*/ 158172 h 160259"/>
                <a:gd name="connsiteX61" fmla="*/ 86823 w 163990"/>
                <a:gd name="connsiteY61" fmla="*/ 159135 h 160259"/>
                <a:gd name="connsiteX62" fmla="*/ 99233 w 163990"/>
                <a:gd name="connsiteY62" fmla="*/ 157797 h 160259"/>
                <a:gd name="connsiteX63" fmla="*/ 107364 w 163990"/>
                <a:gd name="connsiteY63" fmla="*/ 150629 h 160259"/>
                <a:gd name="connsiteX64" fmla="*/ 116939 w 163990"/>
                <a:gd name="connsiteY64" fmla="*/ 152020 h 160259"/>
                <a:gd name="connsiteX65" fmla="*/ 118490 w 163990"/>
                <a:gd name="connsiteY65" fmla="*/ 144157 h 160259"/>
                <a:gd name="connsiteX66" fmla="*/ 122448 w 163990"/>
                <a:gd name="connsiteY66" fmla="*/ 134421 h 160259"/>
                <a:gd name="connsiteX67" fmla="*/ 129616 w 163990"/>
                <a:gd name="connsiteY67" fmla="*/ 124151 h 160259"/>
                <a:gd name="connsiteX68" fmla="*/ 137961 w 163990"/>
                <a:gd name="connsiteY68" fmla="*/ 118588 h 160259"/>
                <a:gd name="connsiteX69" fmla="*/ 140582 w 163990"/>
                <a:gd name="connsiteY69" fmla="*/ 113988 h 160259"/>
                <a:gd name="connsiteX70" fmla="*/ 139619 w 163990"/>
                <a:gd name="connsiteY70" fmla="*/ 97726 h 160259"/>
                <a:gd name="connsiteX71" fmla="*/ 145717 w 163990"/>
                <a:gd name="connsiteY71" fmla="*/ 93607 h 160259"/>
                <a:gd name="connsiteX72" fmla="*/ 147857 w 163990"/>
                <a:gd name="connsiteY72" fmla="*/ 101685 h 160259"/>
                <a:gd name="connsiteX73" fmla="*/ 153099 w 163990"/>
                <a:gd name="connsiteY73" fmla="*/ 94677 h 160259"/>
                <a:gd name="connsiteX74" fmla="*/ 154276 w 163990"/>
                <a:gd name="connsiteY74" fmla="*/ 87028 h 160259"/>
                <a:gd name="connsiteX75" fmla="*/ 152404 w 163990"/>
                <a:gd name="connsiteY75" fmla="*/ 81465 h 160259"/>
                <a:gd name="connsiteX76" fmla="*/ 151334 w 163990"/>
                <a:gd name="connsiteY76" fmla="*/ 73494 h 160259"/>
                <a:gd name="connsiteX77" fmla="*/ 156362 w 163990"/>
                <a:gd name="connsiteY77" fmla="*/ 63224 h 1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3990" h="160259">
                  <a:moveTo>
                    <a:pt x="156202" y="63331"/>
                  </a:moveTo>
                  <a:cubicBezTo>
                    <a:pt x="158074" y="60442"/>
                    <a:pt x="160000" y="55521"/>
                    <a:pt x="162460" y="53168"/>
                  </a:cubicBezTo>
                  <a:cubicBezTo>
                    <a:pt x="164921" y="50868"/>
                    <a:pt x="164332" y="47872"/>
                    <a:pt x="161283" y="47123"/>
                  </a:cubicBezTo>
                  <a:cubicBezTo>
                    <a:pt x="158234" y="46374"/>
                    <a:pt x="155934" y="46160"/>
                    <a:pt x="155292" y="43860"/>
                  </a:cubicBezTo>
                  <a:cubicBezTo>
                    <a:pt x="154650" y="41560"/>
                    <a:pt x="152190" y="41453"/>
                    <a:pt x="153099" y="39046"/>
                  </a:cubicBezTo>
                  <a:cubicBezTo>
                    <a:pt x="154008" y="36639"/>
                    <a:pt x="156576" y="30380"/>
                    <a:pt x="153741" y="26261"/>
                  </a:cubicBezTo>
                  <a:cubicBezTo>
                    <a:pt x="150906" y="22142"/>
                    <a:pt x="149301" y="20163"/>
                    <a:pt x="146520" y="20056"/>
                  </a:cubicBezTo>
                  <a:cubicBezTo>
                    <a:pt x="143738" y="19949"/>
                    <a:pt x="141438" y="19842"/>
                    <a:pt x="140101" y="17489"/>
                  </a:cubicBezTo>
                  <a:cubicBezTo>
                    <a:pt x="138763" y="15135"/>
                    <a:pt x="139245" y="12086"/>
                    <a:pt x="136142" y="11177"/>
                  </a:cubicBezTo>
                  <a:cubicBezTo>
                    <a:pt x="132986" y="10321"/>
                    <a:pt x="130847" y="12995"/>
                    <a:pt x="128386" y="14814"/>
                  </a:cubicBezTo>
                  <a:cubicBezTo>
                    <a:pt x="125925" y="16686"/>
                    <a:pt x="122716" y="17382"/>
                    <a:pt x="119506" y="14921"/>
                  </a:cubicBezTo>
                  <a:cubicBezTo>
                    <a:pt x="116243" y="12407"/>
                    <a:pt x="115334" y="15295"/>
                    <a:pt x="112392" y="12674"/>
                  </a:cubicBezTo>
                  <a:cubicBezTo>
                    <a:pt x="109450" y="10107"/>
                    <a:pt x="109396" y="9198"/>
                    <a:pt x="106882" y="8074"/>
                  </a:cubicBezTo>
                  <a:cubicBezTo>
                    <a:pt x="104368" y="6951"/>
                    <a:pt x="101747" y="4223"/>
                    <a:pt x="98377" y="6095"/>
                  </a:cubicBezTo>
                  <a:cubicBezTo>
                    <a:pt x="95007" y="7967"/>
                    <a:pt x="95382" y="9304"/>
                    <a:pt x="92119" y="10053"/>
                  </a:cubicBezTo>
                  <a:cubicBezTo>
                    <a:pt x="88856" y="10802"/>
                    <a:pt x="86983" y="9625"/>
                    <a:pt x="85004" y="9091"/>
                  </a:cubicBezTo>
                  <a:cubicBezTo>
                    <a:pt x="76981" y="7004"/>
                    <a:pt x="72434" y="-1608"/>
                    <a:pt x="64624" y="264"/>
                  </a:cubicBezTo>
                  <a:cubicBezTo>
                    <a:pt x="56868" y="2137"/>
                    <a:pt x="57670" y="4544"/>
                    <a:pt x="52481" y="6737"/>
                  </a:cubicBezTo>
                  <a:cubicBezTo>
                    <a:pt x="47293" y="8930"/>
                    <a:pt x="46383" y="12674"/>
                    <a:pt x="45367" y="16526"/>
                  </a:cubicBezTo>
                  <a:cubicBezTo>
                    <a:pt x="44351" y="20431"/>
                    <a:pt x="41462" y="21715"/>
                    <a:pt x="41676" y="25780"/>
                  </a:cubicBezTo>
                  <a:cubicBezTo>
                    <a:pt x="41837" y="29845"/>
                    <a:pt x="37343" y="27545"/>
                    <a:pt x="33331" y="29685"/>
                  </a:cubicBezTo>
                  <a:cubicBezTo>
                    <a:pt x="29373" y="31825"/>
                    <a:pt x="27875" y="34660"/>
                    <a:pt x="23542" y="38564"/>
                  </a:cubicBezTo>
                  <a:cubicBezTo>
                    <a:pt x="19210" y="42469"/>
                    <a:pt x="16321" y="42523"/>
                    <a:pt x="12791" y="43111"/>
                  </a:cubicBezTo>
                  <a:cubicBezTo>
                    <a:pt x="9260" y="43646"/>
                    <a:pt x="10865" y="46374"/>
                    <a:pt x="8511" y="49423"/>
                  </a:cubicBezTo>
                  <a:cubicBezTo>
                    <a:pt x="6211" y="52472"/>
                    <a:pt x="-208" y="51563"/>
                    <a:pt x="6" y="55147"/>
                  </a:cubicBezTo>
                  <a:cubicBezTo>
                    <a:pt x="167" y="58784"/>
                    <a:pt x="4660" y="57928"/>
                    <a:pt x="9367" y="54665"/>
                  </a:cubicBezTo>
                  <a:cubicBezTo>
                    <a:pt x="14074" y="51402"/>
                    <a:pt x="14074" y="54184"/>
                    <a:pt x="17337" y="56056"/>
                  </a:cubicBezTo>
                  <a:cubicBezTo>
                    <a:pt x="20600" y="57928"/>
                    <a:pt x="26324" y="60015"/>
                    <a:pt x="30657" y="57500"/>
                  </a:cubicBezTo>
                  <a:cubicBezTo>
                    <a:pt x="34990" y="54933"/>
                    <a:pt x="36862" y="53756"/>
                    <a:pt x="42051" y="54505"/>
                  </a:cubicBezTo>
                  <a:cubicBezTo>
                    <a:pt x="47239" y="55254"/>
                    <a:pt x="48095" y="55682"/>
                    <a:pt x="51519" y="54237"/>
                  </a:cubicBezTo>
                  <a:cubicBezTo>
                    <a:pt x="54942" y="52793"/>
                    <a:pt x="58900" y="51295"/>
                    <a:pt x="62698" y="54986"/>
                  </a:cubicBezTo>
                  <a:cubicBezTo>
                    <a:pt x="66496" y="58677"/>
                    <a:pt x="64570" y="60710"/>
                    <a:pt x="69171" y="64347"/>
                  </a:cubicBezTo>
                  <a:cubicBezTo>
                    <a:pt x="73825" y="67985"/>
                    <a:pt x="78799" y="69269"/>
                    <a:pt x="76927" y="73976"/>
                  </a:cubicBezTo>
                  <a:cubicBezTo>
                    <a:pt x="75055" y="78683"/>
                    <a:pt x="72862" y="75153"/>
                    <a:pt x="69224" y="80716"/>
                  </a:cubicBezTo>
                  <a:cubicBezTo>
                    <a:pt x="65587" y="86279"/>
                    <a:pt x="66443" y="89489"/>
                    <a:pt x="64143" y="92270"/>
                  </a:cubicBezTo>
                  <a:cubicBezTo>
                    <a:pt x="61842" y="95052"/>
                    <a:pt x="60505" y="92003"/>
                    <a:pt x="56761" y="93447"/>
                  </a:cubicBezTo>
                  <a:cubicBezTo>
                    <a:pt x="52963" y="94945"/>
                    <a:pt x="55370" y="97887"/>
                    <a:pt x="53230" y="100668"/>
                  </a:cubicBezTo>
                  <a:cubicBezTo>
                    <a:pt x="51091" y="103450"/>
                    <a:pt x="49165" y="102059"/>
                    <a:pt x="46758" y="106124"/>
                  </a:cubicBezTo>
                  <a:cubicBezTo>
                    <a:pt x="44351" y="110190"/>
                    <a:pt x="41569" y="109548"/>
                    <a:pt x="40553" y="114469"/>
                  </a:cubicBezTo>
                  <a:cubicBezTo>
                    <a:pt x="39536" y="119390"/>
                    <a:pt x="35204" y="119818"/>
                    <a:pt x="34508" y="116127"/>
                  </a:cubicBezTo>
                  <a:cubicBezTo>
                    <a:pt x="33813" y="112436"/>
                    <a:pt x="34134" y="111687"/>
                    <a:pt x="30175" y="108371"/>
                  </a:cubicBezTo>
                  <a:cubicBezTo>
                    <a:pt x="26217" y="105054"/>
                    <a:pt x="26003" y="102326"/>
                    <a:pt x="22954" y="101150"/>
                  </a:cubicBezTo>
                  <a:cubicBezTo>
                    <a:pt x="19905" y="99973"/>
                    <a:pt x="21670" y="94463"/>
                    <a:pt x="17605" y="94196"/>
                  </a:cubicBezTo>
                  <a:cubicBezTo>
                    <a:pt x="13539" y="93928"/>
                    <a:pt x="12149" y="97245"/>
                    <a:pt x="13700" y="101952"/>
                  </a:cubicBezTo>
                  <a:cubicBezTo>
                    <a:pt x="15251" y="106659"/>
                    <a:pt x="8993" y="105750"/>
                    <a:pt x="5088" y="107301"/>
                  </a:cubicBezTo>
                  <a:cubicBezTo>
                    <a:pt x="1183" y="108852"/>
                    <a:pt x="-101" y="110725"/>
                    <a:pt x="6" y="113988"/>
                  </a:cubicBezTo>
                  <a:cubicBezTo>
                    <a:pt x="113" y="117251"/>
                    <a:pt x="4660" y="118267"/>
                    <a:pt x="4285" y="122493"/>
                  </a:cubicBezTo>
                  <a:cubicBezTo>
                    <a:pt x="3911" y="126772"/>
                    <a:pt x="8244" y="129233"/>
                    <a:pt x="12791" y="130945"/>
                  </a:cubicBezTo>
                  <a:cubicBezTo>
                    <a:pt x="17337" y="132603"/>
                    <a:pt x="17872" y="135010"/>
                    <a:pt x="21884" y="136240"/>
                  </a:cubicBezTo>
                  <a:cubicBezTo>
                    <a:pt x="25896" y="137470"/>
                    <a:pt x="27447" y="132817"/>
                    <a:pt x="31513" y="132603"/>
                  </a:cubicBezTo>
                  <a:cubicBezTo>
                    <a:pt x="35578" y="132442"/>
                    <a:pt x="35204" y="135170"/>
                    <a:pt x="38360" y="134635"/>
                  </a:cubicBezTo>
                  <a:cubicBezTo>
                    <a:pt x="41516" y="134101"/>
                    <a:pt x="42051" y="131105"/>
                    <a:pt x="44404" y="127414"/>
                  </a:cubicBezTo>
                  <a:cubicBezTo>
                    <a:pt x="46758" y="123723"/>
                    <a:pt x="48683" y="120460"/>
                    <a:pt x="52481" y="123723"/>
                  </a:cubicBezTo>
                  <a:cubicBezTo>
                    <a:pt x="56279" y="126986"/>
                    <a:pt x="56921" y="129821"/>
                    <a:pt x="61361" y="131586"/>
                  </a:cubicBezTo>
                  <a:cubicBezTo>
                    <a:pt x="65801" y="133352"/>
                    <a:pt x="68315" y="130302"/>
                    <a:pt x="72487" y="131212"/>
                  </a:cubicBezTo>
                  <a:cubicBezTo>
                    <a:pt x="76660" y="132121"/>
                    <a:pt x="77943" y="130463"/>
                    <a:pt x="82865" y="130837"/>
                  </a:cubicBezTo>
                  <a:cubicBezTo>
                    <a:pt x="87786" y="131212"/>
                    <a:pt x="90781" y="130196"/>
                    <a:pt x="92654" y="130837"/>
                  </a:cubicBezTo>
                  <a:cubicBezTo>
                    <a:pt x="94579" y="131479"/>
                    <a:pt x="95970" y="134582"/>
                    <a:pt x="92921" y="135652"/>
                  </a:cubicBezTo>
                  <a:cubicBezTo>
                    <a:pt x="89819" y="136722"/>
                    <a:pt x="86395" y="140145"/>
                    <a:pt x="85004" y="143996"/>
                  </a:cubicBezTo>
                  <a:cubicBezTo>
                    <a:pt x="83614" y="147901"/>
                    <a:pt x="81902" y="148543"/>
                    <a:pt x="79174" y="150201"/>
                  </a:cubicBezTo>
                  <a:cubicBezTo>
                    <a:pt x="76446" y="151860"/>
                    <a:pt x="74252" y="156406"/>
                    <a:pt x="78639" y="158172"/>
                  </a:cubicBezTo>
                  <a:cubicBezTo>
                    <a:pt x="83025" y="159883"/>
                    <a:pt x="83400" y="157530"/>
                    <a:pt x="86823" y="159135"/>
                  </a:cubicBezTo>
                  <a:cubicBezTo>
                    <a:pt x="90246" y="160739"/>
                    <a:pt x="96184" y="160900"/>
                    <a:pt x="99233" y="157797"/>
                  </a:cubicBezTo>
                  <a:cubicBezTo>
                    <a:pt x="102282" y="154695"/>
                    <a:pt x="102015" y="150148"/>
                    <a:pt x="107364" y="150629"/>
                  </a:cubicBezTo>
                  <a:cubicBezTo>
                    <a:pt x="112713" y="151111"/>
                    <a:pt x="113729" y="153464"/>
                    <a:pt x="116939" y="152020"/>
                  </a:cubicBezTo>
                  <a:cubicBezTo>
                    <a:pt x="120148" y="150576"/>
                    <a:pt x="117848" y="146029"/>
                    <a:pt x="118490" y="144157"/>
                  </a:cubicBezTo>
                  <a:cubicBezTo>
                    <a:pt x="119132" y="142285"/>
                    <a:pt x="122716" y="138968"/>
                    <a:pt x="122448" y="134421"/>
                  </a:cubicBezTo>
                  <a:cubicBezTo>
                    <a:pt x="122181" y="129875"/>
                    <a:pt x="125444" y="126344"/>
                    <a:pt x="129616" y="124151"/>
                  </a:cubicBezTo>
                  <a:cubicBezTo>
                    <a:pt x="133789" y="121904"/>
                    <a:pt x="135661" y="118160"/>
                    <a:pt x="137961" y="118588"/>
                  </a:cubicBezTo>
                  <a:cubicBezTo>
                    <a:pt x="140261" y="119016"/>
                    <a:pt x="141277" y="117144"/>
                    <a:pt x="140582" y="113988"/>
                  </a:cubicBezTo>
                  <a:cubicBezTo>
                    <a:pt x="139887" y="110885"/>
                    <a:pt x="137587" y="100722"/>
                    <a:pt x="139619" y="97726"/>
                  </a:cubicBezTo>
                  <a:cubicBezTo>
                    <a:pt x="141652" y="94731"/>
                    <a:pt x="143631" y="92644"/>
                    <a:pt x="145717" y="93607"/>
                  </a:cubicBezTo>
                  <a:cubicBezTo>
                    <a:pt x="147803" y="94570"/>
                    <a:pt x="144968" y="99598"/>
                    <a:pt x="147857" y="101685"/>
                  </a:cubicBezTo>
                  <a:cubicBezTo>
                    <a:pt x="150745" y="103771"/>
                    <a:pt x="152243" y="97780"/>
                    <a:pt x="153099" y="94677"/>
                  </a:cubicBezTo>
                  <a:cubicBezTo>
                    <a:pt x="153955" y="91575"/>
                    <a:pt x="153313" y="89970"/>
                    <a:pt x="154276" y="87028"/>
                  </a:cubicBezTo>
                  <a:cubicBezTo>
                    <a:pt x="155239" y="84086"/>
                    <a:pt x="155132" y="82320"/>
                    <a:pt x="152404" y="81465"/>
                  </a:cubicBezTo>
                  <a:cubicBezTo>
                    <a:pt x="149676" y="80609"/>
                    <a:pt x="150692" y="77078"/>
                    <a:pt x="151334" y="73494"/>
                  </a:cubicBezTo>
                  <a:cubicBezTo>
                    <a:pt x="151976" y="69911"/>
                    <a:pt x="154490" y="66113"/>
                    <a:pt x="156362" y="6322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6" name="Frihandsfigur: Form 365">
              <a:extLst>
                <a:ext uri="{FF2B5EF4-FFF2-40B4-BE49-F238E27FC236}">
                  <a16:creationId xmlns:a16="http://schemas.microsoft.com/office/drawing/2014/main" id="{60527C02-C403-899D-A6F2-9F48E6DD5506}"/>
                </a:ext>
              </a:extLst>
            </p:cNvPr>
            <p:cNvSpPr/>
            <p:nvPr/>
          </p:nvSpPr>
          <p:spPr>
            <a:xfrm>
              <a:off x="4430414" y="5564539"/>
              <a:ext cx="107257" cy="135276"/>
            </a:xfrm>
            <a:custGeom>
              <a:avLst/>
              <a:gdLst>
                <a:gd name="connsiteX0" fmla="*/ 98083 w 107257"/>
                <a:gd name="connsiteY0" fmla="*/ 98475 h 135276"/>
                <a:gd name="connsiteX1" fmla="*/ 91610 w 107257"/>
                <a:gd name="connsiteY1" fmla="*/ 92431 h 135276"/>
                <a:gd name="connsiteX2" fmla="*/ 87384 w 107257"/>
                <a:gd name="connsiteY2" fmla="*/ 83497 h 135276"/>
                <a:gd name="connsiteX3" fmla="*/ 76419 w 107257"/>
                <a:gd name="connsiteY3" fmla="*/ 79111 h 135276"/>
                <a:gd name="connsiteX4" fmla="*/ 76472 w 107257"/>
                <a:gd name="connsiteY4" fmla="*/ 72906 h 135276"/>
                <a:gd name="connsiteX5" fmla="*/ 82035 w 107257"/>
                <a:gd name="connsiteY5" fmla="*/ 67824 h 135276"/>
                <a:gd name="connsiteX6" fmla="*/ 74760 w 107257"/>
                <a:gd name="connsiteY6" fmla="*/ 58784 h 135276"/>
                <a:gd name="connsiteX7" fmla="*/ 75028 w 107257"/>
                <a:gd name="connsiteY7" fmla="*/ 52686 h 135276"/>
                <a:gd name="connsiteX8" fmla="*/ 81019 w 107257"/>
                <a:gd name="connsiteY8" fmla="*/ 46374 h 135276"/>
                <a:gd name="connsiteX9" fmla="*/ 88294 w 107257"/>
                <a:gd name="connsiteY9" fmla="*/ 41667 h 135276"/>
                <a:gd name="connsiteX10" fmla="*/ 89310 w 107257"/>
                <a:gd name="connsiteY10" fmla="*/ 34018 h 135276"/>
                <a:gd name="connsiteX11" fmla="*/ 90005 w 107257"/>
                <a:gd name="connsiteY11" fmla="*/ 23373 h 135276"/>
                <a:gd name="connsiteX12" fmla="*/ 93750 w 107257"/>
                <a:gd name="connsiteY12" fmla="*/ 17489 h 135276"/>
                <a:gd name="connsiteX13" fmla="*/ 93322 w 107257"/>
                <a:gd name="connsiteY13" fmla="*/ 9465 h 135276"/>
                <a:gd name="connsiteX14" fmla="*/ 87277 w 107257"/>
                <a:gd name="connsiteY14" fmla="*/ 6684 h 135276"/>
                <a:gd name="connsiteX15" fmla="*/ 81554 w 107257"/>
                <a:gd name="connsiteY15" fmla="*/ 4918 h 135276"/>
                <a:gd name="connsiteX16" fmla="*/ 74011 w 107257"/>
                <a:gd name="connsiteY16" fmla="*/ 585 h 135276"/>
                <a:gd name="connsiteX17" fmla="*/ 74172 w 107257"/>
                <a:gd name="connsiteY17" fmla="*/ 6042 h 135276"/>
                <a:gd name="connsiteX18" fmla="*/ 70855 w 107257"/>
                <a:gd name="connsiteY18" fmla="*/ 9679 h 135276"/>
                <a:gd name="connsiteX19" fmla="*/ 68555 w 107257"/>
                <a:gd name="connsiteY19" fmla="*/ 18024 h 135276"/>
                <a:gd name="connsiteX20" fmla="*/ 57376 w 107257"/>
                <a:gd name="connsiteY20" fmla="*/ 17007 h 135276"/>
                <a:gd name="connsiteX21" fmla="*/ 49191 w 107257"/>
                <a:gd name="connsiteY21" fmla="*/ 24175 h 135276"/>
                <a:gd name="connsiteX22" fmla="*/ 46142 w 107257"/>
                <a:gd name="connsiteY22" fmla="*/ 29471 h 135276"/>
                <a:gd name="connsiteX23" fmla="*/ 40044 w 107257"/>
                <a:gd name="connsiteY23" fmla="*/ 32894 h 135276"/>
                <a:gd name="connsiteX24" fmla="*/ 32074 w 107257"/>
                <a:gd name="connsiteY24" fmla="*/ 34232 h 135276"/>
                <a:gd name="connsiteX25" fmla="*/ 32930 w 107257"/>
                <a:gd name="connsiteY25" fmla="*/ 47498 h 135276"/>
                <a:gd name="connsiteX26" fmla="*/ 41007 w 107257"/>
                <a:gd name="connsiteY26" fmla="*/ 55842 h 135276"/>
                <a:gd name="connsiteX27" fmla="*/ 39402 w 107257"/>
                <a:gd name="connsiteY27" fmla="*/ 61619 h 135276"/>
                <a:gd name="connsiteX28" fmla="*/ 25281 w 107257"/>
                <a:gd name="connsiteY28" fmla="*/ 75206 h 135276"/>
                <a:gd name="connsiteX29" fmla="*/ 21857 w 107257"/>
                <a:gd name="connsiteY29" fmla="*/ 95373 h 135276"/>
                <a:gd name="connsiteX30" fmla="*/ 13031 w 107257"/>
                <a:gd name="connsiteY30" fmla="*/ 97512 h 135276"/>
                <a:gd name="connsiteX31" fmla="*/ 2547 w 107257"/>
                <a:gd name="connsiteY31" fmla="*/ 101043 h 135276"/>
                <a:gd name="connsiteX32" fmla="*/ 3563 w 107257"/>
                <a:gd name="connsiteY32" fmla="*/ 108050 h 135276"/>
                <a:gd name="connsiteX33" fmla="*/ 13138 w 107257"/>
                <a:gd name="connsiteY33" fmla="*/ 106820 h 135276"/>
                <a:gd name="connsiteX34" fmla="*/ 24264 w 107257"/>
                <a:gd name="connsiteY34" fmla="*/ 110083 h 135276"/>
                <a:gd name="connsiteX35" fmla="*/ 38761 w 107257"/>
                <a:gd name="connsiteY35" fmla="*/ 116609 h 135276"/>
                <a:gd name="connsiteX36" fmla="*/ 43735 w 107257"/>
                <a:gd name="connsiteY36" fmla="*/ 123135 h 135276"/>
                <a:gd name="connsiteX37" fmla="*/ 52882 w 107257"/>
                <a:gd name="connsiteY37" fmla="*/ 129821 h 135276"/>
                <a:gd name="connsiteX38" fmla="*/ 61815 w 107257"/>
                <a:gd name="connsiteY38" fmla="*/ 130089 h 135276"/>
                <a:gd name="connsiteX39" fmla="*/ 72835 w 107257"/>
                <a:gd name="connsiteY39" fmla="*/ 130356 h 135276"/>
                <a:gd name="connsiteX40" fmla="*/ 85405 w 107257"/>
                <a:gd name="connsiteY40" fmla="*/ 135224 h 135276"/>
                <a:gd name="connsiteX41" fmla="*/ 93643 w 107257"/>
                <a:gd name="connsiteY41" fmla="*/ 124526 h 135276"/>
                <a:gd name="connsiteX42" fmla="*/ 103432 w 107257"/>
                <a:gd name="connsiteY42" fmla="*/ 120567 h 135276"/>
                <a:gd name="connsiteX43" fmla="*/ 106053 w 107257"/>
                <a:gd name="connsiteY43" fmla="*/ 106392 h 135276"/>
                <a:gd name="connsiteX44" fmla="*/ 97922 w 107257"/>
                <a:gd name="connsiteY44" fmla="*/ 98636 h 13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257" h="135276">
                  <a:moveTo>
                    <a:pt x="98083" y="98475"/>
                  </a:moveTo>
                  <a:cubicBezTo>
                    <a:pt x="95729" y="92966"/>
                    <a:pt x="95141" y="94356"/>
                    <a:pt x="91610" y="92431"/>
                  </a:cubicBezTo>
                  <a:cubicBezTo>
                    <a:pt x="88080" y="90505"/>
                    <a:pt x="90273" y="88686"/>
                    <a:pt x="87384" y="83497"/>
                  </a:cubicBezTo>
                  <a:cubicBezTo>
                    <a:pt x="84496" y="78309"/>
                    <a:pt x="81072" y="80930"/>
                    <a:pt x="76419" y="79111"/>
                  </a:cubicBezTo>
                  <a:cubicBezTo>
                    <a:pt x="71765" y="77292"/>
                    <a:pt x="73584" y="73762"/>
                    <a:pt x="76472" y="72906"/>
                  </a:cubicBezTo>
                  <a:cubicBezTo>
                    <a:pt x="79414" y="72050"/>
                    <a:pt x="81768" y="70553"/>
                    <a:pt x="82035" y="67824"/>
                  </a:cubicBezTo>
                  <a:cubicBezTo>
                    <a:pt x="82303" y="65096"/>
                    <a:pt x="80644" y="61352"/>
                    <a:pt x="74760" y="58784"/>
                  </a:cubicBezTo>
                  <a:cubicBezTo>
                    <a:pt x="68876" y="56217"/>
                    <a:pt x="71497" y="52205"/>
                    <a:pt x="75028" y="52686"/>
                  </a:cubicBezTo>
                  <a:cubicBezTo>
                    <a:pt x="78558" y="53168"/>
                    <a:pt x="80217" y="50975"/>
                    <a:pt x="81019" y="46374"/>
                  </a:cubicBezTo>
                  <a:cubicBezTo>
                    <a:pt x="81768" y="41774"/>
                    <a:pt x="85833" y="44235"/>
                    <a:pt x="88294" y="41667"/>
                  </a:cubicBezTo>
                  <a:cubicBezTo>
                    <a:pt x="90808" y="39099"/>
                    <a:pt x="87598" y="36050"/>
                    <a:pt x="89310" y="34018"/>
                  </a:cubicBezTo>
                  <a:cubicBezTo>
                    <a:pt x="91022" y="31985"/>
                    <a:pt x="90701" y="26796"/>
                    <a:pt x="90005" y="23373"/>
                  </a:cubicBezTo>
                  <a:cubicBezTo>
                    <a:pt x="89310" y="19949"/>
                    <a:pt x="91610" y="18559"/>
                    <a:pt x="93750" y="17489"/>
                  </a:cubicBezTo>
                  <a:cubicBezTo>
                    <a:pt x="95890" y="16366"/>
                    <a:pt x="96424" y="11658"/>
                    <a:pt x="93322" y="9465"/>
                  </a:cubicBezTo>
                  <a:cubicBezTo>
                    <a:pt x="90219" y="7272"/>
                    <a:pt x="89792" y="6363"/>
                    <a:pt x="87277" y="6684"/>
                  </a:cubicBezTo>
                  <a:cubicBezTo>
                    <a:pt x="84763" y="7004"/>
                    <a:pt x="84817" y="5667"/>
                    <a:pt x="81554" y="4918"/>
                  </a:cubicBezTo>
                  <a:cubicBezTo>
                    <a:pt x="78291" y="4169"/>
                    <a:pt x="76579" y="-1875"/>
                    <a:pt x="74011" y="585"/>
                  </a:cubicBezTo>
                  <a:cubicBezTo>
                    <a:pt x="72888" y="1655"/>
                    <a:pt x="74172" y="3260"/>
                    <a:pt x="74172" y="6042"/>
                  </a:cubicBezTo>
                  <a:cubicBezTo>
                    <a:pt x="74172" y="8823"/>
                    <a:pt x="72032" y="7700"/>
                    <a:pt x="70855" y="9679"/>
                  </a:cubicBezTo>
                  <a:cubicBezTo>
                    <a:pt x="69679" y="11605"/>
                    <a:pt x="71765" y="17275"/>
                    <a:pt x="68555" y="18024"/>
                  </a:cubicBezTo>
                  <a:cubicBezTo>
                    <a:pt x="65346" y="18773"/>
                    <a:pt x="60318" y="15617"/>
                    <a:pt x="57376" y="17007"/>
                  </a:cubicBezTo>
                  <a:cubicBezTo>
                    <a:pt x="54434" y="18398"/>
                    <a:pt x="53203" y="23052"/>
                    <a:pt x="49191" y="24175"/>
                  </a:cubicBezTo>
                  <a:cubicBezTo>
                    <a:pt x="45179" y="25299"/>
                    <a:pt x="45019" y="27010"/>
                    <a:pt x="46142" y="29471"/>
                  </a:cubicBezTo>
                  <a:cubicBezTo>
                    <a:pt x="47266" y="31878"/>
                    <a:pt x="44966" y="33643"/>
                    <a:pt x="40044" y="32894"/>
                  </a:cubicBezTo>
                  <a:cubicBezTo>
                    <a:pt x="35123" y="32146"/>
                    <a:pt x="33465" y="31932"/>
                    <a:pt x="32074" y="34232"/>
                  </a:cubicBezTo>
                  <a:cubicBezTo>
                    <a:pt x="30683" y="36532"/>
                    <a:pt x="31432" y="41400"/>
                    <a:pt x="32930" y="47498"/>
                  </a:cubicBezTo>
                  <a:cubicBezTo>
                    <a:pt x="34374" y="53596"/>
                    <a:pt x="37637" y="55093"/>
                    <a:pt x="41007" y="55842"/>
                  </a:cubicBezTo>
                  <a:cubicBezTo>
                    <a:pt x="44377" y="56591"/>
                    <a:pt x="44805" y="61673"/>
                    <a:pt x="39402" y="61619"/>
                  </a:cubicBezTo>
                  <a:cubicBezTo>
                    <a:pt x="34000" y="61566"/>
                    <a:pt x="29827" y="70873"/>
                    <a:pt x="25281" y="75206"/>
                  </a:cubicBezTo>
                  <a:cubicBezTo>
                    <a:pt x="20787" y="79593"/>
                    <a:pt x="24371" y="92056"/>
                    <a:pt x="21857" y="95373"/>
                  </a:cubicBezTo>
                  <a:cubicBezTo>
                    <a:pt x="19343" y="98636"/>
                    <a:pt x="17257" y="99331"/>
                    <a:pt x="13031" y="97512"/>
                  </a:cubicBezTo>
                  <a:cubicBezTo>
                    <a:pt x="8805" y="95694"/>
                    <a:pt x="7200" y="96656"/>
                    <a:pt x="2547" y="101043"/>
                  </a:cubicBezTo>
                  <a:cubicBezTo>
                    <a:pt x="-2107" y="105429"/>
                    <a:pt x="460" y="108799"/>
                    <a:pt x="3563" y="108050"/>
                  </a:cubicBezTo>
                  <a:cubicBezTo>
                    <a:pt x="6666" y="107301"/>
                    <a:pt x="11266" y="110778"/>
                    <a:pt x="13138" y="106820"/>
                  </a:cubicBezTo>
                  <a:cubicBezTo>
                    <a:pt x="15010" y="102861"/>
                    <a:pt x="20199" y="107087"/>
                    <a:pt x="24264" y="110083"/>
                  </a:cubicBezTo>
                  <a:cubicBezTo>
                    <a:pt x="28276" y="113078"/>
                    <a:pt x="35444" y="116127"/>
                    <a:pt x="38761" y="116609"/>
                  </a:cubicBezTo>
                  <a:cubicBezTo>
                    <a:pt x="42077" y="117090"/>
                    <a:pt x="44752" y="119230"/>
                    <a:pt x="43735" y="123135"/>
                  </a:cubicBezTo>
                  <a:cubicBezTo>
                    <a:pt x="42772" y="127040"/>
                    <a:pt x="49512" y="127521"/>
                    <a:pt x="52882" y="129821"/>
                  </a:cubicBezTo>
                  <a:cubicBezTo>
                    <a:pt x="56306" y="132121"/>
                    <a:pt x="57857" y="128912"/>
                    <a:pt x="61815" y="130089"/>
                  </a:cubicBezTo>
                  <a:cubicBezTo>
                    <a:pt x="65774" y="131266"/>
                    <a:pt x="69090" y="130249"/>
                    <a:pt x="72835" y="130356"/>
                  </a:cubicBezTo>
                  <a:cubicBezTo>
                    <a:pt x="76579" y="130463"/>
                    <a:pt x="81607" y="135866"/>
                    <a:pt x="85405" y="135224"/>
                  </a:cubicBezTo>
                  <a:cubicBezTo>
                    <a:pt x="89203" y="134582"/>
                    <a:pt x="90701" y="127521"/>
                    <a:pt x="93643" y="124526"/>
                  </a:cubicBezTo>
                  <a:cubicBezTo>
                    <a:pt x="96638" y="121530"/>
                    <a:pt x="100436" y="124793"/>
                    <a:pt x="103432" y="120567"/>
                  </a:cubicBezTo>
                  <a:cubicBezTo>
                    <a:pt x="106427" y="116341"/>
                    <a:pt x="108781" y="112169"/>
                    <a:pt x="106053" y="106392"/>
                  </a:cubicBezTo>
                  <a:cubicBezTo>
                    <a:pt x="103325" y="100615"/>
                    <a:pt x="100276" y="104092"/>
                    <a:pt x="97922" y="98636"/>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7" name="Frihandsfigur: Form 366">
              <a:extLst>
                <a:ext uri="{FF2B5EF4-FFF2-40B4-BE49-F238E27FC236}">
                  <a16:creationId xmlns:a16="http://schemas.microsoft.com/office/drawing/2014/main" id="{F913E3D9-8C62-B669-5A5E-362A65DA9A0A}"/>
                </a:ext>
              </a:extLst>
            </p:cNvPr>
            <p:cNvSpPr/>
            <p:nvPr/>
          </p:nvSpPr>
          <p:spPr>
            <a:xfrm>
              <a:off x="4524315" y="5568896"/>
              <a:ext cx="19642" cy="35598"/>
            </a:xfrm>
            <a:custGeom>
              <a:avLst/>
              <a:gdLst>
                <a:gd name="connsiteX0" fmla="*/ 18303 w 19642"/>
                <a:gd name="connsiteY0" fmla="*/ 22493 h 35598"/>
                <a:gd name="connsiteX1" fmla="*/ 14719 w 19642"/>
                <a:gd name="connsiteY1" fmla="*/ 16984 h 35598"/>
                <a:gd name="connsiteX2" fmla="*/ 15682 w 19642"/>
                <a:gd name="connsiteY2" fmla="*/ 9228 h 35598"/>
                <a:gd name="connsiteX3" fmla="*/ 17340 w 19642"/>
                <a:gd name="connsiteY3" fmla="*/ 1846 h 35598"/>
                <a:gd name="connsiteX4" fmla="*/ 10761 w 19642"/>
                <a:gd name="connsiteY4" fmla="*/ 1846 h 35598"/>
                <a:gd name="connsiteX5" fmla="*/ 7819 w 19642"/>
                <a:gd name="connsiteY5" fmla="*/ 6285 h 35598"/>
                <a:gd name="connsiteX6" fmla="*/ 4021 w 19642"/>
                <a:gd name="connsiteY6" fmla="*/ 8693 h 35598"/>
                <a:gd name="connsiteX7" fmla="*/ 2844 w 19642"/>
                <a:gd name="connsiteY7" fmla="*/ 13293 h 35598"/>
                <a:gd name="connsiteX8" fmla="*/ 758 w 19642"/>
                <a:gd name="connsiteY8" fmla="*/ 16984 h 35598"/>
                <a:gd name="connsiteX9" fmla="*/ 2791 w 19642"/>
                <a:gd name="connsiteY9" fmla="*/ 22654 h 35598"/>
                <a:gd name="connsiteX10" fmla="*/ 116 w 19642"/>
                <a:gd name="connsiteY10" fmla="*/ 28912 h 35598"/>
                <a:gd name="connsiteX11" fmla="*/ 2684 w 19642"/>
                <a:gd name="connsiteY11" fmla="*/ 32550 h 35598"/>
                <a:gd name="connsiteX12" fmla="*/ 7979 w 19642"/>
                <a:gd name="connsiteY12" fmla="*/ 35599 h 35598"/>
                <a:gd name="connsiteX13" fmla="*/ 13970 w 19642"/>
                <a:gd name="connsiteY13" fmla="*/ 31908 h 35598"/>
                <a:gd name="connsiteX14" fmla="*/ 18250 w 19642"/>
                <a:gd name="connsiteY14" fmla="*/ 27736 h 35598"/>
                <a:gd name="connsiteX15" fmla="*/ 18250 w 19642"/>
                <a:gd name="connsiteY15" fmla="*/ 22493 h 3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42" h="35598">
                  <a:moveTo>
                    <a:pt x="18303" y="22493"/>
                  </a:moveTo>
                  <a:cubicBezTo>
                    <a:pt x="16164" y="21317"/>
                    <a:pt x="14238" y="19819"/>
                    <a:pt x="14719" y="16984"/>
                  </a:cubicBezTo>
                  <a:cubicBezTo>
                    <a:pt x="15201" y="14149"/>
                    <a:pt x="13222" y="11528"/>
                    <a:pt x="15682" y="9228"/>
                  </a:cubicBezTo>
                  <a:cubicBezTo>
                    <a:pt x="18143" y="6927"/>
                    <a:pt x="19320" y="4253"/>
                    <a:pt x="17340" y="1846"/>
                  </a:cubicBezTo>
                  <a:cubicBezTo>
                    <a:pt x="15415" y="-561"/>
                    <a:pt x="11991" y="-668"/>
                    <a:pt x="10761" y="1846"/>
                  </a:cubicBezTo>
                  <a:cubicBezTo>
                    <a:pt x="9531" y="4360"/>
                    <a:pt x="9370" y="5644"/>
                    <a:pt x="7819" y="6285"/>
                  </a:cubicBezTo>
                  <a:cubicBezTo>
                    <a:pt x="6268" y="6927"/>
                    <a:pt x="4716" y="6553"/>
                    <a:pt x="4021" y="8693"/>
                  </a:cubicBezTo>
                  <a:cubicBezTo>
                    <a:pt x="3326" y="10832"/>
                    <a:pt x="4075" y="11635"/>
                    <a:pt x="2844" y="13293"/>
                  </a:cubicBezTo>
                  <a:cubicBezTo>
                    <a:pt x="1614" y="14898"/>
                    <a:pt x="1400" y="16181"/>
                    <a:pt x="758" y="16984"/>
                  </a:cubicBezTo>
                  <a:cubicBezTo>
                    <a:pt x="-740" y="18910"/>
                    <a:pt x="277" y="20300"/>
                    <a:pt x="2791" y="22654"/>
                  </a:cubicBezTo>
                  <a:cubicBezTo>
                    <a:pt x="5305" y="25008"/>
                    <a:pt x="651" y="26398"/>
                    <a:pt x="116" y="28912"/>
                  </a:cubicBezTo>
                  <a:cubicBezTo>
                    <a:pt x="-419" y="31427"/>
                    <a:pt x="972" y="32229"/>
                    <a:pt x="2684" y="32550"/>
                  </a:cubicBezTo>
                  <a:cubicBezTo>
                    <a:pt x="4395" y="32871"/>
                    <a:pt x="4984" y="35545"/>
                    <a:pt x="7979" y="35599"/>
                  </a:cubicBezTo>
                  <a:cubicBezTo>
                    <a:pt x="10921" y="35599"/>
                    <a:pt x="12526" y="34529"/>
                    <a:pt x="13970" y="31908"/>
                  </a:cubicBezTo>
                  <a:cubicBezTo>
                    <a:pt x="15415" y="29287"/>
                    <a:pt x="16699" y="28645"/>
                    <a:pt x="18250" y="27736"/>
                  </a:cubicBezTo>
                  <a:cubicBezTo>
                    <a:pt x="19801" y="26826"/>
                    <a:pt x="20389" y="23670"/>
                    <a:pt x="18250" y="22493"/>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8" name="Frihandsfigur: Form 367">
              <a:extLst>
                <a:ext uri="{FF2B5EF4-FFF2-40B4-BE49-F238E27FC236}">
                  <a16:creationId xmlns:a16="http://schemas.microsoft.com/office/drawing/2014/main" id="{5DB21D70-F687-3435-BFA5-867523FF8A3E}"/>
                </a:ext>
              </a:extLst>
            </p:cNvPr>
            <p:cNvSpPr/>
            <p:nvPr/>
          </p:nvSpPr>
          <p:spPr>
            <a:xfrm>
              <a:off x="4561539" y="5458585"/>
              <a:ext cx="27231" cy="52751"/>
            </a:xfrm>
            <a:custGeom>
              <a:avLst/>
              <a:gdLst>
                <a:gd name="connsiteX0" fmla="*/ 20075 w 27231"/>
                <a:gd name="connsiteY0" fmla="*/ 14267 h 52751"/>
                <a:gd name="connsiteX1" fmla="*/ 13763 w 27231"/>
                <a:gd name="connsiteY1" fmla="*/ 6296 h 52751"/>
                <a:gd name="connsiteX2" fmla="*/ 6595 w 27231"/>
                <a:gd name="connsiteY2" fmla="*/ 145 h 52751"/>
                <a:gd name="connsiteX3" fmla="*/ 1781 w 27231"/>
                <a:gd name="connsiteY3" fmla="*/ 5120 h 52751"/>
                <a:gd name="connsiteX4" fmla="*/ 2262 w 27231"/>
                <a:gd name="connsiteY4" fmla="*/ 20044 h 52751"/>
                <a:gd name="connsiteX5" fmla="*/ 16 w 27231"/>
                <a:gd name="connsiteY5" fmla="*/ 35289 h 52751"/>
                <a:gd name="connsiteX6" fmla="*/ 5579 w 27231"/>
                <a:gd name="connsiteY6" fmla="*/ 45024 h 52751"/>
                <a:gd name="connsiteX7" fmla="*/ 15047 w 27231"/>
                <a:gd name="connsiteY7" fmla="*/ 52513 h 52751"/>
                <a:gd name="connsiteX8" fmla="*/ 25906 w 27231"/>
                <a:gd name="connsiteY8" fmla="*/ 43634 h 52751"/>
                <a:gd name="connsiteX9" fmla="*/ 25264 w 27231"/>
                <a:gd name="connsiteY9" fmla="*/ 31117 h 52751"/>
                <a:gd name="connsiteX10" fmla="*/ 27189 w 27231"/>
                <a:gd name="connsiteY10" fmla="*/ 22130 h 52751"/>
                <a:gd name="connsiteX11" fmla="*/ 20075 w 27231"/>
                <a:gd name="connsiteY11" fmla="*/ 14267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31" h="52751">
                  <a:moveTo>
                    <a:pt x="20075" y="14267"/>
                  </a:moveTo>
                  <a:cubicBezTo>
                    <a:pt x="16277" y="11699"/>
                    <a:pt x="16652" y="8008"/>
                    <a:pt x="13763" y="6296"/>
                  </a:cubicBezTo>
                  <a:cubicBezTo>
                    <a:pt x="10233" y="4210"/>
                    <a:pt x="11249" y="-925"/>
                    <a:pt x="6595" y="145"/>
                  </a:cubicBezTo>
                  <a:cubicBezTo>
                    <a:pt x="4456" y="626"/>
                    <a:pt x="4081" y="2926"/>
                    <a:pt x="1781" y="5120"/>
                  </a:cubicBezTo>
                  <a:cubicBezTo>
                    <a:pt x="-894" y="7687"/>
                    <a:pt x="390" y="13892"/>
                    <a:pt x="2262" y="20044"/>
                  </a:cubicBezTo>
                  <a:cubicBezTo>
                    <a:pt x="4135" y="26195"/>
                    <a:pt x="230" y="29565"/>
                    <a:pt x="16" y="35289"/>
                  </a:cubicBezTo>
                  <a:cubicBezTo>
                    <a:pt x="-145" y="41012"/>
                    <a:pt x="872" y="44062"/>
                    <a:pt x="5579" y="45024"/>
                  </a:cubicBezTo>
                  <a:cubicBezTo>
                    <a:pt x="10286" y="45934"/>
                    <a:pt x="10393" y="50962"/>
                    <a:pt x="15047" y="52513"/>
                  </a:cubicBezTo>
                  <a:cubicBezTo>
                    <a:pt x="19701" y="54064"/>
                    <a:pt x="24301" y="47699"/>
                    <a:pt x="25906" y="43634"/>
                  </a:cubicBezTo>
                  <a:cubicBezTo>
                    <a:pt x="27457" y="39568"/>
                    <a:pt x="26655" y="34540"/>
                    <a:pt x="25264" y="31117"/>
                  </a:cubicBezTo>
                  <a:cubicBezTo>
                    <a:pt x="23873" y="27693"/>
                    <a:pt x="27671" y="25072"/>
                    <a:pt x="27189" y="22130"/>
                  </a:cubicBezTo>
                  <a:cubicBezTo>
                    <a:pt x="26708" y="19188"/>
                    <a:pt x="23873" y="16834"/>
                    <a:pt x="20075" y="14267"/>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69" name="Frihandsfigur: Form 368">
              <a:extLst>
                <a:ext uri="{FF2B5EF4-FFF2-40B4-BE49-F238E27FC236}">
                  <a16:creationId xmlns:a16="http://schemas.microsoft.com/office/drawing/2014/main" id="{F9D9BC27-88D6-8AA4-BA96-1F4C546D5D05}"/>
                </a:ext>
              </a:extLst>
            </p:cNvPr>
            <p:cNvSpPr/>
            <p:nvPr/>
          </p:nvSpPr>
          <p:spPr>
            <a:xfrm>
              <a:off x="4281897" y="5632382"/>
              <a:ext cx="60691" cy="52247"/>
            </a:xfrm>
            <a:custGeom>
              <a:avLst/>
              <a:gdLst>
                <a:gd name="connsiteX0" fmla="*/ 46594 w 60691"/>
                <a:gd name="connsiteY0" fmla="*/ 39137 h 52247"/>
                <a:gd name="connsiteX1" fmla="*/ 53120 w 60691"/>
                <a:gd name="connsiteY1" fmla="*/ 41223 h 52247"/>
                <a:gd name="connsiteX2" fmla="*/ 59058 w 60691"/>
                <a:gd name="connsiteY2" fmla="*/ 35767 h 52247"/>
                <a:gd name="connsiteX3" fmla="*/ 59592 w 60691"/>
                <a:gd name="connsiteY3" fmla="*/ 27637 h 52247"/>
                <a:gd name="connsiteX4" fmla="*/ 57560 w 60691"/>
                <a:gd name="connsiteY4" fmla="*/ 19506 h 52247"/>
                <a:gd name="connsiteX5" fmla="*/ 49697 w 60691"/>
                <a:gd name="connsiteY5" fmla="*/ 13408 h 52247"/>
                <a:gd name="connsiteX6" fmla="*/ 38035 w 60691"/>
                <a:gd name="connsiteY6" fmla="*/ 9449 h 52247"/>
                <a:gd name="connsiteX7" fmla="*/ 31830 w 60691"/>
                <a:gd name="connsiteY7" fmla="*/ 4742 h 52247"/>
                <a:gd name="connsiteX8" fmla="*/ 22362 w 60691"/>
                <a:gd name="connsiteY8" fmla="*/ 195 h 52247"/>
                <a:gd name="connsiteX9" fmla="*/ 16157 w 60691"/>
                <a:gd name="connsiteY9" fmla="*/ 6775 h 52247"/>
                <a:gd name="connsiteX10" fmla="*/ 13162 w 60691"/>
                <a:gd name="connsiteY10" fmla="*/ 12284 h 52247"/>
                <a:gd name="connsiteX11" fmla="*/ 10701 w 60691"/>
                <a:gd name="connsiteY11" fmla="*/ 15548 h 52247"/>
                <a:gd name="connsiteX12" fmla="*/ 2249 w 60691"/>
                <a:gd name="connsiteY12" fmla="*/ 13996 h 52247"/>
                <a:gd name="connsiteX13" fmla="*/ 1929 w 60691"/>
                <a:gd name="connsiteY13" fmla="*/ 20897 h 52247"/>
                <a:gd name="connsiteX14" fmla="*/ 11557 w 60691"/>
                <a:gd name="connsiteY14" fmla="*/ 21378 h 52247"/>
                <a:gd name="connsiteX15" fmla="*/ 17548 w 60691"/>
                <a:gd name="connsiteY15" fmla="*/ 23411 h 52247"/>
                <a:gd name="connsiteX16" fmla="*/ 23058 w 60691"/>
                <a:gd name="connsiteY16" fmla="*/ 22127 h 52247"/>
                <a:gd name="connsiteX17" fmla="*/ 27551 w 60691"/>
                <a:gd name="connsiteY17" fmla="*/ 22234 h 52247"/>
                <a:gd name="connsiteX18" fmla="*/ 35361 w 60691"/>
                <a:gd name="connsiteY18" fmla="*/ 23357 h 52247"/>
                <a:gd name="connsiteX19" fmla="*/ 39533 w 60691"/>
                <a:gd name="connsiteY19" fmla="*/ 30579 h 52247"/>
                <a:gd name="connsiteX20" fmla="*/ 30386 w 60691"/>
                <a:gd name="connsiteY20" fmla="*/ 32504 h 52247"/>
                <a:gd name="connsiteX21" fmla="*/ 24021 w 60691"/>
                <a:gd name="connsiteY21" fmla="*/ 33039 h 52247"/>
                <a:gd name="connsiteX22" fmla="*/ 15248 w 60691"/>
                <a:gd name="connsiteY22" fmla="*/ 33895 h 52247"/>
                <a:gd name="connsiteX23" fmla="*/ 5940 w 60691"/>
                <a:gd name="connsiteY23" fmla="*/ 33521 h 52247"/>
                <a:gd name="connsiteX24" fmla="*/ 3694 w 60691"/>
                <a:gd name="connsiteY24" fmla="*/ 39191 h 52247"/>
                <a:gd name="connsiteX25" fmla="*/ 10059 w 60691"/>
                <a:gd name="connsiteY25" fmla="*/ 43256 h 52247"/>
                <a:gd name="connsiteX26" fmla="*/ 15729 w 60691"/>
                <a:gd name="connsiteY26" fmla="*/ 46840 h 52247"/>
                <a:gd name="connsiteX27" fmla="*/ 18671 w 60691"/>
                <a:gd name="connsiteY27" fmla="*/ 49622 h 52247"/>
                <a:gd name="connsiteX28" fmla="*/ 23379 w 60691"/>
                <a:gd name="connsiteY28" fmla="*/ 51761 h 52247"/>
                <a:gd name="connsiteX29" fmla="*/ 30974 w 60691"/>
                <a:gd name="connsiteY29" fmla="*/ 49996 h 52247"/>
                <a:gd name="connsiteX30" fmla="*/ 41673 w 60691"/>
                <a:gd name="connsiteY30" fmla="*/ 47375 h 52247"/>
                <a:gd name="connsiteX31" fmla="*/ 46487 w 60691"/>
                <a:gd name="connsiteY31" fmla="*/ 39244 h 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691" h="52247">
                  <a:moveTo>
                    <a:pt x="46594" y="39137"/>
                  </a:moveTo>
                  <a:cubicBezTo>
                    <a:pt x="48573" y="38067"/>
                    <a:pt x="50659" y="40796"/>
                    <a:pt x="53120" y="41223"/>
                  </a:cubicBezTo>
                  <a:cubicBezTo>
                    <a:pt x="55634" y="41705"/>
                    <a:pt x="56543" y="39191"/>
                    <a:pt x="59058" y="35767"/>
                  </a:cubicBezTo>
                  <a:cubicBezTo>
                    <a:pt x="61572" y="32344"/>
                    <a:pt x="60716" y="31060"/>
                    <a:pt x="59592" y="27637"/>
                  </a:cubicBezTo>
                  <a:cubicBezTo>
                    <a:pt x="58469" y="24213"/>
                    <a:pt x="60074" y="20576"/>
                    <a:pt x="57560" y="19506"/>
                  </a:cubicBezTo>
                  <a:cubicBezTo>
                    <a:pt x="55046" y="18383"/>
                    <a:pt x="52478" y="15441"/>
                    <a:pt x="49697" y="13408"/>
                  </a:cubicBezTo>
                  <a:cubicBezTo>
                    <a:pt x="46915" y="11375"/>
                    <a:pt x="42208" y="9717"/>
                    <a:pt x="38035" y="9449"/>
                  </a:cubicBezTo>
                  <a:cubicBezTo>
                    <a:pt x="33863" y="9182"/>
                    <a:pt x="34344" y="6401"/>
                    <a:pt x="31830" y="4742"/>
                  </a:cubicBezTo>
                  <a:cubicBezTo>
                    <a:pt x="29316" y="3084"/>
                    <a:pt x="27070" y="-928"/>
                    <a:pt x="22362" y="195"/>
                  </a:cubicBezTo>
                  <a:cubicBezTo>
                    <a:pt x="18778" y="1051"/>
                    <a:pt x="19795" y="4903"/>
                    <a:pt x="16157" y="6775"/>
                  </a:cubicBezTo>
                  <a:cubicBezTo>
                    <a:pt x="12520" y="8647"/>
                    <a:pt x="11824" y="11054"/>
                    <a:pt x="13162" y="12284"/>
                  </a:cubicBezTo>
                  <a:cubicBezTo>
                    <a:pt x="14499" y="13461"/>
                    <a:pt x="13804" y="17420"/>
                    <a:pt x="10701" y="15548"/>
                  </a:cubicBezTo>
                  <a:cubicBezTo>
                    <a:pt x="7599" y="13675"/>
                    <a:pt x="4550" y="13354"/>
                    <a:pt x="2249" y="13996"/>
                  </a:cubicBezTo>
                  <a:cubicBezTo>
                    <a:pt x="3" y="14585"/>
                    <a:pt x="-1281" y="17366"/>
                    <a:pt x="1929" y="20897"/>
                  </a:cubicBezTo>
                  <a:cubicBezTo>
                    <a:pt x="5138" y="24427"/>
                    <a:pt x="9043" y="21378"/>
                    <a:pt x="11557" y="21378"/>
                  </a:cubicBezTo>
                  <a:cubicBezTo>
                    <a:pt x="14071" y="21378"/>
                    <a:pt x="14873" y="22608"/>
                    <a:pt x="17548" y="23411"/>
                  </a:cubicBezTo>
                  <a:cubicBezTo>
                    <a:pt x="20169" y="24267"/>
                    <a:pt x="22095" y="23411"/>
                    <a:pt x="23058" y="22127"/>
                  </a:cubicBezTo>
                  <a:cubicBezTo>
                    <a:pt x="24021" y="20843"/>
                    <a:pt x="25037" y="20255"/>
                    <a:pt x="27551" y="22234"/>
                  </a:cubicBezTo>
                  <a:cubicBezTo>
                    <a:pt x="30065" y="24213"/>
                    <a:pt x="31616" y="22555"/>
                    <a:pt x="35361" y="23357"/>
                  </a:cubicBezTo>
                  <a:cubicBezTo>
                    <a:pt x="39105" y="24160"/>
                    <a:pt x="41726" y="28386"/>
                    <a:pt x="39533" y="30579"/>
                  </a:cubicBezTo>
                  <a:cubicBezTo>
                    <a:pt x="37340" y="32772"/>
                    <a:pt x="34398" y="31274"/>
                    <a:pt x="30386" y="32504"/>
                  </a:cubicBezTo>
                  <a:cubicBezTo>
                    <a:pt x="26374" y="33735"/>
                    <a:pt x="26428" y="32397"/>
                    <a:pt x="24021" y="33039"/>
                  </a:cubicBezTo>
                  <a:cubicBezTo>
                    <a:pt x="21613" y="33628"/>
                    <a:pt x="18350" y="34377"/>
                    <a:pt x="15248" y="33895"/>
                  </a:cubicBezTo>
                  <a:cubicBezTo>
                    <a:pt x="12199" y="33414"/>
                    <a:pt x="11343" y="32879"/>
                    <a:pt x="5940" y="33521"/>
                  </a:cubicBezTo>
                  <a:cubicBezTo>
                    <a:pt x="538" y="34163"/>
                    <a:pt x="966" y="38228"/>
                    <a:pt x="3694" y="39191"/>
                  </a:cubicBezTo>
                  <a:cubicBezTo>
                    <a:pt x="6475" y="40154"/>
                    <a:pt x="8241" y="41919"/>
                    <a:pt x="10059" y="43256"/>
                  </a:cubicBezTo>
                  <a:cubicBezTo>
                    <a:pt x="11931" y="44593"/>
                    <a:pt x="13483" y="46680"/>
                    <a:pt x="15729" y="46840"/>
                  </a:cubicBezTo>
                  <a:cubicBezTo>
                    <a:pt x="17976" y="47001"/>
                    <a:pt x="18885" y="47803"/>
                    <a:pt x="18671" y="49622"/>
                  </a:cubicBezTo>
                  <a:cubicBezTo>
                    <a:pt x="18457" y="51440"/>
                    <a:pt x="20116" y="53099"/>
                    <a:pt x="23379" y="51761"/>
                  </a:cubicBezTo>
                  <a:cubicBezTo>
                    <a:pt x="26642" y="50424"/>
                    <a:pt x="26535" y="49675"/>
                    <a:pt x="30974" y="49996"/>
                  </a:cubicBezTo>
                  <a:cubicBezTo>
                    <a:pt x="35414" y="50317"/>
                    <a:pt x="37286" y="49622"/>
                    <a:pt x="41673" y="47375"/>
                  </a:cubicBezTo>
                  <a:cubicBezTo>
                    <a:pt x="46059" y="45128"/>
                    <a:pt x="44508" y="40314"/>
                    <a:pt x="46487" y="3924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0" name="Frihandsfigur: Form 369">
              <a:extLst>
                <a:ext uri="{FF2B5EF4-FFF2-40B4-BE49-F238E27FC236}">
                  <a16:creationId xmlns:a16="http://schemas.microsoft.com/office/drawing/2014/main" id="{1876CB86-797C-6F94-5193-EDF23E291C14}"/>
                </a:ext>
              </a:extLst>
            </p:cNvPr>
            <p:cNvSpPr/>
            <p:nvPr/>
          </p:nvSpPr>
          <p:spPr>
            <a:xfrm>
              <a:off x="4332554" y="5678283"/>
              <a:ext cx="25182" cy="23059"/>
            </a:xfrm>
            <a:custGeom>
              <a:avLst/>
              <a:gdLst>
                <a:gd name="connsiteX0" fmla="*/ 22095 w 25182"/>
                <a:gd name="connsiteY0" fmla="*/ 6235 h 23059"/>
                <a:gd name="connsiteX1" fmla="*/ 13644 w 25182"/>
                <a:gd name="connsiteY1" fmla="*/ 30 h 23059"/>
                <a:gd name="connsiteX2" fmla="*/ 6583 w 25182"/>
                <a:gd name="connsiteY2" fmla="*/ 9659 h 23059"/>
                <a:gd name="connsiteX3" fmla="*/ 3 w 25182"/>
                <a:gd name="connsiteY3" fmla="*/ 18752 h 23059"/>
                <a:gd name="connsiteX4" fmla="*/ 9953 w 25182"/>
                <a:gd name="connsiteY4" fmla="*/ 21373 h 23059"/>
                <a:gd name="connsiteX5" fmla="*/ 22470 w 25182"/>
                <a:gd name="connsiteY5" fmla="*/ 18378 h 23059"/>
                <a:gd name="connsiteX6" fmla="*/ 21988 w 25182"/>
                <a:gd name="connsiteY6" fmla="*/ 6235 h 2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82" h="23059">
                  <a:moveTo>
                    <a:pt x="22095" y="6235"/>
                  </a:moveTo>
                  <a:cubicBezTo>
                    <a:pt x="18939" y="3828"/>
                    <a:pt x="17174" y="-398"/>
                    <a:pt x="13644" y="30"/>
                  </a:cubicBezTo>
                  <a:cubicBezTo>
                    <a:pt x="7278" y="886"/>
                    <a:pt x="8936" y="5593"/>
                    <a:pt x="6583" y="9659"/>
                  </a:cubicBezTo>
                  <a:cubicBezTo>
                    <a:pt x="4283" y="13724"/>
                    <a:pt x="217" y="13350"/>
                    <a:pt x="3" y="18752"/>
                  </a:cubicBezTo>
                  <a:cubicBezTo>
                    <a:pt x="-157" y="24101"/>
                    <a:pt x="5673" y="23834"/>
                    <a:pt x="9953" y="21373"/>
                  </a:cubicBezTo>
                  <a:cubicBezTo>
                    <a:pt x="14285" y="18913"/>
                    <a:pt x="17923" y="21427"/>
                    <a:pt x="22470" y="18378"/>
                  </a:cubicBezTo>
                  <a:cubicBezTo>
                    <a:pt x="27017" y="15329"/>
                    <a:pt x="25144" y="8642"/>
                    <a:pt x="21988" y="6235"/>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1" name="Frihandsfigur: Form 370">
              <a:extLst>
                <a:ext uri="{FF2B5EF4-FFF2-40B4-BE49-F238E27FC236}">
                  <a16:creationId xmlns:a16="http://schemas.microsoft.com/office/drawing/2014/main" id="{FCA33566-518E-1402-9954-7C97419029E0}"/>
                </a:ext>
              </a:extLst>
            </p:cNvPr>
            <p:cNvSpPr/>
            <p:nvPr/>
          </p:nvSpPr>
          <p:spPr>
            <a:xfrm>
              <a:off x="4370476" y="5688549"/>
              <a:ext cx="40549" cy="25959"/>
            </a:xfrm>
            <a:custGeom>
              <a:avLst/>
              <a:gdLst>
                <a:gd name="connsiteX0" fmla="*/ 31299 w 40549"/>
                <a:gd name="connsiteY0" fmla="*/ 3458 h 25959"/>
                <a:gd name="connsiteX1" fmla="*/ 26003 w 40549"/>
                <a:gd name="connsiteY1" fmla="*/ 7363 h 25959"/>
                <a:gd name="connsiteX2" fmla="*/ 18300 w 40549"/>
                <a:gd name="connsiteY2" fmla="*/ 3458 h 25959"/>
                <a:gd name="connsiteX3" fmla="*/ 11560 w 40549"/>
                <a:gd name="connsiteY3" fmla="*/ 10519 h 25959"/>
                <a:gd name="connsiteX4" fmla="*/ 3483 w 40549"/>
                <a:gd name="connsiteY4" fmla="*/ 8486 h 25959"/>
                <a:gd name="connsiteX5" fmla="*/ 1932 w 40549"/>
                <a:gd name="connsiteY5" fmla="*/ 13033 h 25959"/>
                <a:gd name="connsiteX6" fmla="*/ 702 w 40549"/>
                <a:gd name="connsiteY6" fmla="*/ 20255 h 25959"/>
                <a:gd name="connsiteX7" fmla="*/ 6960 w 40549"/>
                <a:gd name="connsiteY7" fmla="*/ 23678 h 25959"/>
                <a:gd name="connsiteX8" fmla="*/ 13165 w 40549"/>
                <a:gd name="connsiteY8" fmla="*/ 25390 h 25959"/>
                <a:gd name="connsiteX9" fmla="*/ 20868 w 40549"/>
                <a:gd name="connsiteY9" fmla="*/ 17901 h 25959"/>
                <a:gd name="connsiteX10" fmla="*/ 30122 w 40549"/>
                <a:gd name="connsiteY10" fmla="*/ 17901 h 25959"/>
                <a:gd name="connsiteX11" fmla="*/ 37611 w 40549"/>
                <a:gd name="connsiteY11" fmla="*/ 11054 h 25959"/>
                <a:gd name="connsiteX12" fmla="*/ 38253 w 40549"/>
                <a:gd name="connsiteY12" fmla="*/ 1212 h 25959"/>
                <a:gd name="connsiteX13" fmla="*/ 31299 w 40549"/>
                <a:gd name="connsiteY13" fmla="*/ 3405 h 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49" h="25959">
                  <a:moveTo>
                    <a:pt x="31299" y="3458"/>
                  </a:moveTo>
                  <a:cubicBezTo>
                    <a:pt x="30550" y="5758"/>
                    <a:pt x="28357" y="8379"/>
                    <a:pt x="26003" y="7363"/>
                  </a:cubicBezTo>
                  <a:cubicBezTo>
                    <a:pt x="23703" y="6347"/>
                    <a:pt x="21831" y="3298"/>
                    <a:pt x="18300" y="3458"/>
                  </a:cubicBezTo>
                  <a:cubicBezTo>
                    <a:pt x="14770" y="3619"/>
                    <a:pt x="14128" y="8165"/>
                    <a:pt x="11560" y="10519"/>
                  </a:cubicBezTo>
                  <a:cubicBezTo>
                    <a:pt x="8993" y="12819"/>
                    <a:pt x="6746" y="6614"/>
                    <a:pt x="3483" y="8486"/>
                  </a:cubicBezTo>
                  <a:cubicBezTo>
                    <a:pt x="1664" y="9503"/>
                    <a:pt x="2734" y="12338"/>
                    <a:pt x="1932" y="13033"/>
                  </a:cubicBezTo>
                  <a:cubicBezTo>
                    <a:pt x="1076" y="13729"/>
                    <a:pt x="-1117" y="16029"/>
                    <a:pt x="702" y="20255"/>
                  </a:cubicBezTo>
                  <a:cubicBezTo>
                    <a:pt x="2520" y="24480"/>
                    <a:pt x="5837" y="22234"/>
                    <a:pt x="6960" y="23678"/>
                  </a:cubicBezTo>
                  <a:cubicBezTo>
                    <a:pt x="8083" y="25122"/>
                    <a:pt x="9367" y="26887"/>
                    <a:pt x="13165" y="25390"/>
                  </a:cubicBezTo>
                  <a:cubicBezTo>
                    <a:pt x="16963" y="23892"/>
                    <a:pt x="18889" y="20950"/>
                    <a:pt x="20868" y="17901"/>
                  </a:cubicBezTo>
                  <a:cubicBezTo>
                    <a:pt x="22794" y="14852"/>
                    <a:pt x="24773" y="18061"/>
                    <a:pt x="30122" y="17901"/>
                  </a:cubicBezTo>
                  <a:cubicBezTo>
                    <a:pt x="35471" y="17740"/>
                    <a:pt x="34776" y="14210"/>
                    <a:pt x="37611" y="11054"/>
                  </a:cubicBezTo>
                  <a:cubicBezTo>
                    <a:pt x="40499" y="7951"/>
                    <a:pt x="42158" y="4100"/>
                    <a:pt x="38253" y="1212"/>
                  </a:cubicBezTo>
                  <a:cubicBezTo>
                    <a:pt x="34348" y="-1624"/>
                    <a:pt x="32048" y="1104"/>
                    <a:pt x="31299" y="3405"/>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2" name="Frihandsfigur: Form 371">
              <a:extLst>
                <a:ext uri="{FF2B5EF4-FFF2-40B4-BE49-F238E27FC236}">
                  <a16:creationId xmlns:a16="http://schemas.microsoft.com/office/drawing/2014/main" id="{27307E70-A227-0F86-9613-C6E81EA0AD86}"/>
                </a:ext>
              </a:extLst>
            </p:cNvPr>
            <p:cNvSpPr/>
            <p:nvPr/>
          </p:nvSpPr>
          <p:spPr>
            <a:xfrm>
              <a:off x="4372018" y="5719121"/>
              <a:ext cx="92354" cy="178657"/>
            </a:xfrm>
            <a:custGeom>
              <a:avLst/>
              <a:gdLst>
                <a:gd name="connsiteX0" fmla="*/ 78380 w 92354"/>
                <a:gd name="connsiteY0" fmla="*/ 175780 h 178657"/>
                <a:gd name="connsiteX1" fmla="*/ 73673 w 92354"/>
                <a:gd name="connsiteY1" fmla="*/ 166793 h 178657"/>
                <a:gd name="connsiteX2" fmla="*/ 70517 w 92354"/>
                <a:gd name="connsiteY2" fmla="*/ 159358 h 178657"/>
                <a:gd name="connsiteX3" fmla="*/ 72389 w 92354"/>
                <a:gd name="connsiteY3" fmla="*/ 149836 h 178657"/>
                <a:gd name="connsiteX4" fmla="*/ 82553 w 92354"/>
                <a:gd name="connsiteY4" fmla="*/ 149676 h 178657"/>
                <a:gd name="connsiteX5" fmla="*/ 85602 w 92354"/>
                <a:gd name="connsiteY5" fmla="*/ 158288 h 178657"/>
                <a:gd name="connsiteX6" fmla="*/ 92342 w 92354"/>
                <a:gd name="connsiteY6" fmla="*/ 154758 h 178657"/>
                <a:gd name="connsiteX7" fmla="*/ 84746 w 92354"/>
                <a:gd name="connsiteY7" fmla="*/ 144113 h 178657"/>
                <a:gd name="connsiteX8" fmla="*/ 75224 w 92354"/>
                <a:gd name="connsiteY8" fmla="*/ 137052 h 178657"/>
                <a:gd name="connsiteX9" fmla="*/ 67147 w 92354"/>
                <a:gd name="connsiteY9" fmla="*/ 131114 h 178657"/>
                <a:gd name="connsiteX10" fmla="*/ 70303 w 92354"/>
                <a:gd name="connsiteY10" fmla="*/ 122021 h 178657"/>
                <a:gd name="connsiteX11" fmla="*/ 75385 w 92354"/>
                <a:gd name="connsiteY11" fmla="*/ 117741 h 178657"/>
                <a:gd name="connsiteX12" fmla="*/ 80574 w 92354"/>
                <a:gd name="connsiteY12" fmla="*/ 115441 h 178657"/>
                <a:gd name="connsiteX13" fmla="*/ 76401 w 92354"/>
                <a:gd name="connsiteY13" fmla="*/ 109236 h 178657"/>
                <a:gd name="connsiteX14" fmla="*/ 77899 w 92354"/>
                <a:gd name="connsiteY14" fmla="*/ 101747 h 178657"/>
                <a:gd name="connsiteX15" fmla="*/ 72817 w 92354"/>
                <a:gd name="connsiteY15" fmla="*/ 95703 h 178657"/>
                <a:gd name="connsiteX16" fmla="*/ 64954 w 92354"/>
                <a:gd name="connsiteY16" fmla="*/ 93938 h 178657"/>
                <a:gd name="connsiteX17" fmla="*/ 68377 w 92354"/>
                <a:gd name="connsiteY17" fmla="*/ 88749 h 178657"/>
                <a:gd name="connsiteX18" fmla="*/ 78006 w 92354"/>
                <a:gd name="connsiteY18" fmla="*/ 85112 h 178657"/>
                <a:gd name="connsiteX19" fmla="*/ 75973 w 92354"/>
                <a:gd name="connsiteY19" fmla="*/ 73183 h 178657"/>
                <a:gd name="connsiteX20" fmla="*/ 75545 w 92354"/>
                <a:gd name="connsiteY20" fmla="*/ 60131 h 178657"/>
                <a:gd name="connsiteX21" fmla="*/ 68912 w 92354"/>
                <a:gd name="connsiteY21" fmla="*/ 48202 h 178657"/>
                <a:gd name="connsiteX22" fmla="*/ 63617 w 92354"/>
                <a:gd name="connsiteY22" fmla="*/ 40071 h 178657"/>
                <a:gd name="connsiteX23" fmla="*/ 71373 w 92354"/>
                <a:gd name="connsiteY23" fmla="*/ 40606 h 178657"/>
                <a:gd name="connsiteX24" fmla="*/ 72496 w 92354"/>
                <a:gd name="connsiteY24" fmla="*/ 34294 h 178657"/>
                <a:gd name="connsiteX25" fmla="*/ 74101 w 92354"/>
                <a:gd name="connsiteY25" fmla="*/ 26057 h 178657"/>
                <a:gd name="connsiteX26" fmla="*/ 74101 w 92354"/>
                <a:gd name="connsiteY26" fmla="*/ 18247 h 178657"/>
                <a:gd name="connsiteX27" fmla="*/ 74957 w 92354"/>
                <a:gd name="connsiteY27" fmla="*/ 10972 h 178657"/>
                <a:gd name="connsiteX28" fmla="*/ 69715 w 92354"/>
                <a:gd name="connsiteY28" fmla="*/ 6372 h 178657"/>
                <a:gd name="connsiteX29" fmla="*/ 48586 w 92354"/>
                <a:gd name="connsiteY29" fmla="*/ 60 h 178657"/>
                <a:gd name="connsiteX30" fmla="*/ 44627 w 92354"/>
                <a:gd name="connsiteY30" fmla="*/ 6746 h 178657"/>
                <a:gd name="connsiteX31" fmla="*/ 41150 w 92354"/>
                <a:gd name="connsiteY31" fmla="*/ 17445 h 178657"/>
                <a:gd name="connsiteX32" fmla="*/ 32538 w 92354"/>
                <a:gd name="connsiteY32" fmla="*/ 20012 h 178657"/>
                <a:gd name="connsiteX33" fmla="*/ 21626 w 92354"/>
                <a:gd name="connsiteY33" fmla="*/ 15840 h 178657"/>
                <a:gd name="connsiteX34" fmla="*/ 14939 w 92354"/>
                <a:gd name="connsiteY34" fmla="*/ 12577 h 178657"/>
                <a:gd name="connsiteX35" fmla="*/ 13388 w 92354"/>
                <a:gd name="connsiteY35" fmla="*/ 20815 h 178657"/>
                <a:gd name="connsiteX36" fmla="*/ 10072 w 92354"/>
                <a:gd name="connsiteY36" fmla="*/ 27127 h 178657"/>
                <a:gd name="connsiteX37" fmla="*/ 17025 w 92354"/>
                <a:gd name="connsiteY37" fmla="*/ 30122 h 178657"/>
                <a:gd name="connsiteX38" fmla="*/ 24942 w 92354"/>
                <a:gd name="connsiteY38" fmla="*/ 32957 h 178657"/>
                <a:gd name="connsiteX39" fmla="*/ 14458 w 92354"/>
                <a:gd name="connsiteY39" fmla="*/ 36969 h 178657"/>
                <a:gd name="connsiteX40" fmla="*/ 10981 w 92354"/>
                <a:gd name="connsiteY40" fmla="*/ 41569 h 178657"/>
                <a:gd name="connsiteX41" fmla="*/ 18630 w 92354"/>
                <a:gd name="connsiteY41" fmla="*/ 45046 h 178657"/>
                <a:gd name="connsiteX42" fmla="*/ 26707 w 92354"/>
                <a:gd name="connsiteY42" fmla="*/ 50930 h 178657"/>
                <a:gd name="connsiteX43" fmla="*/ 32966 w 92354"/>
                <a:gd name="connsiteY43" fmla="*/ 56761 h 178657"/>
                <a:gd name="connsiteX44" fmla="*/ 37566 w 92354"/>
                <a:gd name="connsiteY44" fmla="*/ 65748 h 178657"/>
                <a:gd name="connsiteX45" fmla="*/ 32912 w 92354"/>
                <a:gd name="connsiteY45" fmla="*/ 71418 h 178657"/>
                <a:gd name="connsiteX46" fmla="*/ 25852 w 92354"/>
                <a:gd name="connsiteY46" fmla="*/ 65159 h 178657"/>
                <a:gd name="connsiteX47" fmla="*/ 21465 w 92354"/>
                <a:gd name="connsiteY47" fmla="*/ 59489 h 178657"/>
                <a:gd name="connsiteX48" fmla="*/ 13335 w 92354"/>
                <a:gd name="connsiteY48" fmla="*/ 61629 h 178657"/>
                <a:gd name="connsiteX49" fmla="*/ 4883 w 92354"/>
                <a:gd name="connsiteY49" fmla="*/ 59810 h 178657"/>
                <a:gd name="connsiteX50" fmla="*/ 497 w 92354"/>
                <a:gd name="connsiteY50" fmla="*/ 64731 h 178657"/>
                <a:gd name="connsiteX51" fmla="*/ 7985 w 92354"/>
                <a:gd name="connsiteY51" fmla="*/ 66603 h 178657"/>
                <a:gd name="connsiteX52" fmla="*/ 10607 w 92354"/>
                <a:gd name="connsiteY52" fmla="*/ 72648 h 178657"/>
                <a:gd name="connsiteX53" fmla="*/ 3920 w 92354"/>
                <a:gd name="connsiteY53" fmla="*/ 73076 h 178657"/>
                <a:gd name="connsiteX54" fmla="*/ 4990 w 92354"/>
                <a:gd name="connsiteY54" fmla="*/ 80993 h 178657"/>
                <a:gd name="connsiteX55" fmla="*/ 11516 w 92354"/>
                <a:gd name="connsiteY55" fmla="*/ 86181 h 178657"/>
                <a:gd name="connsiteX56" fmla="*/ 17828 w 92354"/>
                <a:gd name="connsiteY56" fmla="*/ 88214 h 178657"/>
                <a:gd name="connsiteX57" fmla="*/ 22375 w 92354"/>
                <a:gd name="connsiteY57" fmla="*/ 91156 h 178657"/>
                <a:gd name="connsiteX58" fmla="*/ 31843 w 92354"/>
                <a:gd name="connsiteY58" fmla="*/ 92065 h 178657"/>
                <a:gd name="connsiteX59" fmla="*/ 33394 w 92354"/>
                <a:gd name="connsiteY59" fmla="*/ 98270 h 178657"/>
                <a:gd name="connsiteX60" fmla="*/ 28740 w 92354"/>
                <a:gd name="connsiteY60" fmla="*/ 100678 h 178657"/>
                <a:gd name="connsiteX61" fmla="*/ 20984 w 92354"/>
                <a:gd name="connsiteY61" fmla="*/ 101908 h 178657"/>
                <a:gd name="connsiteX62" fmla="*/ 26440 w 92354"/>
                <a:gd name="connsiteY62" fmla="*/ 108220 h 178657"/>
                <a:gd name="connsiteX63" fmla="*/ 21091 w 92354"/>
                <a:gd name="connsiteY63" fmla="*/ 113890 h 178657"/>
                <a:gd name="connsiteX64" fmla="*/ 19219 w 92354"/>
                <a:gd name="connsiteY64" fmla="*/ 121218 h 178657"/>
                <a:gd name="connsiteX65" fmla="*/ 21465 w 92354"/>
                <a:gd name="connsiteY65" fmla="*/ 133147 h 178657"/>
                <a:gd name="connsiteX66" fmla="*/ 20716 w 92354"/>
                <a:gd name="connsiteY66" fmla="*/ 149515 h 178657"/>
                <a:gd name="connsiteX67" fmla="*/ 23605 w 92354"/>
                <a:gd name="connsiteY67" fmla="*/ 161818 h 178657"/>
                <a:gd name="connsiteX68" fmla="*/ 30291 w 92354"/>
                <a:gd name="connsiteY68" fmla="*/ 172838 h 178657"/>
                <a:gd name="connsiteX69" fmla="*/ 39813 w 92354"/>
                <a:gd name="connsiteY69" fmla="*/ 175780 h 178657"/>
                <a:gd name="connsiteX70" fmla="*/ 51100 w 92354"/>
                <a:gd name="connsiteY70" fmla="*/ 177652 h 178657"/>
                <a:gd name="connsiteX71" fmla="*/ 61263 w 92354"/>
                <a:gd name="connsiteY71" fmla="*/ 175405 h 178657"/>
                <a:gd name="connsiteX72" fmla="*/ 71640 w 92354"/>
                <a:gd name="connsiteY72" fmla="*/ 177278 h 178657"/>
                <a:gd name="connsiteX73" fmla="*/ 78327 w 92354"/>
                <a:gd name="connsiteY73" fmla="*/ 175726 h 1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2354" h="178657">
                  <a:moveTo>
                    <a:pt x="78380" y="175780"/>
                  </a:moveTo>
                  <a:cubicBezTo>
                    <a:pt x="78113" y="172463"/>
                    <a:pt x="76348" y="168451"/>
                    <a:pt x="73673" y="166793"/>
                  </a:cubicBezTo>
                  <a:cubicBezTo>
                    <a:pt x="70999" y="165135"/>
                    <a:pt x="72122" y="162995"/>
                    <a:pt x="70517" y="159358"/>
                  </a:cubicBezTo>
                  <a:cubicBezTo>
                    <a:pt x="68912" y="155721"/>
                    <a:pt x="70517" y="153099"/>
                    <a:pt x="72389" y="149836"/>
                  </a:cubicBezTo>
                  <a:cubicBezTo>
                    <a:pt x="74262" y="146573"/>
                    <a:pt x="79236" y="147536"/>
                    <a:pt x="82553" y="149676"/>
                  </a:cubicBezTo>
                  <a:cubicBezTo>
                    <a:pt x="85869" y="151816"/>
                    <a:pt x="83302" y="155774"/>
                    <a:pt x="85602" y="158288"/>
                  </a:cubicBezTo>
                  <a:cubicBezTo>
                    <a:pt x="87902" y="160802"/>
                    <a:pt x="92181" y="158769"/>
                    <a:pt x="92342" y="154758"/>
                  </a:cubicBezTo>
                  <a:cubicBezTo>
                    <a:pt x="92502" y="150799"/>
                    <a:pt x="91218" y="146627"/>
                    <a:pt x="84746" y="144113"/>
                  </a:cubicBezTo>
                  <a:cubicBezTo>
                    <a:pt x="78273" y="141599"/>
                    <a:pt x="79771" y="138443"/>
                    <a:pt x="75224" y="137052"/>
                  </a:cubicBezTo>
                  <a:cubicBezTo>
                    <a:pt x="70678" y="135661"/>
                    <a:pt x="67629" y="136784"/>
                    <a:pt x="67147" y="131114"/>
                  </a:cubicBezTo>
                  <a:cubicBezTo>
                    <a:pt x="66666" y="125444"/>
                    <a:pt x="71319" y="125070"/>
                    <a:pt x="70303" y="122021"/>
                  </a:cubicBezTo>
                  <a:cubicBezTo>
                    <a:pt x="69287" y="118972"/>
                    <a:pt x="72336" y="115816"/>
                    <a:pt x="75385" y="117741"/>
                  </a:cubicBezTo>
                  <a:cubicBezTo>
                    <a:pt x="78434" y="119667"/>
                    <a:pt x="80199" y="117741"/>
                    <a:pt x="80574" y="115441"/>
                  </a:cubicBezTo>
                  <a:cubicBezTo>
                    <a:pt x="80948" y="113141"/>
                    <a:pt x="78059" y="113141"/>
                    <a:pt x="76401" y="109236"/>
                  </a:cubicBezTo>
                  <a:cubicBezTo>
                    <a:pt x="74743" y="105331"/>
                    <a:pt x="77899" y="105171"/>
                    <a:pt x="77899" y="101747"/>
                  </a:cubicBezTo>
                  <a:cubicBezTo>
                    <a:pt x="77899" y="98324"/>
                    <a:pt x="76134" y="96933"/>
                    <a:pt x="72817" y="95703"/>
                  </a:cubicBezTo>
                  <a:cubicBezTo>
                    <a:pt x="69501" y="94473"/>
                    <a:pt x="66987" y="96452"/>
                    <a:pt x="64954" y="93938"/>
                  </a:cubicBezTo>
                  <a:cubicBezTo>
                    <a:pt x="62921" y="91423"/>
                    <a:pt x="65328" y="88856"/>
                    <a:pt x="68377" y="88749"/>
                  </a:cubicBezTo>
                  <a:cubicBezTo>
                    <a:pt x="71426" y="88642"/>
                    <a:pt x="75064" y="87840"/>
                    <a:pt x="78006" y="85112"/>
                  </a:cubicBezTo>
                  <a:cubicBezTo>
                    <a:pt x="80948" y="82437"/>
                    <a:pt x="79129" y="77730"/>
                    <a:pt x="75973" y="73183"/>
                  </a:cubicBezTo>
                  <a:cubicBezTo>
                    <a:pt x="72817" y="68636"/>
                    <a:pt x="74048" y="64410"/>
                    <a:pt x="75545" y="60131"/>
                  </a:cubicBezTo>
                  <a:cubicBezTo>
                    <a:pt x="77043" y="55852"/>
                    <a:pt x="74636" y="50128"/>
                    <a:pt x="68912" y="48202"/>
                  </a:cubicBezTo>
                  <a:cubicBezTo>
                    <a:pt x="63189" y="46277"/>
                    <a:pt x="62065" y="42318"/>
                    <a:pt x="63617" y="40071"/>
                  </a:cubicBezTo>
                  <a:cubicBezTo>
                    <a:pt x="65168" y="37825"/>
                    <a:pt x="68752" y="41141"/>
                    <a:pt x="71373" y="40606"/>
                  </a:cubicBezTo>
                  <a:cubicBezTo>
                    <a:pt x="73994" y="40071"/>
                    <a:pt x="73299" y="36541"/>
                    <a:pt x="72496" y="34294"/>
                  </a:cubicBezTo>
                  <a:cubicBezTo>
                    <a:pt x="71694" y="32048"/>
                    <a:pt x="72657" y="28838"/>
                    <a:pt x="74101" y="26057"/>
                  </a:cubicBezTo>
                  <a:cubicBezTo>
                    <a:pt x="75545" y="23275"/>
                    <a:pt x="75278" y="21243"/>
                    <a:pt x="74101" y="18247"/>
                  </a:cubicBezTo>
                  <a:cubicBezTo>
                    <a:pt x="72924" y="15251"/>
                    <a:pt x="76990" y="12898"/>
                    <a:pt x="74957" y="10972"/>
                  </a:cubicBezTo>
                  <a:cubicBezTo>
                    <a:pt x="72924" y="9100"/>
                    <a:pt x="73192" y="7816"/>
                    <a:pt x="69715" y="6372"/>
                  </a:cubicBezTo>
                  <a:cubicBezTo>
                    <a:pt x="66238" y="4928"/>
                    <a:pt x="55753" y="-636"/>
                    <a:pt x="48586" y="60"/>
                  </a:cubicBezTo>
                  <a:cubicBezTo>
                    <a:pt x="45162" y="381"/>
                    <a:pt x="43878" y="3162"/>
                    <a:pt x="44627" y="6746"/>
                  </a:cubicBezTo>
                  <a:cubicBezTo>
                    <a:pt x="45376" y="10277"/>
                    <a:pt x="42594" y="14877"/>
                    <a:pt x="41150" y="17445"/>
                  </a:cubicBezTo>
                  <a:cubicBezTo>
                    <a:pt x="39706" y="20012"/>
                    <a:pt x="36924" y="20547"/>
                    <a:pt x="32538" y="20012"/>
                  </a:cubicBezTo>
                  <a:cubicBezTo>
                    <a:pt x="28152" y="19477"/>
                    <a:pt x="24782" y="16321"/>
                    <a:pt x="21626" y="15840"/>
                  </a:cubicBezTo>
                  <a:cubicBezTo>
                    <a:pt x="18523" y="15358"/>
                    <a:pt x="17881" y="11614"/>
                    <a:pt x="14939" y="12577"/>
                  </a:cubicBezTo>
                  <a:cubicBezTo>
                    <a:pt x="11997" y="13540"/>
                    <a:pt x="13495" y="17873"/>
                    <a:pt x="13388" y="20815"/>
                  </a:cubicBezTo>
                  <a:cubicBezTo>
                    <a:pt x="13335" y="23810"/>
                    <a:pt x="10393" y="23650"/>
                    <a:pt x="10072" y="27127"/>
                  </a:cubicBezTo>
                  <a:cubicBezTo>
                    <a:pt x="9751" y="30604"/>
                    <a:pt x="13602" y="33011"/>
                    <a:pt x="17025" y="30122"/>
                  </a:cubicBezTo>
                  <a:cubicBezTo>
                    <a:pt x="20449" y="27180"/>
                    <a:pt x="25584" y="29159"/>
                    <a:pt x="24942" y="32957"/>
                  </a:cubicBezTo>
                  <a:cubicBezTo>
                    <a:pt x="24300" y="36755"/>
                    <a:pt x="17507" y="36488"/>
                    <a:pt x="14458" y="36969"/>
                  </a:cubicBezTo>
                  <a:cubicBezTo>
                    <a:pt x="11409" y="37397"/>
                    <a:pt x="10232" y="38841"/>
                    <a:pt x="10981" y="41569"/>
                  </a:cubicBezTo>
                  <a:cubicBezTo>
                    <a:pt x="11730" y="44297"/>
                    <a:pt x="14993" y="44458"/>
                    <a:pt x="18630" y="45046"/>
                  </a:cubicBezTo>
                  <a:cubicBezTo>
                    <a:pt x="22321" y="45635"/>
                    <a:pt x="24514" y="46330"/>
                    <a:pt x="26707" y="50930"/>
                  </a:cubicBezTo>
                  <a:cubicBezTo>
                    <a:pt x="28901" y="55531"/>
                    <a:pt x="32003" y="54247"/>
                    <a:pt x="32966" y="56761"/>
                  </a:cubicBezTo>
                  <a:cubicBezTo>
                    <a:pt x="33929" y="59275"/>
                    <a:pt x="36603" y="62752"/>
                    <a:pt x="37566" y="65748"/>
                  </a:cubicBezTo>
                  <a:cubicBezTo>
                    <a:pt x="38529" y="68743"/>
                    <a:pt x="35962" y="71471"/>
                    <a:pt x="32912" y="71418"/>
                  </a:cubicBezTo>
                  <a:cubicBezTo>
                    <a:pt x="29863" y="71418"/>
                    <a:pt x="28473" y="67727"/>
                    <a:pt x="25852" y="65159"/>
                  </a:cubicBezTo>
                  <a:cubicBezTo>
                    <a:pt x="23231" y="62592"/>
                    <a:pt x="23819" y="60773"/>
                    <a:pt x="21465" y="59489"/>
                  </a:cubicBezTo>
                  <a:cubicBezTo>
                    <a:pt x="19165" y="58205"/>
                    <a:pt x="16170" y="61575"/>
                    <a:pt x="13335" y="61629"/>
                  </a:cubicBezTo>
                  <a:cubicBezTo>
                    <a:pt x="10500" y="61682"/>
                    <a:pt x="9644" y="59008"/>
                    <a:pt x="4883" y="59810"/>
                  </a:cubicBezTo>
                  <a:cubicBezTo>
                    <a:pt x="176" y="60612"/>
                    <a:pt x="-734" y="62645"/>
                    <a:pt x="497" y="64731"/>
                  </a:cubicBezTo>
                  <a:cubicBezTo>
                    <a:pt x="1727" y="66817"/>
                    <a:pt x="4508" y="66550"/>
                    <a:pt x="7985" y="66603"/>
                  </a:cubicBezTo>
                  <a:cubicBezTo>
                    <a:pt x="11462" y="66657"/>
                    <a:pt x="12960" y="71899"/>
                    <a:pt x="10607" y="72648"/>
                  </a:cubicBezTo>
                  <a:cubicBezTo>
                    <a:pt x="8253" y="73397"/>
                    <a:pt x="5632" y="71364"/>
                    <a:pt x="3920" y="73076"/>
                  </a:cubicBezTo>
                  <a:cubicBezTo>
                    <a:pt x="2208" y="74788"/>
                    <a:pt x="3171" y="77997"/>
                    <a:pt x="4990" y="80993"/>
                  </a:cubicBezTo>
                  <a:cubicBezTo>
                    <a:pt x="6809" y="83988"/>
                    <a:pt x="10232" y="83667"/>
                    <a:pt x="11516" y="86181"/>
                  </a:cubicBezTo>
                  <a:cubicBezTo>
                    <a:pt x="12800" y="88695"/>
                    <a:pt x="15153" y="88214"/>
                    <a:pt x="17828" y="88214"/>
                  </a:cubicBezTo>
                  <a:cubicBezTo>
                    <a:pt x="20502" y="88214"/>
                    <a:pt x="20235" y="90621"/>
                    <a:pt x="22375" y="91156"/>
                  </a:cubicBezTo>
                  <a:cubicBezTo>
                    <a:pt x="24514" y="91691"/>
                    <a:pt x="30719" y="89658"/>
                    <a:pt x="31843" y="92065"/>
                  </a:cubicBezTo>
                  <a:cubicBezTo>
                    <a:pt x="32966" y="94473"/>
                    <a:pt x="32003" y="95863"/>
                    <a:pt x="33394" y="98270"/>
                  </a:cubicBezTo>
                  <a:cubicBezTo>
                    <a:pt x="34785" y="100678"/>
                    <a:pt x="33501" y="102603"/>
                    <a:pt x="28740" y="100678"/>
                  </a:cubicBezTo>
                  <a:cubicBezTo>
                    <a:pt x="24033" y="98752"/>
                    <a:pt x="20877" y="99126"/>
                    <a:pt x="20984" y="101908"/>
                  </a:cubicBezTo>
                  <a:cubicBezTo>
                    <a:pt x="21091" y="104689"/>
                    <a:pt x="26547" y="104475"/>
                    <a:pt x="26440" y="108220"/>
                  </a:cubicBezTo>
                  <a:cubicBezTo>
                    <a:pt x="26333" y="111911"/>
                    <a:pt x="22535" y="111857"/>
                    <a:pt x="21091" y="113890"/>
                  </a:cubicBezTo>
                  <a:cubicBezTo>
                    <a:pt x="19647" y="115923"/>
                    <a:pt x="16758" y="116404"/>
                    <a:pt x="19219" y="121218"/>
                  </a:cubicBezTo>
                  <a:cubicBezTo>
                    <a:pt x="21733" y="126033"/>
                    <a:pt x="19700" y="128279"/>
                    <a:pt x="21465" y="133147"/>
                  </a:cubicBezTo>
                  <a:cubicBezTo>
                    <a:pt x="23231" y="138068"/>
                    <a:pt x="22107" y="144166"/>
                    <a:pt x="20716" y="149515"/>
                  </a:cubicBezTo>
                  <a:cubicBezTo>
                    <a:pt x="19326" y="154865"/>
                    <a:pt x="22268" y="157753"/>
                    <a:pt x="23605" y="161818"/>
                  </a:cubicBezTo>
                  <a:cubicBezTo>
                    <a:pt x="24942" y="165884"/>
                    <a:pt x="27510" y="170538"/>
                    <a:pt x="30291" y="172838"/>
                  </a:cubicBezTo>
                  <a:cubicBezTo>
                    <a:pt x="33073" y="175138"/>
                    <a:pt x="35373" y="176796"/>
                    <a:pt x="39813" y="175780"/>
                  </a:cubicBezTo>
                  <a:cubicBezTo>
                    <a:pt x="44253" y="174764"/>
                    <a:pt x="47516" y="178080"/>
                    <a:pt x="51100" y="177652"/>
                  </a:cubicBezTo>
                  <a:cubicBezTo>
                    <a:pt x="54737" y="177171"/>
                    <a:pt x="58428" y="176796"/>
                    <a:pt x="61263" y="175405"/>
                  </a:cubicBezTo>
                  <a:cubicBezTo>
                    <a:pt x="64152" y="174015"/>
                    <a:pt x="68003" y="175031"/>
                    <a:pt x="71640" y="177278"/>
                  </a:cubicBezTo>
                  <a:cubicBezTo>
                    <a:pt x="75278" y="179524"/>
                    <a:pt x="78594" y="179043"/>
                    <a:pt x="78327" y="175726"/>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3" name="Frihandsfigur: Form 372">
              <a:extLst>
                <a:ext uri="{FF2B5EF4-FFF2-40B4-BE49-F238E27FC236}">
                  <a16:creationId xmlns:a16="http://schemas.microsoft.com/office/drawing/2014/main" id="{5CDABB59-A49A-3C89-0D1E-5E04FE11BDBE}"/>
                </a:ext>
              </a:extLst>
            </p:cNvPr>
            <p:cNvSpPr/>
            <p:nvPr/>
          </p:nvSpPr>
          <p:spPr>
            <a:xfrm>
              <a:off x="4283989" y="5741857"/>
              <a:ext cx="25503" cy="15979"/>
            </a:xfrm>
            <a:custGeom>
              <a:avLst/>
              <a:gdLst>
                <a:gd name="connsiteX0" fmla="*/ 14921 w 25503"/>
                <a:gd name="connsiteY0" fmla="*/ 15891 h 15979"/>
                <a:gd name="connsiteX1" fmla="*/ 23641 w 25503"/>
                <a:gd name="connsiteY1" fmla="*/ 11558 h 15979"/>
                <a:gd name="connsiteX2" fmla="*/ 25031 w 25503"/>
                <a:gd name="connsiteY2" fmla="*/ 4818 h 15979"/>
                <a:gd name="connsiteX3" fmla="*/ 10749 w 25503"/>
                <a:gd name="connsiteY3" fmla="*/ 4 h 15979"/>
                <a:gd name="connsiteX4" fmla="*/ 3153 w 25503"/>
                <a:gd name="connsiteY4" fmla="*/ 753 h 15979"/>
                <a:gd name="connsiteX5" fmla="*/ 2511 w 25503"/>
                <a:gd name="connsiteY5" fmla="*/ 8991 h 15979"/>
                <a:gd name="connsiteX6" fmla="*/ 14921 w 25503"/>
                <a:gd name="connsiteY6" fmla="*/ 15945 h 1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3" h="15979">
                  <a:moveTo>
                    <a:pt x="14921" y="15891"/>
                  </a:moveTo>
                  <a:cubicBezTo>
                    <a:pt x="21233" y="16373"/>
                    <a:pt x="23266" y="14875"/>
                    <a:pt x="23641" y="11558"/>
                  </a:cubicBezTo>
                  <a:cubicBezTo>
                    <a:pt x="24015" y="8242"/>
                    <a:pt x="26529" y="8991"/>
                    <a:pt x="25031" y="4818"/>
                  </a:cubicBezTo>
                  <a:cubicBezTo>
                    <a:pt x="23534" y="646"/>
                    <a:pt x="18291" y="-49"/>
                    <a:pt x="10749" y="4"/>
                  </a:cubicBezTo>
                  <a:cubicBezTo>
                    <a:pt x="7326" y="4"/>
                    <a:pt x="6844" y="-103"/>
                    <a:pt x="3153" y="753"/>
                  </a:cubicBezTo>
                  <a:cubicBezTo>
                    <a:pt x="-538" y="1609"/>
                    <a:pt x="-1286" y="5674"/>
                    <a:pt x="2511" y="8991"/>
                  </a:cubicBezTo>
                  <a:cubicBezTo>
                    <a:pt x="6309" y="12307"/>
                    <a:pt x="8609" y="15463"/>
                    <a:pt x="14921" y="15945"/>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4" name="Frihandsfigur: Form 373">
              <a:extLst>
                <a:ext uri="{FF2B5EF4-FFF2-40B4-BE49-F238E27FC236}">
                  <a16:creationId xmlns:a16="http://schemas.microsoft.com/office/drawing/2014/main" id="{7DF20D80-D575-3F75-1A08-9799F73B2643}"/>
                </a:ext>
              </a:extLst>
            </p:cNvPr>
            <p:cNvSpPr/>
            <p:nvPr/>
          </p:nvSpPr>
          <p:spPr>
            <a:xfrm>
              <a:off x="4277602" y="5760048"/>
              <a:ext cx="40289" cy="56520"/>
            </a:xfrm>
            <a:custGeom>
              <a:avLst/>
              <a:gdLst>
                <a:gd name="connsiteX0" fmla="*/ 34735 w 40289"/>
                <a:gd name="connsiteY0" fmla="*/ 23857 h 56520"/>
                <a:gd name="connsiteX1" fmla="*/ 30777 w 40289"/>
                <a:gd name="connsiteY1" fmla="*/ 17492 h 56520"/>
                <a:gd name="connsiteX2" fmla="*/ 20507 w 40289"/>
                <a:gd name="connsiteY2" fmla="*/ 14336 h 56520"/>
                <a:gd name="connsiteX3" fmla="*/ 12162 w 40289"/>
                <a:gd name="connsiteY3" fmla="*/ 21022 h 56520"/>
                <a:gd name="connsiteX4" fmla="*/ 9594 w 40289"/>
                <a:gd name="connsiteY4" fmla="*/ 10003 h 56520"/>
                <a:gd name="connsiteX5" fmla="*/ 5154 w 40289"/>
                <a:gd name="connsiteY5" fmla="*/ 0 h 56520"/>
                <a:gd name="connsiteX6" fmla="*/ 982 w 40289"/>
                <a:gd name="connsiteY6" fmla="*/ 6686 h 56520"/>
                <a:gd name="connsiteX7" fmla="*/ 2373 w 40289"/>
                <a:gd name="connsiteY7" fmla="*/ 18348 h 56520"/>
                <a:gd name="connsiteX8" fmla="*/ 9220 w 40289"/>
                <a:gd name="connsiteY8" fmla="*/ 26104 h 56520"/>
                <a:gd name="connsiteX9" fmla="*/ 18367 w 40289"/>
                <a:gd name="connsiteY9" fmla="*/ 29795 h 56520"/>
                <a:gd name="connsiteX10" fmla="*/ 17618 w 40289"/>
                <a:gd name="connsiteY10" fmla="*/ 34716 h 56520"/>
                <a:gd name="connsiteX11" fmla="*/ 9166 w 40289"/>
                <a:gd name="connsiteY11" fmla="*/ 33593 h 56520"/>
                <a:gd name="connsiteX12" fmla="*/ 6385 w 40289"/>
                <a:gd name="connsiteY12" fmla="*/ 45896 h 56520"/>
                <a:gd name="connsiteX13" fmla="*/ 14623 w 40289"/>
                <a:gd name="connsiteY13" fmla="*/ 51940 h 56520"/>
                <a:gd name="connsiteX14" fmla="*/ 23128 w 40289"/>
                <a:gd name="connsiteY14" fmla="*/ 56487 h 56520"/>
                <a:gd name="connsiteX15" fmla="*/ 31847 w 40289"/>
                <a:gd name="connsiteY15" fmla="*/ 49266 h 56520"/>
                <a:gd name="connsiteX16" fmla="*/ 36180 w 40289"/>
                <a:gd name="connsiteY16" fmla="*/ 39370 h 56520"/>
                <a:gd name="connsiteX17" fmla="*/ 39978 w 40289"/>
                <a:gd name="connsiteY17" fmla="*/ 30490 h 56520"/>
                <a:gd name="connsiteX18" fmla="*/ 34682 w 40289"/>
                <a:gd name="connsiteY18" fmla="*/ 23911 h 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289" h="56520">
                  <a:moveTo>
                    <a:pt x="34735" y="23857"/>
                  </a:moveTo>
                  <a:cubicBezTo>
                    <a:pt x="31579" y="22467"/>
                    <a:pt x="31579" y="20701"/>
                    <a:pt x="30777" y="17492"/>
                  </a:cubicBezTo>
                  <a:cubicBezTo>
                    <a:pt x="29921" y="14229"/>
                    <a:pt x="25428" y="13320"/>
                    <a:pt x="20507" y="14336"/>
                  </a:cubicBezTo>
                  <a:cubicBezTo>
                    <a:pt x="15585" y="15352"/>
                    <a:pt x="14783" y="22573"/>
                    <a:pt x="12162" y="21022"/>
                  </a:cubicBezTo>
                  <a:cubicBezTo>
                    <a:pt x="9594" y="19471"/>
                    <a:pt x="12269" y="14336"/>
                    <a:pt x="9594" y="10003"/>
                  </a:cubicBezTo>
                  <a:cubicBezTo>
                    <a:pt x="6920" y="5670"/>
                    <a:pt x="10718" y="0"/>
                    <a:pt x="5154" y="0"/>
                  </a:cubicBezTo>
                  <a:cubicBezTo>
                    <a:pt x="2266" y="0"/>
                    <a:pt x="2587" y="3424"/>
                    <a:pt x="982" y="6686"/>
                  </a:cubicBezTo>
                  <a:cubicBezTo>
                    <a:pt x="-569" y="9950"/>
                    <a:pt x="-409" y="16582"/>
                    <a:pt x="2373" y="18348"/>
                  </a:cubicBezTo>
                  <a:cubicBezTo>
                    <a:pt x="5154" y="20113"/>
                    <a:pt x="5261" y="25837"/>
                    <a:pt x="9220" y="26104"/>
                  </a:cubicBezTo>
                  <a:cubicBezTo>
                    <a:pt x="13178" y="26371"/>
                    <a:pt x="16174" y="28244"/>
                    <a:pt x="18367" y="29795"/>
                  </a:cubicBezTo>
                  <a:cubicBezTo>
                    <a:pt x="20614" y="31346"/>
                    <a:pt x="21148" y="33860"/>
                    <a:pt x="17618" y="34716"/>
                  </a:cubicBezTo>
                  <a:cubicBezTo>
                    <a:pt x="14088" y="35572"/>
                    <a:pt x="13981" y="32042"/>
                    <a:pt x="9166" y="33593"/>
                  </a:cubicBezTo>
                  <a:cubicBezTo>
                    <a:pt x="4352" y="35144"/>
                    <a:pt x="4513" y="41670"/>
                    <a:pt x="6385" y="45896"/>
                  </a:cubicBezTo>
                  <a:cubicBezTo>
                    <a:pt x="8204" y="50175"/>
                    <a:pt x="11467" y="50817"/>
                    <a:pt x="14623" y="51940"/>
                  </a:cubicBezTo>
                  <a:cubicBezTo>
                    <a:pt x="17779" y="53064"/>
                    <a:pt x="18795" y="56915"/>
                    <a:pt x="23128" y="56487"/>
                  </a:cubicBezTo>
                  <a:cubicBezTo>
                    <a:pt x="27461" y="56006"/>
                    <a:pt x="28798" y="51566"/>
                    <a:pt x="31847" y="49266"/>
                  </a:cubicBezTo>
                  <a:cubicBezTo>
                    <a:pt x="34896" y="46966"/>
                    <a:pt x="36822" y="42686"/>
                    <a:pt x="36180" y="39370"/>
                  </a:cubicBezTo>
                  <a:cubicBezTo>
                    <a:pt x="35538" y="36053"/>
                    <a:pt x="38587" y="34288"/>
                    <a:pt x="39978" y="30490"/>
                  </a:cubicBezTo>
                  <a:cubicBezTo>
                    <a:pt x="41368" y="26692"/>
                    <a:pt x="37838" y="25302"/>
                    <a:pt x="34682" y="23911"/>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5" name="Frihandsfigur: Form 374">
              <a:extLst>
                <a:ext uri="{FF2B5EF4-FFF2-40B4-BE49-F238E27FC236}">
                  <a16:creationId xmlns:a16="http://schemas.microsoft.com/office/drawing/2014/main" id="{B09C5969-0CBF-B72F-097C-476E0313B829}"/>
                </a:ext>
              </a:extLst>
            </p:cNvPr>
            <p:cNvSpPr/>
            <p:nvPr/>
          </p:nvSpPr>
          <p:spPr>
            <a:xfrm>
              <a:off x="4357842" y="5899347"/>
              <a:ext cx="44523" cy="59824"/>
            </a:xfrm>
            <a:custGeom>
              <a:avLst/>
              <a:gdLst>
                <a:gd name="connsiteX0" fmla="*/ 41098 w 44523"/>
                <a:gd name="connsiteY0" fmla="*/ 8819 h 59824"/>
                <a:gd name="connsiteX1" fmla="*/ 23178 w 44523"/>
                <a:gd name="connsiteY1" fmla="*/ 1063 h 59824"/>
                <a:gd name="connsiteX2" fmla="*/ 19006 w 44523"/>
                <a:gd name="connsiteY2" fmla="*/ 7749 h 59824"/>
                <a:gd name="connsiteX3" fmla="*/ 11785 w 44523"/>
                <a:gd name="connsiteY3" fmla="*/ 8980 h 59824"/>
                <a:gd name="connsiteX4" fmla="*/ 3440 w 44523"/>
                <a:gd name="connsiteY4" fmla="*/ 8712 h 59824"/>
                <a:gd name="connsiteX5" fmla="*/ 6649 w 44523"/>
                <a:gd name="connsiteY5" fmla="*/ 17057 h 59824"/>
                <a:gd name="connsiteX6" fmla="*/ 12052 w 44523"/>
                <a:gd name="connsiteY6" fmla="*/ 24706 h 59824"/>
                <a:gd name="connsiteX7" fmla="*/ 1193 w 44523"/>
                <a:gd name="connsiteY7" fmla="*/ 27755 h 59824"/>
                <a:gd name="connsiteX8" fmla="*/ 5366 w 44523"/>
                <a:gd name="connsiteY8" fmla="*/ 38989 h 59824"/>
                <a:gd name="connsiteX9" fmla="*/ 14192 w 44523"/>
                <a:gd name="connsiteY9" fmla="*/ 56213 h 59824"/>
                <a:gd name="connsiteX10" fmla="*/ 31897 w 44523"/>
                <a:gd name="connsiteY10" fmla="*/ 57604 h 59824"/>
                <a:gd name="connsiteX11" fmla="*/ 35535 w 44523"/>
                <a:gd name="connsiteY11" fmla="*/ 41075 h 59824"/>
                <a:gd name="connsiteX12" fmla="*/ 31630 w 44523"/>
                <a:gd name="connsiteY12" fmla="*/ 31928 h 59824"/>
                <a:gd name="connsiteX13" fmla="*/ 38691 w 44523"/>
                <a:gd name="connsiteY13" fmla="*/ 22085 h 59824"/>
                <a:gd name="connsiteX14" fmla="*/ 41044 w 44523"/>
                <a:gd name="connsiteY14" fmla="*/ 8873 h 5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23" h="59824">
                  <a:moveTo>
                    <a:pt x="41098" y="8819"/>
                  </a:moveTo>
                  <a:cubicBezTo>
                    <a:pt x="34839" y="4540"/>
                    <a:pt x="29169" y="-2735"/>
                    <a:pt x="23178" y="1063"/>
                  </a:cubicBezTo>
                  <a:cubicBezTo>
                    <a:pt x="19862" y="3149"/>
                    <a:pt x="20825" y="5503"/>
                    <a:pt x="19006" y="7749"/>
                  </a:cubicBezTo>
                  <a:cubicBezTo>
                    <a:pt x="17187" y="9996"/>
                    <a:pt x="15689" y="11654"/>
                    <a:pt x="11785" y="8980"/>
                  </a:cubicBezTo>
                  <a:cubicBezTo>
                    <a:pt x="7880" y="6359"/>
                    <a:pt x="5687" y="7321"/>
                    <a:pt x="3440" y="8712"/>
                  </a:cubicBezTo>
                  <a:cubicBezTo>
                    <a:pt x="1193" y="10103"/>
                    <a:pt x="2049" y="16201"/>
                    <a:pt x="6649" y="17057"/>
                  </a:cubicBezTo>
                  <a:cubicBezTo>
                    <a:pt x="11250" y="17913"/>
                    <a:pt x="15529" y="22727"/>
                    <a:pt x="12052" y="24706"/>
                  </a:cubicBezTo>
                  <a:cubicBezTo>
                    <a:pt x="8575" y="26632"/>
                    <a:pt x="4403" y="23743"/>
                    <a:pt x="1193" y="27755"/>
                  </a:cubicBezTo>
                  <a:cubicBezTo>
                    <a:pt x="-2016" y="31767"/>
                    <a:pt x="1889" y="34549"/>
                    <a:pt x="5366" y="38989"/>
                  </a:cubicBezTo>
                  <a:cubicBezTo>
                    <a:pt x="8843" y="43428"/>
                    <a:pt x="7987" y="50543"/>
                    <a:pt x="14192" y="56213"/>
                  </a:cubicBezTo>
                  <a:cubicBezTo>
                    <a:pt x="20397" y="61883"/>
                    <a:pt x="27297" y="59690"/>
                    <a:pt x="31897" y="57604"/>
                  </a:cubicBezTo>
                  <a:cubicBezTo>
                    <a:pt x="36498" y="55517"/>
                    <a:pt x="33288" y="45942"/>
                    <a:pt x="35535" y="41075"/>
                  </a:cubicBezTo>
                  <a:cubicBezTo>
                    <a:pt x="37782" y="36207"/>
                    <a:pt x="34839" y="34977"/>
                    <a:pt x="31630" y="31928"/>
                  </a:cubicBezTo>
                  <a:cubicBezTo>
                    <a:pt x="28420" y="28879"/>
                    <a:pt x="33181" y="25134"/>
                    <a:pt x="38691" y="22085"/>
                  </a:cubicBezTo>
                  <a:cubicBezTo>
                    <a:pt x="44254" y="19036"/>
                    <a:pt x="47303" y="13206"/>
                    <a:pt x="41044" y="8873"/>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6" name="Frihandsfigur: Form 375">
              <a:extLst>
                <a:ext uri="{FF2B5EF4-FFF2-40B4-BE49-F238E27FC236}">
                  <a16:creationId xmlns:a16="http://schemas.microsoft.com/office/drawing/2014/main" id="{BB2BB8A4-2B96-BE35-BBDB-8A3DD035E6DA}"/>
                </a:ext>
              </a:extLst>
            </p:cNvPr>
            <p:cNvSpPr/>
            <p:nvPr/>
          </p:nvSpPr>
          <p:spPr>
            <a:xfrm>
              <a:off x="4326033" y="5924950"/>
              <a:ext cx="31078" cy="50533"/>
            </a:xfrm>
            <a:custGeom>
              <a:avLst/>
              <a:gdLst>
                <a:gd name="connsiteX0" fmla="*/ 29472 w 31078"/>
                <a:gd name="connsiteY0" fmla="*/ 8893 h 50533"/>
                <a:gd name="connsiteX1" fmla="*/ 21822 w 31078"/>
                <a:gd name="connsiteY1" fmla="*/ 2367 h 50533"/>
                <a:gd name="connsiteX2" fmla="*/ 10696 w 31078"/>
                <a:gd name="connsiteY2" fmla="*/ 4293 h 50533"/>
                <a:gd name="connsiteX3" fmla="*/ 1389 w 31078"/>
                <a:gd name="connsiteY3" fmla="*/ 20875 h 50533"/>
                <a:gd name="connsiteX4" fmla="*/ 1923 w 31078"/>
                <a:gd name="connsiteY4" fmla="*/ 32536 h 50533"/>
                <a:gd name="connsiteX5" fmla="*/ 5668 w 31078"/>
                <a:gd name="connsiteY5" fmla="*/ 43770 h 50533"/>
                <a:gd name="connsiteX6" fmla="*/ 11926 w 31078"/>
                <a:gd name="connsiteY6" fmla="*/ 36388 h 50533"/>
                <a:gd name="connsiteX7" fmla="*/ 18613 w 31078"/>
                <a:gd name="connsiteY7" fmla="*/ 41095 h 50533"/>
                <a:gd name="connsiteX8" fmla="*/ 20539 w 31078"/>
                <a:gd name="connsiteY8" fmla="*/ 49975 h 50533"/>
                <a:gd name="connsiteX9" fmla="*/ 29686 w 31078"/>
                <a:gd name="connsiteY9" fmla="*/ 43716 h 50533"/>
                <a:gd name="connsiteX10" fmla="*/ 27867 w 31078"/>
                <a:gd name="connsiteY10" fmla="*/ 32750 h 50533"/>
                <a:gd name="connsiteX11" fmla="*/ 31076 w 31078"/>
                <a:gd name="connsiteY11" fmla="*/ 23282 h 50533"/>
                <a:gd name="connsiteX12" fmla="*/ 29418 w 31078"/>
                <a:gd name="connsiteY12" fmla="*/ 8840 h 5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78" h="50533">
                  <a:moveTo>
                    <a:pt x="29472" y="8893"/>
                  </a:moveTo>
                  <a:cubicBezTo>
                    <a:pt x="28509" y="5470"/>
                    <a:pt x="25674" y="5202"/>
                    <a:pt x="21822" y="2367"/>
                  </a:cubicBezTo>
                  <a:cubicBezTo>
                    <a:pt x="18292" y="-200"/>
                    <a:pt x="12675" y="-2019"/>
                    <a:pt x="10696" y="4293"/>
                  </a:cubicBezTo>
                  <a:cubicBezTo>
                    <a:pt x="8770" y="10551"/>
                    <a:pt x="4010" y="15740"/>
                    <a:pt x="1389" y="20875"/>
                  </a:cubicBezTo>
                  <a:cubicBezTo>
                    <a:pt x="-1233" y="26010"/>
                    <a:pt x="5400" y="26545"/>
                    <a:pt x="1923" y="32536"/>
                  </a:cubicBezTo>
                  <a:cubicBezTo>
                    <a:pt x="-1553" y="38527"/>
                    <a:pt x="-323" y="44197"/>
                    <a:pt x="5668" y="43770"/>
                  </a:cubicBezTo>
                  <a:cubicBezTo>
                    <a:pt x="11659" y="43342"/>
                    <a:pt x="7915" y="37672"/>
                    <a:pt x="11926" y="36388"/>
                  </a:cubicBezTo>
                  <a:cubicBezTo>
                    <a:pt x="15938" y="35157"/>
                    <a:pt x="20271" y="37618"/>
                    <a:pt x="18613" y="41095"/>
                  </a:cubicBezTo>
                  <a:cubicBezTo>
                    <a:pt x="16955" y="44572"/>
                    <a:pt x="15831" y="48477"/>
                    <a:pt x="20539" y="49975"/>
                  </a:cubicBezTo>
                  <a:cubicBezTo>
                    <a:pt x="25246" y="51526"/>
                    <a:pt x="28188" y="49975"/>
                    <a:pt x="29686" y="43716"/>
                  </a:cubicBezTo>
                  <a:cubicBezTo>
                    <a:pt x="31237" y="37458"/>
                    <a:pt x="28723" y="37725"/>
                    <a:pt x="27867" y="32750"/>
                  </a:cubicBezTo>
                  <a:cubicBezTo>
                    <a:pt x="27011" y="27776"/>
                    <a:pt x="31183" y="27776"/>
                    <a:pt x="31076" y="23282"/>
                  </a:cubicBezTo>
                  <a:cubicBezTo>
                    <a:pt x="30916" y="18843"/>
                    <a:pt x="31344" y="15633"/>
                    <a:pt x="29418" y="8840"/>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7" name="Frihandsfigur: Form 376">
              <a:extLst>
                <a:ext uri="{FF2B5EF4-FFF2-40B4-BE49-F238E27FC236}">
                  <a16:creationId xmlns:a16="http://schemas.microsoft.com/office/drawing/2014/main" id="{FE829D23-507A-22AE-5239-40EBC4CC31B7}"/>
                </a:ext>
              </a:extLst>
            </p:cNvPr>
            <p:cNvSpPr/>
            <p:nvPr/>
          </p:nvSpPr>
          <p:spPr>
            <a:xfrm>
              <a:off x="4439183" y="5945771"/>
              <a:ext cx="44880" cy="40644"/>
            </a:xfrm>
            <a:custGeom>
              <a:avLst/>
              <a:gdLst>
                <a:gd name="connsiteX0" fmla="*/ 34217 w 44880"/>
                <a:gd name="connsiteY0" fmla="*/ 4440 h 40644"/>
                <a:gd name="connsiteX1" fmla="*/ 23358 w 44880"/>
                <a:gd name="connsiteY1" fmla="*/ 4440 h 40644"/>
                <a:gd name="connsiteX2" fmla="*/ 12393 w 44880"/>
                <a:gd name="connsiteY2" fmla="*/ 0 h 40644"/>
                <a:gd name="connsiteX3" fmla="*/ 4048 w 44880"/>
                <a:gd name="connsiteY3" fmla="*/ 3210 h 40644"/>
                <a:gd name="connsiteX4" fmla="*/ 1534 w 44880"/>
                <a:gd name="connsiteY4" fmla="*/ 11126 h 40644"/>
                <a:gd name="connsiteX5" fmla="*/ 11965 w 44880"/>
                <a:gd name="connsiteY5" fmla="*/ 15406 h 40644"/>
                <a:gd name="connsiteX6" fmla="*/ 17100 w 44880"/>
                <a:gd name="connsiteY6" fmla="*/ 27334 h 40644"/>
                <a:gd name="connsiteX7" fmla="*/ 12393 w 44880"/>
                <a:gd name="connsiteY7" fmla="*/ 36374 h 40644"/>
                <a:gd name="connsiteX8" fmla="*/ 25872 w 44880"/>
                <a:gd name="connsiteY8" fmla="*/ 40012 h 40644"/>
                <a:gd name="connsiteX9" fmla="*/ 42401 w 44880"/>
                <a:gd name="connsiteY9" fmla="*/ 33058 h 40644"/>
                <a:gd name="connsiteX10" fmla="*/ 39780 w 44880"/>
                <a:gd name="connsiteY10" fmla="*/ 14710 h 40644"/>
                <a:gd name="connsiteX11" fmla="*/ 34217 w 44880"/>
                <a:gd name="connsiteY11" fmla="*/ 4440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80" h="40644">
                  <a:moveTo>
                    <a:pt x="34217" y="4440"/>
                  </a:moveTo>
                  <a:cubicBezTo>
                    <a:pt x="28547" y="-588"/>
                    <a:pt x="27424" y="5724"/>
                    <a:pt x="23358" y="4440"/>
                  </a:cubicBezTo>
                  <a:cubicBezTo>
                    <a:pt x="19346" y="3210"/>
                    <a:pt x="19935" y="0"/>
                    <a:pt x="12393" y="0"/>
                  </a:cubicBezTo>
                  <a:cubicBezTo>
                    <a:pt x="8381" y="0"/>
                    <a:pt x="8755" y="3637"/>
                    <a:pt x="4048" y="3210"/>
                  </a:cubicBezTo>
                  <a:cubicBezTo>
                    <a:pt x="-659" y="2782"/>
                    <a:pt x="-927" y="7810"/>
                    <a:pt x="1534" y="11126"/>
                  </a:cubicBezTo>
                  <a:cubicBezTo>
                    <a:pt x="4048" y="14443"/>
                    <a:pt x="6134" y="12677"/>
                    <a:pt x="11965" y="15406"/>
                  </a:cubicBezTo>
                  <a:cubicBezTo>
                    <a:pt x="17795" y="18134"/>
                    <a:pt x="16832" y="24178"/>
                    <a:pt x="17100" y="27334"/>
                  </a:cubicBezTo>
                  <a:cubicBezTo>
                    <a:pt x="17367" y="30544"/>
                    <a:pt x="8220" y="30811"/>
                    <a:pt x="12393" y="36374"/>
                  </a:cubicBezTo>
                  <a:cubicBezTo>
                    <a:pt x="16565" y="41937"/>
                    <a:pt x="18758" y="37765"/>
                    <a:pt x="25872" y="40012"/>
                  </a:cubicBezTo>
                  <a:cubicBezTo>
                    <a:pt x="32933" y="42258"/>
                    <a:pt x="38496" y="38193"/>
                    <a:pt x="42401" y="33058"/>
                  </a:cubicBezTo>
                  <a:cubicBezTo>
                    <a:pt x="46306" y="27923"/>
                    <a:pt x="45718" y="20434"/>
                    <a:pt x="39780" y="14710"/>
                  </a:cubicBezTo>
                  <a:cubicBezTo>
                    <a:pt x="33789" y="9040"/>
                    <a:pt x="39941" y="9415"/>
                    <a:pt x="34217" y="4440"/>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8" name="Frihandsfigur: Form 377">
              <a:extLst>
                <a:ext uri="{FF2B5EF4-FFF2-40B4-BE49-F238E27FC236}">
                  <a16:creationId xmlns:a16="http://schemas.microsoft.com/office/drawing/2014/main" id="{4F7ABB1C-E0C6-7028-AB82-F7A3A68866C7}"/>
                </a:ext>
              </a:extLst>
            </p:cNvPr>
            <p:cNvSpPr/>
            <p:nvPr/>
          </p:nvSpPr>
          <p:spPr>
            <a:xfrm>
              <a:off x="4570173" y="5424752"/>
              <a:ext cx="17120" cy="24973"/>
            </a:xfrm>
            <a:custGeom>
              <a:avLst/>
              <a:gdLst>
                <a:gd name="connsiteX0" fmla="*/ 8660 w 17120"/>
                <a:gd name="connsiteY0" fmla="*/ 24189 h 24973"/>
                <a:gd name="connsiteX1" fmla="*/ 16630 w 17120"/>
                <a:gd name="connsiteY1" fmla="*/ 16058 h 24973"/>
                <a:gd name="connsiteX2" fmla="*/ 9569 w 17120"/>
                <a:gd name="connsiteY2" fmla="*/ 7339 h 24973"/>
                <a:gd name="connsiteX3" fmla="*/ 1813 w 17120"/>
                <a:gd name="connsiteY3" fmla="*/ 225 h 24973"/>
                <a:gd name="connsiteX4" fmla="*/ 1278 w 17120"/>
                <a:gd name="connsiteY4" fmla="*/ 10976 h 24973"/>
                <a:gd name="connsiteX5" fmla="*/ 8660 w 17120"/>
                <a:gd name="connsiteY5" fmla="*/ 24242 h 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0" h="24973">
                  <a:moveTo>
                    <a:pt x="8660" y="24189"/>
                  </a:moveTo>
                  <a:cubicBezTo>
                    <a:pt x="15774" y="27345"/>
                    <a:pt x="18288" y="20231"/>
                    <a:pt x="16630" y="16058"/>
                  </a:cubicBezTo>
                  <a:cubicBezTo>
                    <a:pt x="14972" y="11886"/>
                    <a:pt x="11495" y="10976"/>
                    <a:pt x="9569" y="7339"/>
                  </a:cubicBezTo>
                  <a:cubicBezTo>
                    <a:pt x="7697" y="3809"/>
                    <a:pt x="4273" y="-1113"/>
                    <a:pt x="1813" y="225"/>
                  </a:cubicBezTo>
                  <a:cubicBezTo>
                    <a:pt x="-701" y="1508"/>
                    <a:pt x="-327" y="5948"/>
                    <a:pt x="1278" y="10976"/>
                  </a:cubicBezTo>
                  <a:cubicBezTo>
                    <a:pt x="2882" y="16005"/>
                    <a:pt x="1545" y="21086"/>
                    <a:pt x="8660" y="24242"/>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79" name="Frihandsfigur: Form 378">
              <a:extLst>
                <a:ext uri="{FF2B5EF4-FFF2-40B4-BE49-F238E27FC236}">
                  <a16:creationId xmlns:a16="http://schemas.microsoft.com/office/drawing/2014/main" id="{C420323D-33E8-A50F-0F04-438DEFCAF2DF}"/>
                </a:ext>
              </a:extLst>
            </p:cNvPr>
            <p:cNvSpPr/>
            <p:nvPr/>
          </p:nvSpPr>
          <p:spPr>
            <a:xfrm>
              <a:off x="4524836" y="5460822"/>
              <a:ext cx="14216" cy="35161"/>
            </a:xfrm>
            <a:custGeom>
              <a:avLst/>
              <a:gdLst>
                <a:gd name="connsiteX0" fmla="*/ 3821 w 14216"/>
                <a:gd name="connsiteY0" fmla="*/ 34924 h 35161"/>
                <a:gd name="connsiteX1" fmla="*/ 9652 w 14216"/>
                <a:gd name="connsiteY1" fmla="*/ 25831 h 35161"/>
                <a:gd name="connsiteX2" fmla="*/ 12220 w 14216"/>
                <a:gd name="connsiteY2" fmla="*/ 17968 h 35161"/>
                <a:gd name="connsiteX3" fmla="*/ 13503 w 14216"/>
                <a:gd name="connsiteY3" fmla="*/ 8981 h 35161"/>
                <a:gd name="connsiteX4" fmla="*/ 11471 w 14216"/>
                <a:gd name="connsiteY4" fmla="*/ 155 h 35161"/>
                <a:gd name="connsiteX5" fmla="*/ 4891 w 14216"/>
                <a:gd name="connsiteY5" fmla="*/ 2776 h 35161"/>
                <a:gd name="connsiteX6" fmla="*/ 3393 w 14216"/>
                <a:gd name="connsiteY6" fmla="*/ 11709 h 35161"/>
                <a:gd name="connsiteX7" fmla="*/ 451 w 14216"/>
                <a:gd name="connsiteY7" fmla="*/ 24815 h 35161"/>
                <a:gd name="connsiteX8" fmla="*/ 3768 w 14216"/>
                <a:gd name="connsiteY8" fmla="*/ 34924 h 3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6" h="35161">
                  <a:moveTo>
                    <a:pt x="3821" y="34924"/>
                  </a:moveTo>
                  <a:cubicBezTo>
                    <a:pt x="7619" y="36583"/>
                    <a:pt x="6977" y="29094"/>
                    <a:pt x="9652" y="25831"/>
                  </a:cubicBezTo>
                  <a:cubicBezTo>
                    <a:pt x="12327" y="22568"/>
                    <a:pt x="12915" y="21926"/>
                    <a:pt x="12220" y="17968"/>
                  </a:cubicBezTo>
                  <a:cubicBezTo>
                    <a:pt x="11578" y="14063"/>
                    <a:pt x="15857" y="12084"/>
                    <a:pt x="13503" y="8981"/>
                  </a:cubicBezTo>
                  <a:cubicBezTo>
                    <a:pt x="11203" y="5825"/>
                    <a:pt x="13771" y="1118"/>
                    <a:pt x="11471" y="155"/>
                  </a:cubicBezTo>
                  <a:cubicBezTo>
                    <a:pt x="9170" y="-808"/>
                    <a:pt x="8796" y="3043"/>
                    <a:pt x="4891" y="2776"/>
                  </a:cubicBezTo>
                  <a:cubicBezTo>
                    <a:pt x="2003" y="2562"/>
                    <a:pt x="2003" y="6467"/>
                    <a:pt x="3393" y="11709"/>
                  </a:cubicBezTo>
                  <a:cubicBezTo>
                    <a:pt x="4784" y="16951"/>
                    <a:pt x="1468" y="21445"/>
                    <a:pt x="451" y="24815"/>
                  </a:cubicBezTo>
                  <a:cubicBezTo>
                    <a:pt x="-565" y="28185"/>
                    <a:pt x="-30" y="33266"/>
                    <a:pt x="3768" y="3492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0" name="Frihandsfigur: Form 379">
              <a:extLst>
                <a:ext uri="{FF2B5EF4-FFF2-40B4-BE49-F238E27FC236}">
                  <a16:creationId xmlns:a16="http://schemas.microsoft.com/office/drawing/2014/main" id="{A438129F-9A39-C3B9-AE0C-A66C0C9FADC8}"/>
                </a:ext>
              </a:extLst>
            </p:cNvPr>
            <p:cNvSpPr/>
            <p:nvPr/>
          </p:nvSpPr>
          <p:spPr>
            <a:xfrm>
              <a:off x="4867168" y="5626440"/>
              <a:ext cx="40932" cy="41705"/>
            </a:xfrm>
            <a:custGeom>
              <a:avLst/>
              <a:gdLst>
                <a:gd name="connsiteX0" fmla="*/ 2391 w 40932"/>
                <a:gd name="connsiteY0" fmla="*/ 16408 h 41705"/>
                <a:gd name="connsiteX1" fmla="*/ 3515 w 40932"/>
                <a:gd name="connsiteY1" fmla="*/ 24164 h 41705"/>
                <a:gd name="connsiteX2" fmla="*/ 9773 w 40932"/>
                <a:gd name="connsiteY2" fmla="*/ 34274 h 41705"/>
                <a:gd name="connsiteX3" fmla="*/ 9773 w 40932"/>
                <a:gd name="connsiteY3" fmla="*/ 41335 h 41705"/>
                <a:gd name="connsiteX4" fmla="*/ 18064 w 40932"/>
                <a:gd name="connsiteY4" fmla="*/ 40212 h 41705"/>
                <a:gd name="connsiteX5" fmla="*/ 28656 w 40932"/>
                <a:gd name="connsiteY5" fmla="*/ 40693 h 41705"/>
                <a:gd name="connsiteX6" fmla="*/ 35235 w 40932"/>
                <a:gd name="connsiteY6" fmla="*/ 36254 h 41705"/>
                <a:gd name="connsiteX7" fmla="*/ 40531 w 40932"/>
                <a:gd name="connsiteY7" fmla="*/ 35879 h 41705"/>
                <a:gd name="connsiteX8" fmla="*/ 39835 w 40932"/>
                <a:gd name="connsiteY8" fmla="*/ 29621 h 41705"/>
                <a:gd name="connsiteX9" fmla="*/ 32079 w 40932"/>
                <a:gd name="connsiteY9" fmla="*/ 27106 h 41705"/>
                <a:gd name="connsiteX10" fmla="*/ 25179 w 40932"/>
                <a:gd name="connsiteY10" fmla="*/ 20420 h 41705"/>
                <a:gd name="connsiteX11" fmla="*/ 24430 w 40932"/>
                <a:gd name="connsiteY11" fmla="*/ 14376 h 41705"/>
                <a:gd name="connsiteX12" fmla="*/ 19722 w 40932"/>
                <a:gd name="connsiteY12" fmla="*/ 8277 h 41705"/>
                <a:gd name="connsiteX13" fmla="*/ 10201 w 40932"/>
                <a:gd name="connsiteY13" fmla="*/ 1912 h 41705"/>
                <a:gd name="connsiteX14" fmla="*/ 4210 w 40932"/>
                <a:gd name="connsiteY14" fmla="*/ 1912 h 41705"/>
                <a:gd name="connsiteX15" fmla="*/ 5226 w 40932"/>
                <a:gd name="connsiteY15" fmla="*/ 9080 h 41705"/>
                <a:gd name="connsiteX16" fmla="*/ 2391 w 40932"/>
                <a:gd name="connsiteY16" fmla="*/ 16408 h 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32" h="41705">
                  <a:moveTo>
                    <a:pt x="2391" y="16408"/>
                  </a:moveTo>
                  <a:cubicBezTo>
                    <a:pt x="-711" y="17585"/>
                    <a:pt x="-1246" y="22239"/>
                    <a:pt x="3515" y="24164"/>
                  </a:cubicBezTo>
                  <a:cubicBezTo>
                    <a:pt x="8275" y="26090"/>
                    <a:pt x="9987" y="31493"/>
                    <a:pt x="9773" y="34274"/>
                  </a:cubicBezTo>
                  <a:cubicBezTo>
                    <a:pt x="9559" y="37056"/>
                    <a:pt x="6938" y="39731"/>
                    <a:pt x="9773" y="41335"/>
                  </a:cubicBezTo>
                  <a:cubicBezTo>
                    <a:pt x="12608" y="42887"/>
                    <a:pt x="13357" y="38982"/>
                    <a:pt x="18064" y="40212"/>
                  </a:cubicBezTo>
                  <a:cubicBezTo>
                    <a:pt x="22772" y="41442"/>
                    <a:pt x="25500" y="42084"/>
                    <a:pt x="28656" y="40693"/>
                  </a:cubicBezTo>
                  <a:cubicBezTo>
                    <a:pt x="31812" y="39249"/>
                    <a:pt x="32507" y="35505"/>
                    <a:pt x="35235" y="36254"/>
                  </a:cubicBezTo>
                  <a:cubicBezTo>
                    <a:pt x="37963" y="37002"/>
                    <a:pt x="39621" y="37056"/>
                    <a:pt x="40531" y="35879"/>
                  </a:cubicBezTo>
                  <a:cubicBezTo>
                    <a:pt x="41387" y="34702"/>
                    <a:pt x="40745" y="32456"/>
                    <a:pt x="39835" y="29621"/>
                  </a:cubicBezTo>
                  <a:cubicBezTo>
                    <a:pt x="38231" y="24753"/>
                    <a:pt x="34005" y="28658"/>
                    <a:pt x="32079" y="27106"/>
                  </a:cubicBezTo>
                  <a:cubicBezTo>
                    <a:pt x="30153" y="25555"/>
                    <a:pt x="27479" y="22078"/>
                    <a:pt x="25179" y="20420"/>
                  </a:cubicBezTo>
                  <a:cubicBezTo>
                    <a:pt x="22878" y="18815"/>
                    <a:pt x="23734" y="16569"/>
                    <a:pt x="24430" y="14376"/>
                  </a:cubicBezTo>
                  <a:cubicBezTo>
                    <a:pt x="25125" y="12182"/>
                    <a:pt x="23520" y="9026"/>
                    <a:pt x="19722" y="8277"/>
                  </a:cubicBezTo>
                  <a:cubicBezTo>
                    <a:pt x="15925" y="7529"/>
                    <a:pt x="11806" y="4105"/>
                    <a:pt x="10201" y="1912"/>
                  </a:cubicBezTo>
                  <a:cubicBezTo>
                    <a:pt x="8596" y="-335"/>
                    <a:pt x="4638" y="-923"/>
                    <a:pt x="4210" y="1912"/>
                  </a:cubicBezTo>
                  <a:cubicBezTo>
                    <a:pt x="3782" y="4747"/>
                    <a:pt x="6564" y="6566"/>
                    <a:pt x="5226" y="9080"/>
                  </a:cubicBezTo>
                  <a:cubicBezTo>
                    <a:pt x="3889" y="11594"/>
                    <a:pt x="5494" y="15231"/>
                    <a:pt x="2391" y="16408"/>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1" name="Frihandsfigur: Form 380">
              <a:extLst>
                <a:ext uri="{FF2B5EF4-FFF2-40B4-BE49-F238E27FC236}">
                  <a16:creationId xmlns:a16="http://schemas.microsoft.com/office/drawing/2014/main" id="{F8B4085B-4FC5-7F54-ECBC-1FC91A979330}"/>
                </a:ext>
              </a:extLst>
            </p:cNvPr>
            <p:cNvSpPr/>
            <p:nvPr/>
          </p:nvSpPr>
          <p:spPr>
            <a:xfrm>
              <a:off x="4832391" y="5666439"/>
              <a:ext cx="78900" cy="70800"/>
            </a:xfrm>
            <a:custGeom>
              <a:avLst/>
              <a:gdLst>
                <a:gd name="connsiteX0" fmla="*/ 67926 w 78900"/>
                <a:gd name="connsiteY0" fmla="*/ 66007 h 70800"/>
                <a:gd name="connsiteX1" fmla="*/ 72740 w 78900"/>
                <a:gd name="connsiteY1" fmla="*/ 56540 h 70800"/>
                <a:gd name="connsiteX2" fmla="*/ 73864 w 78900"/>
                <a:gd name="connsiteY2" fmla="*/ 46751 h 70800"/>
                <a:gd name="connsiteX3" fmla="*/ 76966 w 78900"/>
                <a:gd name="connsiteY3" fmla="*/ 37871 h 70800"/>
                <a:gd name="connsiteX4" fmla="*/ 77501 w 78900"/>
                <a:gd name="connsiteY4" fmla="*/ 28510 h 70800"/>
                <a:gd name="connsiteX5" fmla="*/ 78036 w 78900"/>
                <a:gd name="connsiteY5" fmla="*/ 22305 h 70800"/>
                <a:gd name="connsiteX6" fmla="*/ 73971 w 78900"/>
                <a:gd name="connsiteY6" fmla="*/ 16528 h 70800"/>
                <a:gd name="connsiteX7" fmla="*/ 73971 w 78900"/>
                <a:gd name="connsiteY7" fmla="*/ 6364 h 70800"/>
                <a:gd name="connsiteX8" fmla="*/ 73971 w 78900"/>
                <a:gd name="connsiteY8" fmla="*/ 641 h 70800"/>
                <a:gd name="connsiteX9" fmla="*/ 69691 w 78900"/>
                <a:gd name="connsiteY9" fmla="*/ 1711 h 70800"/>
                <a:gd name="connsiteX10" fmla="*/ 65038 w 78900"/>
                <a:gd name="connsiteY10" fmla="*/ 5188 h 70800"/>
                <a:gd name="connsiteX11" fmla="*/ 64021 w 78900"/>
                <a:gd name="connsiteY11" fmla="*/ 13639 h 70800"/>
                <a:gd name="connsiteX12" fmla="*/ 58565 w 78900"/>
                <a:gd name="connsiteY12" fmla="*/ 13372 h 70800"/>
                <a:gd name="connsiteX13" fmla="*/ 54286 w 78900"/>
                <a:gd name="connsiteY13" fmla="*/ 16635 h 70800"/>
                <a:gd name="connsiteX14" fmla="*/ 46797 w 78900"/>
                <a:gd name="connsiteY14" fmla="*/ 10911 h 70800"/>
                <a:gd name="connsiteX15" fmla="*/ 36634 w 78900"/>
                <a:gd name="connsiteY15" fmla="*/ 11821 h 70800"/>
                <a:gd name="connsiteX16" fmla="*/ 29947 w 78900"/>
                <a:gd name="connsiteY16" fmla="*/ 11607 h 70800"/>
                <a:gd name="connsiteX17" fmla="*/ 21495 w 78900"/>
                <a:gd name="connsiteY17" fmla="*/ 17972 h 70800"/>
                <a:gd name="connsiteX18" fmla="*/ 14862 w 78900"/>
                <a:gd name="connsiteY18" fmla="*/ 15404 h 70800"/>
                <a:gd name="connsiteX19" fmla="*/ 10583 w 78900"/>
                <a:gd name="connsiteY19" fmla="*/ 18560 h 70800"/>
                <a:gd name="connsiteX20" fmla="*/ 10583 w 78900"/>
                <a:gd name="connsiteY20" fmla="*/ 25086 h 70800"/>
                <a:gd name="connsiteX21" fmla="*/ 11546 w 78900"/>
                <a:gd name="connsiteY21" fmla="*/ 31826 h 70800"/>
                <a:gd name="connsiteX22" fmla="*/ 16788 w 78900"/>
                <a:gd name="connsiteY22" fmla="*/ 34341 h 70800"/>
                <a:gd name="connsiteX23" fmla="*/ 15130 w 78900"/>
                <a:gd name="connsiteY23" fmla="*/ 36480 h 70800"/>
                <a:gd name="connsiteX24" fmla="*/ 8283 w 78900"/>
                <a:gd name="connsiteY24" fmla="*/ 36480 h 70800"/>
                <a:gd name="connsiteX25" fmla="*/ 6518 w 78900"/>
                <a:gd name="connsiteY25" fmla="*/ 45253 h 70800"/>
                <a:gd name="connsiteX26" fmla="*/ 3522 w 78900"/>
                <a:gd name="connsiteY26" fmla="*/ 51511 h 70800"/>
                <a:gd name="connsiteX27" fmla="*/ 259 w 78900"/>
                <a:gd name="connsiteY27" fmla="*/ 56860 h 70800"/>
                <a:gd name="connsiteX28" fmla="*/ 1650 w 78900"/>
                <a:gd name="connsiteY28" fmla="*/ 60070 h 70800"/>
                <a:gd name="connsiteX29" fmla="*/ 4967 w 78900"/>
                <a:gd name="connsiteY29" fmla="*/ 58465 h 70800"/>
                <a:gd name="connsiteX30" fmla="*/ 8978 w 78900"/>
                <a:gd name="connsiteY30" fmla="*/ 63172 h 70800"/>
                <a:gd name="connsiteX31" fmla="*/ 13365 w 78900"/>
                <a:gd name="connsiteY31" fmla="*/ 63440 h 70800"/>
                <a:gd name="connsiteX32" fmla="*/ 19142 w 78900"/>
                <a:gd name="connsiteY32" fmla="*/ 63975 h 70800"/>
                <a:gd name="connsiteX33" fmla="*/ 26845 w 78900"/>
                <a:gd name="connsiteY33" fmla="*/ 63654 h 70800"/>
                <a:gd name="connsiteX34" fmla="*/ 25775 w 78900"/>
                <a:gd name="connsiteY34" fmla="*/ 59000 h 70800"/>
                <a:gd name="connsiteX35" fmla="*/ 20800 w 78900"/>
                <a:gd name="connsiteY35" fmla="*/ 52635 h 70800"/>
                <a:gd name="connsiteX36" fmla="*/ 24063 w 78900"/>
                <a:gd name="connsiteY36" fmla="*/ 44557 h 70800"/>
                <a:gd name="connsiteX37" fmla="*/ 29038 w 78900"/>
                <a:gd name="connsiteY37" fmla="*/ 41187 h 70800"/>
                <a:gd name="connsiteX38" fmla="*/ 38506 w 78900"/>
                <a:gd name="connsiteY38" fmla="*/ 43755 h 70800"/>
                <a:gd name="connsiteX39" fmla="*/ 48188 w 78900"/>
                <a:gd name="connsiteY39" fmla="*/ 47553 h 70800"/>
                <a:gd name="connsiteX40" fmla="*/ 52574 w 78900"/>
                <a:gd name="connsiteY40" fmla="*/ 56700 h 70800"/>
                <a:gd name="connsiteX41" fmla="*/ 52842 w 78900"/>
                <a:gd name="connsiteY41" fmla="*/ 64938 h 70800"/>
                <a:gd name="connsiteX42" fmla="*/ 55997 w 78900"/>
                <a:gd name="connsiteY42" fmla="*/ 70661 h 70800"/>
                <a:gd name="connsiteX43" fmla="*/ 61454 w 78900"/>
                <a:gd name="connsiteY43" fmla="*/ 68789 h 70800"/>
                <a:gd name="connsiteX44" fmla="*/ 67819 w 78900"/>
                <a:gd name="connsiteY44" fmla="*/ 66168 h 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900" h="70800">
                  <a:moveTo>
                    <a:pt x="67926" y="66007"/>
                  </a:moveTo>
                  <a:cubicBezTo>
                    <a:pt x="69370" y="64135"/>
                    <a:pt x="73596" y="60605"/>
                    <a:pt x="72740" y="56540"/>
                  </a:cubicBezTo>
                  <a:cubicBezTo>
                    <a:pt x="71885" y="52474"/>
                    <a:pt x="72205" y="48783"/>
                    <a:pt x="73864" y="46751"/>
                  </a:cubicBezTo>
                  <a:cubicBezTo>
                    <a:pt x="75468" y="44718"/>
                    <a:pt x="77769" y="41722"/>
                    <a:pt x="76966" y="37871"/>
                  </a:cubicBezTo>
                  <a:cubicBezTo>
                    <a:pt x="76164" y="34020"/>
                    <a:pt x="75736" y="30436"/>
                    <a:pt x="77501" y="28510"/>
                  </a:cubicBezTo>
                  <a:cubicBezTo>
                    <a:pt x="79266" y="26638"/>
                    <a:pt x="79266" y="24017"/>
                    <a:pt x="78036" y="22305"/>
                  </a:cubicBezTo>
                  <a:cubicBezTo>
                    <a:pt x="76806" y="20593"/>
                    <a:pt x="74506" y="19737"/>
                    <a:pt x="73971" y="16528"/>
                  </a:cubicBezTo>
                  <a:cubicBezTo>
                    <a:pt x="73436" y="13265"/>
                    <a:pt x="72954" y="9467"/>
                    <a:pt x="73971" y="6364"/>
                  </a:cubicBezTo>
                  <a:cubicBezTo>
                    <a:pt x="74934" y="3262"/>
                    <a:pt x="75308" y="2299"/>
                    <a:pt x="73971" y="641"/>
                  </a:cubicBezTo>
                  <a:cubicBezTo>
                    <a:pt x="73008" y="-590"/>
                    <a:pt x="71403" y="52"/>
                    <a:pt x="69691" y="1711"/>
                  </a:cubicBezTo>
                  <a:cubicBezTo>
                    <a:pt x="67980" y="3315"/>
                    <a:pt x="65038" y="2994"/>
                    <a:pt x="65038" y="5188"/>
                  </a:cubicBezTo>
                  <a:cubicBezTo>
                    <a:pt x="65038" y="7381"/>
                    <a:pt x="65412" y="12516"/>
                    <a:pt x="64021" y="13639"/>
                  </a:cubicBezTo>
                  <a:cubicBezTo>
                    <a:pt x="62630" y="14763"/>
                    <a:pt x="60009" y="12302"/>
                    <a:pt x="58565" y="13372"/>
                  </a:cubicBezTo>
                  <a:cubicBezTo>
                    <a:pt x="57121" y="14442"/>
                    <a:pt x="57014" y="17705"/>
                    <a:pt x="54286" y="16635"/>
                  </a:cubicBezTo>
                  <a:cubicBezTo>
                    <a:pt x="51611" y="15565"/>
                    <a:pt x="49953" y="12302"/>
                    <a:pt x="46797" y="10911"/>
                  </a:cubicBezTo>
                  <a:cubicBezTo>
                    <a:pt x="43641" y="9520"/>
                    <a:pt x="39897" y="11286"/>
                    <a:pt x="36634" y="11821"/>
                  </a:cubicBezTo>
                  <a:cubicBezTo>
                    <a:pt x="33371" y="12355"/>
                    <a:pt x="34173" y="10644"/>
                    <a:pt x="29947" y="11607"/>
                  </a:cubicBezTo>
                  <a:cubicBezTo>
                    <a:pt x="25721" y="12516"/>
                    <a:pt x="25454" y="16207"/>
                    <a:pt x="21495" y="17972"/>
                  </a:cubicBezTo>
                  <a:cubicBezTo>
                    <a:pt x="17537" y="19737"/>
                    <a:pt x="16949" y="17009"/>
                    <a:pt x="14862" y="15404"/>
                  </a:cubicBezTo>
                  <a:cubicBezTo>
                    <a:pt x="12776" y="13853"/>
                    <a:pt x="10637" y="16100"/>
                    <a:pt x="10583" y="18560"/>
                  </a:cubicBezTo>
                  <a:cubicBezTo>
                    <a:pt x="10476" y="21021"/>
                    <a:pt x="11439" y="23161"/>
                    <a:pt x="10583" y="25086"/>
                  </a:cubicBezTo>
                  <a:cubicBezTo>
                    <a:pt x="9727" y="27012"/>
                    <a:pt x="9674" y="31291"/>
                    <a:pt x="11546" y="31826"/>
                  </a:cubicBezTo>
                  <a:cubicBezTo>
                    <a:pt x="13418" y="32361"/>
                    <a:pt x="16200" y="33164"/>
                    <a:pt x="16788" y="34341"/>
                  </a:cubicBezTo>
                  <a:cubicBezTo>
                    <a:pt x="17377" y="35517"/>
                    <a:pt x="17056" y="36534"/>
                    <a:pt x="15130" y="36480"/>
                  </a:cubicBezTo>
                  <a:cubicBezTo>
                    <a:pt x="13204" y="36480"/>
                    <a:pt x="10744" y="34822"/>
                    <a:pt x="8283" y="36480"/>
                  </a:cubicBezTo>
                  <a:cubicBezTo>
                    <a:pt x="5822" y="38138"/>
                    <a:pt x="8123" y="42846"/>
                    <a:pt x="6518" y="45253"/>
                  </a:cubicBezTo>
                  <a:cubicBezTo>
                    <a:pt x="4967" y="47660"/>
                    <a:pt x="4325" y="48837"/>
                    <a:pt x="3522" y="51511"/>
                  </a:cubicBezTo>
                  <a:cubicBezTo>
                    <a:pt x="2666" y="54186"/>
                    <a:pt x="848" y="54560"/>
                    <a:pt x="259" y="56860"/>
                  </a:cubicBezTo>
                  <a:cubicBezTo>
                    <a:pt x="-276" y="59107"/>
                    <a:pt x="-62" y="59963"/>
                    <a:pt x="1650" y="60070"/>
                  </a:cubicBezTo>
                  <a:cubicBezTo>
                    <a:pt x="3362" y="60177"/>
                    <a:pt x="3201" y="57556"/>
                    <a:pt x="4967" y="58465"/>
                  </a:cubicBezTo>
                  <a:cubicBezTo>
                    <a:pt x="6732" y="59375"/>
                    <a:pt x="6518" y="62477"/>
                    <a:pt x="8978" y="63172"/>
                  </a:cubicBezTo>
                  <a:cubicBezTo>
                    <a:pt x="11493" y="63868"/>
                    <a:pt x="11332" y="61835"/>
                    <a:pt x="13365" y="63440"/>
                  </a:cubicBezTo>
                  <a:cubicBezTo>
                    <a:pt x="15397" y="65045"/>
                    <a:pt x="17377" y="64831"/>
                    <a:pt x="19142" y="63975"/>
                  </a:cubicBezTo>
                  <a:cubicBezTo>
                    <a:pt x="20907" y="63119"/>
                    <a:pt x="25454" y="64831"/>
                    <a:pt x="26845" y="63654"/>
                  </a:cubicBezTo>
                  <a:cubicBezTo>
                    <a:pt x="28235" y="62424"/>
                    <a:pt x="28021" y="60070"/>
                    <a:pt x="25775" y="59000"/>
                  </a:cubicBezTo>
                  <a:cubicBezTo>
                    <a:pt x="23528" y="57930"/>
                    <a:pt x="20051" y="55416"/>
                    <a:pt x="20800" y="52635"/>
                  </a:cubicBezTo>
                  <a:cubicBezTo>
                    <a:pt x="21549" y="49800"/>
                    <a:pt x="21656" y="46055"/>
                    <a:pt x="24063" y="44557"/>
                  </a:cubicBezTo>
                  <a:cubicBezTo>
                    <a:pt x="26524" y="43060"/>
                    <a:pt x="26042" y="40813"/>
                    <a:pt x="29038" y="41187"/>
                  </a:cubicBezTo>
                  <a:cubicBezTo>
                    <a:pt x="32033" y="41562"/>
                    <a:pt x="34708" y="41615"/>
                    <a:pt x="38506" y="43755"/>
                  </a:cubicBezTo>
                  <a:cubicBezTo>
                    <a:pt x="42357" y="45948"/>
                    <a:pt x="45246" y="47072"/>
                    <a:pt x="48188" y="47553"/>
                  </a:cubicBezTo>
                  <a:cubicBezTo>
                    <a:pt x="51130" y="48034"/>
                    <a:pt x="52628" y="52528"/>
                    <a:pt x="52574" y="56700"/>
                  </a:cubicBezTo>
                  <a:cubicBezTo>
                    <a:pt x="52521" y="60872"/>
                    <a:pt x="51718" y="62049"/>
                    <a:pt x="52842" y="64938"/>
                  </a:cubicBezTo>
                  <a:cubicBezTo>
                    <a:pt x="53965" y="67880"/>
                    <a:pt x="53911" y="69912"/>
                    <a:pt x="55997" y="70661"/>
                  </a:cubicBezTo>
                  <a:cubicBezTo>
                    <a:pt x="58084" y="71410"/>
                    <a:pt x="59956" y="68896"/>
                    <a:pt x="61454" y="68789"/>
                  </a:cubicBezTo>
                  <a:cubicBezTo>
                    <a:pt x="62951" y="68682"/>
                    <a:pt x="66375" y="68040"/>
                    <a:pt x="67819" y="66168"/>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2" name="Frihandsfigur: Form 381">
              <a:extLst>
                <a:ext uri="{FF2B5EF4-FFF2-40B4-BE49-F238E27FC236}">
                  <a16:creationId xmlns:a16="http://schemas.microsoft.com/office/drawing/2014/main" id="{0A6A1769-4BFE-CA01-8A33-9F25B2DBF72E}"/>
                </a:ext>
              </a:extLst>
            </p:cNvPr>
            <p:cNvSpPr/>
            <p:nvPr/>
          </p:nvSpPr>
          <p:spPr>
            <a:xfrm>
              <a:off x="4931304" y="5797777"/>
              <a:ext cx="20988" cy="15906"/>
            </a:xfrm>
            <a:custGeom>
              <a:avLst/>
              <a:gdLst>
                <a:gd name="connsiteX0" fmla="*/ 9988 w 20988"/>
                <a:gd name="connsiteY0" fmla="*/ 14105 h 15906"/>
                <a:gd name="connsiteX1" fmla="*/ 19830 w 20988"/>
                <a:gd name="connsiteY1" fmla="*/ 9986 h 15906"/>
                <a:gd name="connsiteX2" fmla="*/ 18279 w 20988"/>
                <a:gd name="connsiteY2" fmla="*/ 946 h 15906"/>
                <a:gd name="connsiteX3" fmla="*/ 6190 w 20988"/>
                <a:gd name="connsiteY3" fmla="*/ 3781 h 15906"/>
                <a:gd name="connsiteX4" fmla="*/ 92 w 20988"/>
                <a:gd name="connsiteY4" fmla="*/ 13356 h 15906"/>
                <a:gd name="connsiteX5" fmla="*/ 9934 w 20988"/>
                <a:gd name="connsiteY5" fmla="*/ 14051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88" h="15906">
                  <a:moveTo>
                    <a:pt x="9988" y="14105"/>
                  </a:moveTo>
                  <a:cubicBezTo>
                    <a:pt x="12823" y="11376"/>
                    <a:pt x="17263" y="13944"/>
                    <a:pt x="19830" y="9986"/>
                  </a:cubicBezTo>
                  <a:cubicBezTo>
                    <a:pt x="21595" y="7258"/>
                    <a:pt x="21542" y="2337"/>
                    <a:pt x="18279" y="946"/>
                  </a:cubicBezTo>
                  <a:cubicBezTo>
                    <a:pt x="13358" y="-1141"/>
                    <a:pt x="9613" y="411"/>
                    <a:pt x="6190" y="3781"/>
                  </a:cubicBezTo>
                  <a:cubicBezTo>
                    <a:pt x="2766" y="7204"/>
                    <a:pt x="-604" y="10253"/>
                    <a:pt x="92" y="13356"/>
                  </a:cubicBezTo>
                  <a:cubicBezTo>
                    <a:pt x="787" y="16458"/>
                    <a:pt x="7099" y="16779"/>
                    <a:pt x="9934" y="14051"/>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3" name="Frihandsfigur: Form 382">
              <a:extLst>
                <a:ext uri="{FF2B5EF4-FFF2-40B4-BE49-F238E27FC236}">
                  <a16:creationId xmlns:a16="http://schemas.microsoft.com/office/drawing/2014/main" id="{15DAE1B4-4BC8-A207-0E06-FDC2B8D3F42B}"/>
                </a:ext>
              </a:extLst>
            </p:cNvPr>
            <p:cNvSpPr/>
            <p:nvPr/>
          </p:nvSpPr>
          <p:spPr>
            <a:xfrm>
              <a:off x="4869424" y="5785730"/>
              <a:ext cx="18335" cy="18671"/>
            </a:xfrm>
            <a:custGeom>
              <a:avLst/>
              <a:gdLst>
                <a:gd name="connsiteX0" fmla="*/ 2863 w 18335"/>
                <a:gd name="connsiteY0" fmla="*/ 2776 h 18671"/>
                <a:gd name="connsiteX1" fmla="*/ 4094 w 18335"/>
                <a:gd name="connsiteY1" fmla="*/ 17005 h 18671"/>
                <a:gd name="connsiteX2" fmla="*/ 16932 w 18335"/>
                <a:gd name="connsiteY2" fmla="*/ 14491 h 18671"/>
                <a:gd name="connsiteX3" fmla="*/ 16076 w 18335"/>
                <a:gd name="connsiteY3" fmla="*/ 1920 h 18671"/>
                <a:gd name="connsiteX4" fmla="*/ 2810 w 18335"/>
                <a:gd name="connsiteY4" fmla="*/ 2776 h 18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 h="18671">
                  <a:moveTo>
                    <a:pt x="2863" y="2776"/>
                  </a:moveTo>
                  <a:cubicBezTo>
                    <a:pt x="-79" y="6895"/>
                    <a:pt x="-2218" y="13528"/>
                    <a:pt x="4094" y="17005"/>
                  </a:cubicBezTo>
                  <a:cubicBezTo>
                    <a:pt x="10406" y="20482"/>
                    <a:pt x="15059" y="17968"/>
                    <a:pt x="16932" y="14491"/>
                  </a:cubicBezTo>
                  <a:cubicBezTo>
                    <a:pt x="18804" y="11014"/>
                    <a:pt x="19071" y="3953"/>
                    <a:pt x="16076" y="1920"/>
                  </a:cubicBezTo>
                  <a:cubicBezTo>
                    <a:pt x="12920" y="-220"/>
                    <a:pt x="5752" y="-1343"/>
                    <a:pt x="2810" y="2776"/>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4" name="Frihandsfigur: Form 383">
              <a:extLst>
                <a:ext uri="{FF2B5EF4-FFF2-40B4-BE49-F238E27FC236}">
                  <a16:creationId xmlns:a16="http://schemas.microsoft.com/office/drawing/2014/main" id="{4FA663D6-0E43-C59D-F64D-EE54E19A3153}"/>
                </a:ext>
              </a:extLst>
            </p:cNvPr>
            <p:cNvSpPr/>
            <p:nvPr/>
          </p:nvSpPr>
          <p:spPr>
            <a:xfrm>
              <a:off x="4839217" y="5742904"/>
              <a:ext cx="20274" cy="20157"/>
            </a:xfrm>
            <a:custGeom>
              <a:avLst/>
              <a:gdLst>
                <a:gd name="connsiteX0" fmla="*/ 6646 w 20274"/>
                <a:gd name="connsiteY0" fmla="*/ 20033 h 20157"/>
                <a:gd name="connsiteX1" fmla="*/ 18039 w 20274"/>
                <a:gd name="connsiteY1" fmla="*/ 15861 h 20157"/>
                <a:gd name="connsiteX2" fmla="*/ 18414 w 20274"/>
                <a:gd name="connsiteY2" fmla="*/ 10405 h 20157"/>
                <a:gd name="connsiteX3" fmla="*/ 15097 w 20274"/>
                <a:gd name="connsiteY3" fmla="*/ 990 h 20157"/>
                <a:gd name="connsiteX4" fmla="*/ 5362 w 20274"/>
                <a:gd name="connsiteY4" fmla="*/ 4949 h 20157"/>
                <a:gd name="connsiteX5" fmla="*/ 173 w 20274"/>
                <a:gd name="connsiteY5" fmla="*/ 12919 h 20157"/>
                <a:gd name="connsiteX6" fmla="*/ 6646 w 20274"/>
                <a:gd name="connsiteY6" fmla="*/ 20033 h 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4" h="20157">
                  <a:moveTo>
                    <a:pt x="6646" y="20033"/>
                  </a:moveTo>
                  <a:cubicBezTo>
                    <a:pt x="11727" y="20889"/>
                    <a:pt x="15097" y="17091"/>
                    <a:pt x="18039" y="15861"/>
                  </a:cubicBezTo>
                  <a:cubicBezTo>
                    <a:pt x="20982" y="14631"/>
                    <a:pt x="20928" y="11956"/>
                    <a:pt x="18414" y="10405"/>
                  </a:cubicBezTo>
                  <a:cubicBezTo>
                    <a:pt x="15900" y="8854"/>
                    <a:pt x="17665" y="3291"/>
                    <a:pt x="15097" y="990"/>
                  </a:cubicBezTo>
                  <a:cubicBezTo>
                    <a:pt x="11246" y="-2487"/>
                    <a:pt x="8999" y="4253"/>
                    <a:pt x="5362" y="4949"/>
                  </a:cubicBezTo>
                  <a:cubicBezTo>
                    <a:pt x="1725" y="5698"/>
                    <a:pt x="-683" y="8105"/>
                    <a:pt x="173" y="12919"/>
                  </a:cubicBezTo>
                  <a:cubicBezTo>
                    <a:pt x="1029" y="17733"/>
                    <a:pt x="1564" y="19231"/>
                    <a:pt x="6646" y="20033"/>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5" name="Frihandsfigur: Form 384">
              <a:extLst>
                <a:ext uri="{FF2B5EF4-FFF2-40B4-BE49-F238E27FC236}">
                  <a16:creationId xmlns:a16="http://schemas.microsoft.com/office/drawing/2014/main" id="{FCA8C444-55C2-16E7-F2CD-C182F6BBAEE7}"/>
                </a:ext>
              </a:extLst>
            </p:cNvPr>
            <p:cNvSpPr/>
            <p:nvPr/>
          </p:nvSpPr>
          <p:spPr>
            <a:xfrm>
              <a:off x="4860446" y="5828374"/>
              <a:ext cx="25553" cy="16835"/>
            </a:xfrm>
            <a:custGeom>
              <a:avLst/>
              <a:gdLst>
                <a:gd name="connsiteX0" fmla="*/ 7722 w 25553"/>
                <a:gd name="connsiteY0" fmla="*/ 465 h 16835"/>
                <a:gd name="connsiteX1" fmla="*/ 1036 w 25553"/>
                <a:gd name="connsiteY1" fmla="*/ 3674 h 16835"/>
                <a:gd name="connsiteX2" fmla="*/ 6010 w 25553"/>
                <a:gd name="connsiteY2" fmla="*/ 14212 h 16835"/>
                <a:gd name="connsiteX3" fmla="*/ 19918 w 25553"/>
                <a:gd name="connsiteY3" fmla="*/ 16833 h 16835"/>
                <a:gd name="connsiteX4" fmla="*/ 22539 w 25553"/>
                <a:gd name="connsiteY4" fmla="*/ 4316 h 16835"/>
                <a:gd name="connsiteX5" fmla="*/ 7669 w 25553"/>
                <a:gd name="connsiteY5" fmla="*/ 411 h 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3" h="16835">
                  <a:moveTo>
                    <a:pt x="7722" y="465"/>
                  </a:moveTo>
                  <a:cubicBezTo>
                    <a:pt x="6438" y="-231"/>
                    <a:pt x="3443" y="-766"/>
                    <a:pt x="1036" y="3674"/>
                  </a:cubicBezTo>
                  <a:cubicBezTo>
                    <a:pt x="-1318" y="8114"/>
                    <a:pt x="340" y="13945"/>
                    <a:pt x="6010" y="14212"/>
                  </a:cubicBezTo>
                  <a:cubicBezTo>
                    <a:pt x="12215" y="14533"/>
                    <a:pt x="12804" y="16726"/>
                    <a:pt x="19918" y="16833"/>
                  </a:cubicBezTo>
                  <a:cubicBezTo>
                    <a:pt x="26979" y="16994"/>
                    <a:pt x="26872" y="8649"/>
                    <a:pt x="22539" y="4316"/>
                  </a:cubicBezTo>
                  <a:cubicBezTo>
                    <a:pt x="18260" y="37"/>
                    <a:pt x="11413" y="2444"/>
                    <a:pt x="7669" y="411"/>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6" name="Frihandsfigur: Form 385">
              <a:extLst>
                <a:ext uri="{FF2B5EF4-FFF2-40B4-BE49-F238E27FC236}">
                  <a16:creationId xmlns:a16="http://schemas.microsoft.com/office/drawing/2014/main" id="{80D1DB2A-C040-9485-43F3-5A46133DE6C4}"/>
                </a:ext>
              </a:extLst>
            </p:cNvPr>
            <p:cNvSpPr/>
            <p:nvPr/>
          </p:nvSpPr>
          <p:spPr>
            <a:xfrm>
              <a:off x="4831960" y="5848648"/>
              <a:ext cx="33265" cy="24601"/>
            </a:xfrm>
            <a:custGeom>
              <a:avLst/>
              <a:gdLst>
                <a:gd name="connsiteX0" fmla="*/ 25884 w 33265"/>
                <a:gd name="connsiteY0" fmla="*/ 9023 h 24601"/>
                <a:gd name="connsiteX1" fmla="*/ 22728 w 33265"/>
                <a:gd name="connsiteY1" fmla="*/ 250 h 24601"/>
                <a:gd name="connsiteX2" fmla="*/ 10693 w 33265"/>
                <a:gd name="connsiteY2" fmla="*/ 1373 h 24601"/>
                <a:gd name="connsiteX3" fmla="*/ 1225 w 33265"/>
                <a:gd name="connsiteY3" fmla="*/ 4262 h 24601"/>
                <a:gd name="connsiteX4" fmla="*/ 4916 w 33265"/>
                <a:gd name="connsiteY4" fmla="*/ 16672 h 24601"/>
                <a:gd name="connsiteX5" fmla="*/ 9623 w 33265"/>
                <a:gd name="connsiteY5" fmla="*/ 24000 h 24601"/>
                <a:gd name="connsiteX6" fmla="*/ 25082 w 33265"/>
                <a:gd name="connsiteY6" fmla="*/ 23893 h 24601"/>
                <a:gd name="connsiteX7" fmla="*/ 33159 w 33265"/>
                <a:gd name="connsiteY7" fmla="*/ 17314 h 24601"/>
                <a:gd name="connsiteX8" fmla="*/ 25831 w 33265"/>
                <a:gd name="connsiteY8" fmla="*/ 9076 h 2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65" h="24601">
                  <a:moveTo>
                    <a:pt x="25884" y="9023"/>
                  </a:moveTo>
                  <a:cubicBezTo>
                    <a:pt x="22835" y="6241"/>
                    <a:pt x="26366" y="1641"/>
                    <a:pt x="22728" y="250"/>
                  </a:cubicBezTo>
                  <a:cubicBezTo>
                    <a:pt x="19091" y="-1141"/>
                    <a:pt x="15881" y="3834"/>
                    <a:pt x="10693" y="1373"/>
                  </a:cubicBezTo>
                  <a:cubicBezTo>
                    <a:pt x="6788" y="-499"/>
                    <a:pt x="4327" y="357"/>
                    <a:pt x="1225" y="4262"/>
                  </a:cubicBezTo>
                  <a:cubicBezTo>
                    <a:pt x="-1878" y="8167"/>
                    <a:pt x="1492" y="12981"/>
                    <a:pt x="4916" y="16672"/>
                  </a:cubicBezTo>
                  <a:cubicBezTo>
                    <a:pt x="8339" y="20363"/>
                    <a:pt x="5451" y="22342"/>
                    <a:pt x="9623" y="24000"/>
                  </a:cubicBezTo>
                  <a:cubicBezTo>
                    <a:pt x="13795" y="25712"/>
                    <a:pt x="19091" y="23145"/>
                    <a:pt x="25082" y="23893"/>
                  </a:cubicBezTo>
                  <a:cubicBezTo>
                    <a:pt x="31127" y="24642"/>
                    <a:pt x="33855" y="21754"/>
                    <a:pt x="33159" y="17314"/>
                  </a:cubicBezTo>
                  <a:cubicBezTo>
                    <a:pt x="32410" y="12874"/>
                    <a:pt x="28880" y="11858"/>
                    <a:pt x="25831" y="9076"/>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7" name="Frihandsfigur: Form 386">
              <a:extLst>
                <a:ext uri="{FF2B5EF4-FFF2-40B4-BE49-F238E27FC236}">
                  <a16:creationId xmlns:a16="http://schemas.microsoft.com/office/drawing/2014/main" id="{ECB27079-E6E8-C466-891C-B4B801961EA2}"/>
                </a:ext>
              </a:extLst>
            </p:cNvPr>
            <p:cNvSpPr/>
            <p:nvPr/>
          </p:nvSpPr>
          <p:spPr>
            <a:xfrm>
              <a:off x="4893819" y="5854137"/>
              <a:ext cx="22568" cy="25648"/>
            </a:xfrm>
            <a:custGeom>
              <a:avLst/>
              <a:gdLst>
                <a:gd name="connsiteX0" fmla="*/ 12168 w 22568"/>
                <a:gd name="connsiteY0" fmla="*/ 7064 h 25648"/>
                <a:gd name="connsiteX1" fmla="*/ 5107 w 22568"/>
                <a:gd name="connsiteY1" fmla="*/ 4 h 25648"/>
                <a:gd name="connsiteX2" fmla="*/ 3449 w 22568"/>
                <a:gd name="connsiteY2" fmla="*/ 8134 h 25648"/>
                <a:gd name="connsiteX3" fmla="*/ 1523 w 22568"/>
                <a:gd name="connsiteY3" fmla="*/ 16800 h 25648"/>
                <a:gd name="connsiteX4" fmla="*/ 2914 w 22568"/>
                <a:gd name="connsiteY4" fmla="*/ 25412 h 25648"/>
                <a:gd name="connsiteX5" fmla="*/ 12596 w 22568"/>
                <a:gd name="connsiteY5" fmla="*/ 21668 h 25648"/>
                <a:gd name="connsiteX6" fmla="*/ 12917 w 22568"/>
                <a:gd name="connsiteY6" fmla="*/ 15142 h 25648"/>
                <a:gd name="connsiteX7" fmla="*/ 13880 w 22568"/>
                <a:gd name="connsiteY7" fmla="*/ 12414 h 25648"/>
                <a:gd name="connsiteX8" fmla="*/ 19978 w 22568"/>
                <a:gd name="connsiteY8" fmla="*/ 11825 h 25648"/>
                <a:gd name="connsiteX9" fmla="*/ 22064 w 22568"/>
                <a:gd name="connsiteY9" fmla="*/ 7064 h 25648"/>
                <a:gd name="connsiteX10" fmla="*/ 12168 w 22568"/>
                <a:gd name="connsiteY10" fmla="*/ 7064 h 2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8" h="25648">
                  <a:moveTo>
                    <a:pt x="12168" y="7064"/>
                  </a:moveTo>
                  <a:cubicBezTo>
                    <a:pt x="7728" y="5888"/>
                    <a:pt x="8744" y="164"/>
                    <a:pt x="5107" y="4"/>
                  </a:cubicBezTo>
                  <a:cubicBezTo>
                    <a:pt x="1469" y="-157"/>
                    <a:pt x="132" y="5139"/>
                    <a:pt x="3449" y="8134"/>
                  </a:cubicBezTo>
                  <a:cubicBezTo>
                    <a:pt x="6765" y="11130"/>
                    <a:pt x="3502" y="14714"/>
                    <a:pt x="1523" y="16800"/>
                  </a:cubicBezTo>
                  <a:cubicBezTo>
                    <a:pt x="-456" y="18886"/>
                    <a:pt x="-991" y="24182"/>
                    <a:pt x="2914" y="25412"/>
                  </a:cubicBezTo>
                  <a:cubicBezTo>
                    <a:pt x="6872" y="26589"/>
                    <a:pt x="9921" y="23058"/>
                    <a:pt x="12596" y="21668"/>
                  </a:cubicBezTo>
                  <a:cubicBezTo>
                    <a:pt x="15270" y="20277"/>
                    <a:pt x="15538" y="16693"/>
                    <a:pt x="12917" y="15142"/>
                  </a:cubicBezTo>
                  <a:cubicBezTo>
                    <a:pt x="10296" y="13590"/>
                    <a:pt x="11526" y="11130"/>
                    <a:pt x="13880" y="12414"/>
                  </a:cubicBezTo>
                  <a:cubicBezTo>
                    <a:pt x="16180" y="13697"/>
                    <a:pt x="17945" y="13537"/>
                    <a:pt x="19978" y="11825"/>
                  </a:cubicBezTo>
                  <a:cubicBezTo>
                    <a:pt x="22010" y="10114"/>
                    <a:pt x="23348" y="8883"/>
                    <a:pt x="22064" y="7064"/>
                  </a:cubicBezTo>
                  <a:cubicBezTo>
                    <a:pt x="19871" y="3748"/>
                    <a:pt x="16608" y="8295"/>
                    <a:pt x="12168" y="706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8" name="Frihandsfigur: Form 387">
              <a:extLst>
                <a:ext uri="{FF2B5EF4-FFF2-40B4-BE49-F238E27FC236}">
                  <a16:creationId xmlns:a16="http://schemas.microsoft.com/office/drawing/2014/main" id="{98020642-EFEA-99CD-F920-A6E49D87DD67}"/>
                </a:ext>
              </a:extLst>
            </p:cNvPr>
            <p:cNvSpPr/>
            <p:nvPr/>
          </p:nvSpPr>
          <p:spPr>
            <a:xfrm>
              <a:off x="4865078" y="5754103"/>
              <a:ext cx="22178" cy="22422"/>
            </a:xfrm>
            <a:custGeom>
              <a:avLst/>
              <a:gdLst>
                <a:gd name="connsiteX0" fmla="*/ 1913 w 22178"/>
                <a:gd name="connsiteY0" fmla="*/ 11188 h 22422"/>
                <a:gd name="connsiteX1" fmla="*/ 3143 w 22178"/>
                <a:gd name="connsiteY1" fmla="*/ 18569 h 22422"/>
                <a:gd name="connsiteX2" fmla="*/ 19512 w 22178"/>
                <a:gd name="connsiteY2" fmla="*/ 21672 h 22422"/>
                <a:gd name="connsiteX3" fmla="*/ 20956 w 22178"/>
                <a:gd name="connsiteY3" fmla="*/ 11508 h 22422"/>
                <a:gd name="connsiteX4" fmla="*/ 19886 w 22178"/>
                <a:gd name="connsiteY4" fmla="*/ 3003 h 22422"/>
                <a:gd name="connsiteX5" fmla="*/ 13574 w 22178"/>
                <a:gd name="connsiteY5" fmla="*/ 2629 h 22422"/>
                <a:gd name="connsiteX6" fmla="*/ 7797 w 22178"/>
                <a:gd name="connsiteY6" fmla="*/ 61 h 22422"/>
                <a:gd name="connsiteX7" fmla="*/ 6246 w 22178"/>
                <a:gd name="connsiteY7" fmla="*/ 5357 h 22422"/>
                <a:gd name="connsiteX8" fmla="*/ 10739 w 22178"/>
                <a:gd name="connsiteY8" fmla="*/ 12204 h 22422"/>
                <a:gd name="connsiteX9" fmla="*/ 1966 w 22178"/>
                <a:gd name="connsiteY9" fmla="*/ 11134 h 2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8" h="22422">
                  <a:moveTo>
                    <a:pt x="1913" y="11188"/>
                  </a:moveTo>
                  <a:cubicBezTo>
                    <a:pt x="-334" y="13434"/>
                    <a:pt x="-1350" y="16537"/>
                    <a:pt x="3143" y="18569"/>
                  </a:cubicBezTo>
                  <a:cubicBezTo>
                    <a:pt x="7637" y="20602"/>
                    <a:pt x="16249" y="23919"/>
                    <a:pt x="19512" y="21672"/>
                  </a:cubicBezTo>
                  <a:cubicBezTo>
                    <a:pt x="22775" y="19425"/>
                    <a:pt x="22775" y="14558"/>
                    <a:pt x="20956" y="11508"/>
                  </a:cubicBezTo>
                  <a:cubicBezTo>
                    <a:pt x="19084" y="8513"/>
                    <a:pt x="22186" y="5036"/>
                    <a:pt x="19886" y="3003"/>
                  </a:cubicBezTo>
                  <a:cubicBezTo>
                    <a:pt x="18228" y="1506"/>
                    <a:pt x="15232" y="2201"/>
                    <a:pt x="13574" y="2629"/>
                  </a:cubicBezTo>
                  <a:cubicBezTo>
                    <a:pt x="11916" y="3057"/>
                    <a:pt x="9348" y="329"/>
                    <a:pt x="7797" y="61"/>
                  </a:cubicBezTo>
                  <a:cubicBezTo>
                    <a:pt x="3946" y="-527"/>
                    <a:pt x="3999" y="3271"/>
                    <a:pt x="6246" y="5357"/>
                  </a:cubicBezTo>
                  <a:cubicBezTo>
                    <a:pt x="8492" y="7443"/>
                    <a:pt x="12076" y="10225"/>
                    <a:pt x="10739" y="12204"/>
                  </a:cubicBezTo>
                  <a:cubicBezTo>
                    <a:pt x="9402" y="14183"/>
                    <a:pt x="4213" y="8941"/>
                    <a:pt x="1966" y="1113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89" name="Frihandsfigur: Form 388">
              <a:extLst>
                <a:ext uri="{FF2B5EF4-FFF2-40B4-BE49-F238E27FC236}">
                  <a16:creationId xmlns:a16="http://schemas.microsoft.com/office/drawing/2014/main" id="{67238309-870E-6238-9C58-1B252936D6B9}"/>
                </a:ext>
              </a:extLst>
            </p:cNvPr>
            <p:cNvSpPr/>
            <p:nvPr/>
          </p:nvSpPr>
          <p:spPr>
            <a:xfrm>
              <a:off x="4905099" y="5563520"/>
              <a:ext cx="330731" cy="342614"/>
            </a:xfrm>
            <a:custGeom>
              <a:avLst/>
              <a:gdLst>
                <a:gd name="connsiteX0" fmla="*/ 265511 w 330731"/>
                <a:gd name="connsiteY0" fmla="*/ 109069 h 342614"/>
                <a:gd name="connsiteX1" fmla="*/ 264869 w 330731"/>
                <a:gd name="connsiteY1" fmla="*/ 108695 h 342614"/>
                <a:gd name="connsiteX2" fmla="*/ 264816 w 330731"/>
                <a:gd name="connsiteY2" fmla="*/ 107946 h 342614"/>
                <a:gd name="connsiteX3" fmla="*/ 268132 w 330731"/>
                <a:gd name="connsiteY3" fmla="*/ 99227 h 342614"/>
                <a:gd name="connsiteX4" fmla="*/ 267169 w 330731"/>
                <a:gd name="connsiteY4" fmla="*/ 98371 h 342614"/>
                <a:gd name="connsiteX5" fmla="*/ 262729 w 330731"/>
                <a:gd name="connsiteY5" fmla="*/ 104309 h 342614"/>
                <a:gd name="connsiteX6" fmla="*/ 262462 w 330731"/>
                <a:gd name="connsiteY6" fmla="*/ 104523 h 342614"/>
                <a:gd name="connsiteX7" fmla="*/ 258022 w 330731"/>
                <a:gd name="connsiteY7" fmla="*/ 107090 h 342614"/>
                <a:gd name="connsiteX8" fmla="*/ 256952 w 330731"/>
                <a:gd name="connsiteY8" fmla="*/ 134424 h 342614"/>
                <a:gd name="connsiteX9" fmla="*/ 256310 w 330731"/>
                <a:gd name="connsiteY9" fmla="*/ 135173 h 342614"/>
                <a:gd name="connsiteX10" fmla="*/ 254171 w 330731"/>
                <a:gd name="connsiteY10" fmla="*/ 135601 h 342614"/>
                <a:gd name="connsiteX11" fmla="*/ 254171 w 330731"/>
                <a:gd name="connsiteY11" fmla="*/ 140095 h 342614"/>
                <a:gd name="connsiteX12" fmla="*/ 253796 w 330731"/>
                <a:gd name="connsiteY12" fmla="*/ 140790 h 342614"/>
                <a:gd name="connsiteX13" fmla="*/ 253315 w 330731"/>
                <a:gd name="connsiteY13" fmla="*/ 140950 h 342614"/>
                <a:gd name="connsiteX14" fmla="*/ 253047 w 330731"/>
                <a:gd name="connsiteY14" fmla="*/ 140897 h 342614"/>
                <a:gd name="connsiteX15" fmla="*/ 191158 w 330731"/>
                <a:gd name="connsiteY15" fmla="*/ 117468 h 342614"/>
                <a:gd name="connsiteX16" fmla="*/ 186825 w 330731"/>
                <a:gd name="connsiteY16" fmla="*/ 126401 h 342614"/>
                <a:gd name="connsiteX17" fmla="*/ 186290 w 330731"/>
                <a:gd name="connsiteY17" fmla="*/ 126829 h 342614"/>
                <a:gd name="connsiteX18" fmla="*/ 185594 w 330731"/>
                <a:gd name="connsiteY18" fmla="*/ 126722 h 342614"/>
                <a:gd name="connsiteX19" fmla="*/ 163984 w 330731"/>
                <a:gd name="connsiteY19" fmla="*/ 112065 h 342614"/>
                <a:gd name="connsiteX20" fmla="*/ 163716 w 330731"/>
                <a:gd name="connsiteY20" fmla="*/ 111049 h 342614"/>
                <a:gd name="connsiteX21" fmla="*/ 165535 w 330731"/>
                <a:gd name="connsiteY21" fmla="*/ 106983 h 342614"/>
                <a:gd name="connsiteX22" fmla="*/ 157779 w 330731"/>
                <a:gd name="connsiteY22" fmla="*/ 104202 h 342614"/>
                <a:gd name="connsiteX23" fmla="*/ 157297 w 330731"/>
                <a:gd name="connsiteY23" fmla="*/ 103720 h 342614"/>
                <a:gd name="connsiteX24" fmla="*/ 156014 w 330731"/>
                <a:gd name="connsiteY24" fmla="*/ 100190 h 342614"/>
                <a:gd name="connsiteX25" fmla="*/ 156067 w 330731"/>
                <a:gd name="connsiteY25" fmla="*/ 99494 h 342614"/>
                <a:gd name="connsiteX26" fmla="*/ 157297 w 330731"/>
                <a:gd name="connsiteY26" fmla="*/ 96231 h 342614"/>
                <a:gd name="connsiteX27" fmla="*/ 156388 w 330731"/>
                <a:gd name="connsiteY27" fmla="*/ 93985 h 342614"/>
                <a:gd name="connsiteX28" fmla="*/ 150718 w 330731"/>
                <a:gd name="connsiteY28" fmla="*/ 91043 h 342614"/>
                <a:gd name="connsiteX29" fmla="*/ 150344 w 330731"/>
                <a:gd name="connsiteY29" fmla="*/ 90026 h 342614"/>
                <a:gd name="connsiteX30" fmla="*/ 156442 w 330731"/>
                <a:gd name="connsiteY30" fmla="*/ 75049 h 342614"/>
                <a:gd name="connsiteX31" fmla="*/ 156923 w 330731"/>
                <a:gd name="connsiteY31" fmla="*/ 74567 h 342614"/>
                <a:gd name="connsiteX32" fmla="*/ 189446 w 330731"/>
                <a:gd name="connsiteY32" fmla="*/ 62692 h 342614"/>
                <a:gd name="connsiteX33" fmla="*/ 184578 w 330731"/>
                <a:gd name="connsiteY33" fmla="*/ 55899 h 342614"/>
                <a:gd name="connsiteX34" fmla="*/ 184471 w 330731"/>
                <a:gd name="connsiteY34" fmla="*/ 55203 h 342614"/>
                <a:gd name="connsiteX35" fmla="*/ 187199 w 330731"/>
                <a:gd name="connsiteY35" fmla="*/ 45468 h 342614"/>
                <a:gd name="connsiteX36" fmla="*/ 186343 w 330731"/>
                <a:gd name="connsiteY36" fmla="*/ 44077 h 342614"/>
                <a:gd name="connsiteX37" fmla="*/ 186236 w 330731"/>
                <a:gd name="connsiteY37" fmla="*/ 43596 h 342614"/>
                <a:gd name="connsiteX38" fmla="*/ 185862 w 330731"/>
                <a:gd name="connsiteY38" fmla="*/ 41777 h 342614"/>
                <a:gd name="connsiteX39" fmla="*/ 181797 w 330731"/>
                <a:gd name="connsiteY39" fmla="*/ 38781 h 342614"/>
                <a:gd name="connsiteX40" fmla="*/ 180245 w 330731"/>
                <a:gd name="connsiteY40" fmla="*/ 41402 h 342614"/>
                <a:gd name="connsiteX41" fmla="*/ 179176 w 330731"/>
                <a:gd name="connsiteY41" fmla="*/ 41723 h 342614"/>
                <a:gd name="connsiteX42" fmla="*/ 176340 w 330731"/>
                <a:gd name="connsiteY42" fmla="*/ 40226 h 342614"/>
                <a:gd name="connsiteX43" fmla="*/ 175485 w 330731"/>
                <a:gd name="connsiteY43" fmla="*/ 40975 h 342614"/>
                <a:gd name="connsiteX44" fmla="*/ 174575 w 330731"/>
                <a:gd name="connsiteY44" fmla="*/ 41082 h 342614"/>
                <a:gd name="connsiteX45" fmla="*/ 117018 w 330731"/>
                <a:gd name="connsiteY45" fmla="*/ 13694 h 342614"/>
                <a:gd name="connsiteX46" fmla="*/ 117874 w 330731"/>
                <a:gd name="connsiteY46" fmla="*/ 40279 h 342614"/>
                <a:gd name="connsiteX47" fmla="*/ 117286 w 330731"/>
                <a:gd name="connsiteY47" fmla="*/ 41082 h 342614"/>
                <a:gd name="connsiteX48" fmla="*/ 116323 w 330731"/>
                <a:gd name="connsiteY48" fmla="*/ 40654 h 342614"/>
                <a:gd name="connsiteX49" fmla="*/ 104287 w 330731"/>
                <a:gd name="connsiteY49" fmla="*/ 19203 h 342614"/>
                <a:gd name="connsiteX50" fmla="*/ 89417 w 330731"/>
                <a:gd name="connsiteY50" fmla="*/ 1551 h 342614"/>
                <a:gd name="connsiteX51" fmla="*/ 74118 w 330731"/>
                <a:gd name="connsiteY51" fmla="*/ 15566 h 342614"/>
                <a:gd name="connsiteX52" fmla="*/ 73583 w 330731"/>
                <a:gd name="connsiteY52" fmla="*/ 15780 h 342614"/>
                <a:gd name="connsiteX53" fmla="*/ 64008 w 330731"/>
                <a:gd name="connsiteY53" fmla="*/ 15994 h 342614"/>
                <a:gd name="connsiteX54" fmla="*/ 63206 w 330731"/>
                <a:gd name="connsiteY54" fmla="*/ 15459 h 342614"/>
                <a:gd name="connsiteX55" fmla="*/ 59943 w 330731"/>
                <a:gd name="connsiteY55" fmla="*/ 14068 h 342614"/>
                <a:gd name="connsiteX56" fmla="*/ 57536 w 330731"/>
                <a:gd name="connsiteY56" fmla="*/ 17064 h 342614"/>
                <a:gd name="connsiteX57" fmla="*/ 56787 w 330731"/>
                <a:gd name="connsiteY57" fmla="*/ 17920 h 342614"/>
                <a:gd name="connsiteX58" fmla="*/ 54219 w 330731"/>
                <a:gd name="connsiteY58" fmla="*/ 18187 h 342614"/>
                <a:gd name="connsiteX59" fmla="*/ 54219 w 330731"/>
                <a:gd name="connsiteY59" fmla="*/ 21397 h 342614"/>
                <a:gd name="connsiteX60" fmla="*/ 53631 w 330731"/>
                <a:gd name="connsiteY60" fmla="*/ 22199 h 342614"/>
                <a:gd name="connsiteX61" fmla="*/ 50421 w 330731"/>
                <a:gd name="connsiteY61" fmla="*/ 23269 h 342614"/>
                <a:gd name="connsiteX62" fmla="*/ 49458 w 330731"/>
                <a:gd name="connsiteY62" fmla="*/ 22948 h 342614"/>
                <a:gd name="connsiteX63" fmla="*/ 48121 w 330731"/>
                <a:gd name="connsiteY63" fmla="*/ 20862 h 342614"/>
                <a:gd name="connsiteX64" fmla="*/ 44163 w 330731"/>
                <a:gd name="connsiteY64" fmla="*/ 22145 h 342614"/>
                <a:gd name="connsiteX65" fmla="*/ 43253 w 330731"/>
                <a:gd name="connsiteY65" fmla="*/ 21825 h 342614"/>
                <a:gd name="connsiteX66" fmla="*/ 40686 w 330731"/>
                <a:gd name="connsiteY66" fmla="*/ 18401 h 342614"/>
                <a:gd name="connsiteX67" fmla="*/ 40632 w 330731"/>
                <a:gd name="connsiteY67" fmla="*/ 18401 h 342614"/>
                <a:gd name="connsiteX68" fmla="*/ 40418 w 330731"/>
                <a:gd name="connsiteY68" fmla="*/ 17492 h 342614"/>
                <a:gd name="connsiteX69" fmla="*/ 38011 w 330731"/>
                <a:gd name="connsiteY69" fmla="*/ 12517 h 342614"/>
                <a:gd name="connsiteX70" fmla="*/ 29345 w 330731"/>
                <a:gd name="connsiteY70" fmla="*/ 9415 h 342614"/>
                <a:gd name="connsiteX71" fmla="*/ 28650 w 330731"/>
                <a:gd name="connsiteY71" fmla="*/ 8612 h 342614"/>
                <a:gd name="connsiteX72" fmla="*/ 28650 w 330731"/>
                <a:gd name="connsiteY72" fmla="*/ 5617 h 342614"/>
                <a:gd name="connsiteX73" fmla="*/ 8109 w 330731"/>
                <a:gd name="connsiteY73" fmla="*/ 0 h 342614"/>
                <a:gd name="connsiteX74" fmla="*/ 8537 w 330731"/>
                <a:gd name="connsiteY74" fmla="*/ 5884 h 342614"/>
                <a:gd name="connsiteX75" fmla="*/ 7895 w 330731"/>
                <a:gd name="connsiteY75" fmla="*/ 14336 h 342614"/>
                <a:gd name="connsiteX76" fmla="*/ 1423 w 330731"/>
                <a:gd name="connsiteY76" fmla="*/ 15619 h 342614"/>
                <a:gd name="connsiteX77" fmla="*/ 834 w 330731"/>
                <a:gd name="connsiteY77" fmla="*/ 26157 h 342614"/>
                <a:gd name="connsiteX78" fmla="*/ 6505 w 330731"/>
                <a:gd name="connsiteY78" fmla="*/ 29153 h 342614"/>
                <a:gd name="connsiteX79" fmla="*/ 11158 w 330731"/>
                <a:gd name="connsiteY79" fmla="*/ 30972 h 342614"/>
                <a:gd name="connsiteX80" fmla="*/ 9233 w 330731"/>
                <a:gd name="connsiteY80" fmla="*/ 48303 h 342614"/>
                <a:gd name="connsiteX81" fmla="*/ 13405 w 330731"/>
                <a:gd name="connsiteY81" fmla="*/ 65367 h 342614"/>
                <a:gd name="connsiteX82" fmla="*/ 19396 w 330731"/>
                <a:gd name="connsiteY82" fmla="*/ 84410 h 342614"/>
                <a:gd name="connsiteX83" fmla="*/ 9233 w 330731"/>
                <a:gd name="connsiteY83" fmla="*/ 97034 h 342614"/>
                <a:gd name="connsiteX84" fmla="*/ 5274 w 330731"/>
                <a:gd name="connsiteY84" fmla="*/ 111263 h 342614"/>
                <a:gd name="connsiteX85" fmla="*/ 8377 w 330731"/>
                <a:gd name="connsiteY85" fmla="*/ 122282 h 342614"/>
                <a:gd name="connsiteX86" fmla="*/ 13940 w 330731"/>
                <a:gd name="connsiteY86" fmla="*/ 131108 h 342614"/>
                <a:gd name="connsiteX87" fmla="*/ 16775 w 330731"/>
                <a:gd name="connsiteY87" fmla="*/ 149242 h 342614"/>
                <a:gd name="connsiteX88" fmla="*/ 28918 w 330731"/>
                <a:gd name="connsiteY88" fmla="*/ 156249 h 342614"/>
                <a:gd name="connsiteX89" fmla="*/ 30790 w 330731"/>
                <a:gd name="connsiteY89" fmla="*/ 166305 h 342614"/>
                <a:gd name="connsiteX90" fmla="*/ 37155 w 330731"/>
                <a:gd name="connsiteY90" fmla="*/ 173580 h 342614"/>
                <a:gd name="connsiteX91" fmla="*/ 35604 w 330731"/>
                <a:gd name="connsiteY91" fmla="*/ 178502 h 342614"/>
                <a:gd name="connsiteX92" fmla="*/ 26243 w 330731"/>
                <a:gd name="connsiteY92" fmla="*/ 176148 h 342614"/>
                <a:gd name="connsiteX93" fmla="*/ 25976 w 330731"/>
                <a:gd name="connsiteY93" fmla="*/ 188558 h 342614"/>
                <a:gd name="connsiteX94" fmla="*/ 35551 w 330731"/>
                <a:gd name="connsiteY94" fmla="*/ 193640 h 342614"/>
                <a:gd name="connsiteX95" fmla="*/ 40525 w 330731"/>
                <a:gd name="connsiteY95" fmla="*/ 184813 h 342614"/>
                <a:gd name="connsiteX96" fmla="*/ 44965 w 330731"/>
                <a:gd name="connsiteY96" fmla="*/ 190805 h 342614"/>
                <a:gd name="connsiteX97" fmla="*/ 53524 w 330731"/>
                <a:gd name="connsiteY97" fmla="*/ 196314 h 342614"/>
                <a:gd name="connsiteX98" fmla="*/ 50689 w 330731"/>
                <a:gd name="connsiteY98" fmla="*/ 206264 h 342614"/>
                <a:gd name="connsiteX99" fmla="*/ 49030 w 330731"/>
                <a:gd name="connsiteY99" fmla="*/ 217604 h 342614"/>
                <a:gd name="connsiteX100" fmla="*/ 48816 w 330731"/>
                <a:gd name="connsiteY100" fmla="*/ 225521 h 342614"/>
                <a:gd name="connsiteX101" fmla="*/ 58980 w 330731"/>
                <a:gd name="connsiteY101" fmla="*/ 226056 h 342614"/>
                <a:gd name="connsiteX102" fmla="*/ 57108 w 330731"/>
                <a:gd name="connsiteY102" fmla="*/ 232154 h 342614"/>
                <a:gd name="connsiteX103" fmla="*/ 53363 w 330731"/>
                <a:gd name="connsiteY103" fmla="*/ 237449 h 342614"/>
                <a:gd name="connsiteX104" fmla="*/ 65880 w 330731"/>
                <a:gd name="connsiteY104" fmla="*/ 239696 h 342614"/>
                <a:gd name="connsiteX105" fmla="*/ 70962 w 330731"/>
                <a:gd name="connsiteY105" fmla="*/ 256760 h 342614"/>
                <a:gd name="connsiteX106" fmla="*/ 51491 w 330731"/>
                <a:gd name="connsiteY106" fmla="*/ 273824 h 342614"/>
                <a:gd name="connsiteX107" fmla="*/ 47854 w 330731"/>
                <a:gd name="connsiteY107" fmla="*/ 280938 h 342614"/>
                <a:gd name="connsiteX108" fmla="*/ 48763 w 330731"/>
                <a:gd name="connsiteY108" fmla="*/ 287303 h 342614"/>
                <a:gd name="connsiteX109" fmla="*/ 48495 w 330731"/>
                <a:gd name="connsiteY109" fmla="*/ 294257 h 342614"/>
                <a:gd name="connsiteX110" fmla="*/ 43788 w 330731"/>
                <a:gd name="connsiteY110" fmla="*/ 300195 h 342614"/>
                <a:gd name="connsiteX111" fmla="*/ 31378 w 330731"/>
                <a:gd name="connsiteY111" fmla="*/ 297306 h 342614"/>
                <a:gd name="connsiteX112" fmla="*/ 23033 w 330731"/>
                <a:gd name="connsiteY112" fmla="*/ 306828 h 342614"/>
                <a:gd name="connsiteX113" fmla="*/ 23568 w 330731"/>
                <a:gd name="connsiteY113" fmla="*/ 322020 h 342614"/>
                <a:gd name="connsiteX114" fmla="*/ 31111 w 330731"/>
                <a:gd name="connsiteY114" fmla="*/ 330578 h 342614"/>
                <a:gd name="connsiteX115" fmla="*/ 35230 w 330731"/>
                <a:gd name="connsiteY115" fmla="*/ 335339 h 342614"/>
                <a:gd name="connsiteX116" fmla="*/ 42183 w 330731"/>
                <a:gd name="connsiteY116" fmla="*/ 339244 h 342614"/>
                <a:gd name="connsiteX117" fmla="*/ 49458 w 330731"/>
                <a:gd name="connsiteY117" fmla="*/ 337211 h 342614"/>
                <a:gd name="connsiteX118" fmla="*/ 64115 w 330731"/>
                <a:gd name="connsiteY118" fmla="*/ 339832 h 342614"/>
                <a:gd name="connsiteX119" fmla="*/ 73851 w 330731"/>
                <a:gd name="connsiteY119" fmla="*/ 338976 h 342614"/>
                <a:gd name="connsiteX120" fmla="*/ 89684 w 330731"/>
                <a:gd name="connsiteY120" fmla="*/ 342614 h 342614"/>
                <a:gd name="connsiteX121" fmla="*/ 104180 w 330731"/>
                <a:gd name="connsiteY121" fmla="*/ 336409 h 342614"/>
                <a:gd name="connsiteX122" fmla="*/ 116751 w 330731"/>
                <a:gd name="connsiteY122" fmla="*/ 333627 h 342614"/>
                <a:gd name="connsiteX123" fmla="*/ 125898 w 330731"/>
                <a:gd name="connsiteY123" fmla="*/ 329134 h 342614"/>
                <a:gd name="connsiteX124" fmla="*/ 135366 w 330731"/>
                <a:gd name="connsiteY124" fmla="*/ 330953 h 342614"/>
                <a:gd name="connsiteX125" fmla="*/ 146064 w 330731"/>
                <a:gd name="connsiteY125" fmla="*/ 324641 h 342614"/>
                <a:gd name="connsiteX126" fmla="*/ 170831 w 330731"/>
                <a:gd name="connsiteY126" fmla="*/ 337211 h 342614"/>
                <a:gd name="connsiteX127" fmla="*/ 180513 w 330731"/>
                <a:gd name="connsiteY127" fmla="*/ 326887 h 342614"/>
                <a:gd name="connsiteX128" fmla="*/ 189499 w 330731"/>
                <a:gd name="connsiteY128" fmla="*/ 327743 h 342614"/>
                <a:gd name="connsiteX129" fmla="*/ 196988 w 330731"/>
                <a:gd name="connsiteY129" fmla="*/ 329027 h 342614"/>
                <a:gd name="connsiteX130" fmla="*/ 205600 w 330731"/>
                <a:gd name="connsiteY130" fmla="*/ 332023 h 342614"/>
                <a:gd name="connsiteX131" fmla="*/ 208703 w 330731"/>
                <a:gd name="connsiteY131" fmla="*/ 339458 h 342614"/>
                <a:gd name="connsiteX132" fmla="*/ 218706 w 330731"/>
                <a:gd name="connsiteY132" fmla="*/ 333413 h 342614"/>
                <a:gd name="connsiteX133" fmla="*/ 224536 w 330731"/>
                <a:gd name="connsiteY133" fmla="*/ 322661 h 342614"/>
                <a:gd name="connsiteX134" fmla="*/ 250105 w 330731"/>
                <a:gd name="connsiteY134" fmla="*/ 317259 h 342614"/>
                <a:gd name="connsiteX135" fmla="*/ 265244 w 330731"/>
                <a:gd name="connsiteY135" fmla="*/ 307523 h 342614"/>
                <a:gd name="connsiteX136" fmla="*/ 275942 w 330731"/>
                <a:gd name="connsiteY136" fmla="*/ 306293 h 342614"/>
                <a:gd name="connsiteX137" fmla="*/ 287870 w 330731"/>
                <a:gd name="connsiteY137" fmla="*/ 300730 h 342614"/>
                <a:gd name="connsiteX138" fmla="*/ 293541 w 330731"/>
                <a:gd name="connsiteY138" fmla="*/ 309075 h 342614"/>
                <a:gd name="connsiteX139" fmla="*/ 310497 w 330731"/>
                <a:gd name="connsiteY139" fmla="*/ 305330 h 342614"/>
                <a:gd name="connsiteX140" fmla="*/ 323121 w 330731"/>
                <a:gd name="connsiteY140" fmla="*/ 291583 h 342614"/>
                <a:gd name="connsiteX141" fmla="*/ 329487 w 330731"/>
                <a:gd name="connsiteY141" fmla="*/ 277835 h 342614"/>
                <a:gd name="connsiteX142" fmla="*/ 315312 w 330731"/>
                <a:gd name="connsiteY142" fmla="*/ 242852 h 342614"/>
                <a:gd name="connsiteX143" fmla="*/ 293380 w 330731"/>
                <a:gd name="connsiteY143" fmla="*/ 189360 h 342614"/>
                <a:gd name="connsiteX144" fmla="*/ 296697 w 330731"/>
                <a:gd name="connsiteY144" fmla="*/ 180481 h 342614"/>
                <a:gd name="connsiteX145" fmla="*/ 297659 w 330731"/>
                <a:gd name="connsiteY145" fmla="*/ 163096 h 342614"/>
                <a:gd name="connsiteX146" fmla="*/ 295038 w 330731"/>
                <a:gd name="connsiteY146" fmla="*/ 151702 h 342614"/>
                <a:gd name="connsiteX147" fmla="*/ 292685 w 330731"/>
                <a:gd name="connsiteY147" fmla="*/ 137527 h 342614"/>
                <a:gd name="connsiteX148" fmla="*/ 294396 w 330731"/>
                <a:gd name="connsiteY148" fmla="*/ 107679 h 342614"/>
                <a:gd name="connsiteX149" fmla="*/ 279686 w 330731"/>
                <a:gd name="connsiteY149" fmla="*/ 109069 h 342614"/>
                <a:gd name="connsiteX150" fmla="*/ 265297 w 330731"/>
                <a:gd name="connsiteY150" fmla="*/ 108909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30731" h="342614">
                  <a:moveTo>
                    <a:pt x="265511" y="109069"/>
                  </a:moveTo>
                  <a:cubicBezTo>
                    <a:pt x="265511" y="109069"/>
                    <a:pt x="265030" y="108909"/>
                    <a:pt x="264869" y="108695"/>
                  </a:cubicBezTo>
                  <a:cubicBezTo>
                    <a:pt x="264709" y="108481"/>
                    <a:pt x="264709" y="108214"/>
                    <a:pt x="264816" y="107946"/>
                  </a:cubicBezTo>
                  <a:lnTo>
                    <a:pt x="268132" y="99227"/>
                  </a:lnTo>
                  <a:lnTo>
                    <a:pt x="267169" y="98371"/>
                  </a:lnTo>
                  <a:lnTo>
                    <a:pt x="262729" y="104309"/>
                  </a:lnTo>
                  <a:cubicBezTo>
                    <a:pt x="262729" y="104309"/>
                    <a:pt x="262569" y="104469"/>
                    <a:pt x="262462" y="104523"/>
                  </a:cubicBezTo>
                  <a:lnTo>
                    <a:pt x="258022" y="107090"/>
                  </a:lnTo>
                  <a:lnTo>
                    <a:pt x="256952" y="134424"/>
                  </a:lnTo>
                  <a:cubicBezTo>
                    <a:pt x="256952" y="134799"/>
                    <a:pt x="256685" y="135120"/>
                    <a:pt x="256310" y="135173"/>
                  </a:cubicBezTo>
                  <a:lnTo>
                    <a:pt x="254171" y="135601"/>
                  </a:lnTo>
                  <a:lnTo>
                    <a:pt x="254171" y="140095"/>
                  </a:lnTo>
                  <a:cubicBezTo>
                    <a:pt x="254171" y="140362"/>
                    <a:pt x="254064" y="140630"/>
                    <a:pt x="253796" y="140790"/>
                  </a:cubicBezTo>
                  <a:cubicBezTo>
                    <a:pt x="253636" y="140897"/>
                    <a:pt x="253475" y="140950"/>
                    <a:pt x="253315" y="140950"/>
                  </a:cubicBezTo>
                  <a:cubicBezTo>
                    <a:pt x="253208" y="140950"/>
                    <a:pt x="253101" y="140950"/>
                    <a:pt x="253047" y="140897"/>
                  </a:cubicBezTo>
                  <a:lnTo>
                    <a:pt x="191158" y="117468"/>
                  </a:lnTo>
                  <a:lnTo>
                    <a:pt x="186825" y="126401"/>
                  </a:lnTo>
                  <a:cubicBezTo>
                    <a:pt x="186825" y="126401"/>
                    <a:pt x="186504" y="126775"/>
                    <a:pt x="186290" y="126829"/>
                  </a:cubicBezTo>
                  <a:cubicBezTo>
                    <a:pt x="186076" y="126882"/>
                    <a:pt x="185808" y="126829"/>
                    <a:pt x="185594" y="126722"/>
                  </a:cubicBezTo>
                  <a:lnTo>
                    <a:pt x="163984" y="112065"/>
                  </a:lnTo>
                  <a:cubicBezTo>
                    <a:pt x="163663" y="111851"/>
                    <a:pt x="163556" y="111423"/>
                    <a:pt x="163716" y="111049"/>
                  </a:cubicBezTo>
                  <a:lnTo>
                    <a:pt x="165535" y="106983"/>
                  </a:lnTo>
                  <a:lnTo>
                    <a:pt x="157779" y="104202"/>
                  </a:lnTo>
                  <a:cubicBezTo>
                    <a:pt x="157779" y="104202"/>
                    <a:pt x="157351" y="103934"/>
                    <a:pt x="157297" y="103720"/>
                  </a:cubicBezTo>
                  <a:lnTo>
                    <a:pt x="156014" y="100190"/>
                  </a:lnTo>
                  <a:cubicBezTo>
                    <a:pt x="156014" y="100190"/>
                    <a:pt x="155960" y="99708"/>
                    <a:pt x="156067" y="99494"/>
                  </a:cubicBezTo>
                  <a:cubicBezTo>
                    <a:pt x="156067" y="99494"/>
                    <a:pt x="157083" y="97836"/>
                    <a:pt x="157297" y="96231"/>
                  </a:cubicBezTo>
                  <a:cubicBezTo>
                    <a:pt x="157458" y="94948"/>
                    <a:pt x="156442" y="93985"/>
                    <a:pt x="156388" y="93985"/>
                  </a:cubicBezTo>
                  <a:lnTo>
                    <a:pt x="150718" y="91043"/>
                  </a:lnTo>
                  <a:cubicBezTo>
                    <a:pt x="150344" y="90829"/>
                    <a:pt x="150183" y="90401"/>
                    <a:pt x="150344" y="90026"/>
                  </a:cubicBezTo>
                  <a:lnTo>
                    <a:pt x="156442" y="75049"/>
                  </a:lnTo>
                  <a:cubicBezTo>
                    <a:pt x="156442" y="75049"/>
                    <a:pt x="156709" y="74674"/>
                    <a:pt x="156923" y="74567"/>
                  </a:cubicBezTo>
                  <a:lnTo>
                    <a:pt x="189446" y="62692"/>
                  </a:lnTo>
                  <a:lnTo>
                    <a:pt x="184578" y="55899"/>
                  </a:lnTo>
                  <a:cubicBezTo>
                    <a:pt x="184578" y="55899"/>
                    <a:pt x="184364" y="55417"/>
                    <a:pt x="184471" y="55203"/>
                  </a:cubicBezTo>
                  <a:lnTo>
                    <a:pt x="187199" y="45468"/>
                  </a:lnTo>
                  <a:cubicBezTo>
                    <a:pt x="186397" y="44345"/>
                    <a:pt x="186343" y="44238"/>
                    <a:pt x="186343" y="44077"/>
                  </a:cubicBezTo>
                  <a:cubicBezTo>
                    <a:pt x="186343" y="44077"/>
                    <a:pt x="186343" y="43863"/>
                    <a:pt x="186236" y="43596"/>
                  </a:cubicBezTo>
                  <a:cubicBezTo>
                    <a:pt x="186183" y="43221"/>
                    <a:pt x="185969" y="42205"/>
                    <a:pt x="185862" y="41777"/>
                  </a:cubicBezTo>
                  <a:cubicBezTo>
                    <a:pt x="185327" y="41402"/>
                    <a:pt x="183990" y="40386"/>
                    <a:pt x="181797" y="38781"/>
                  </a:cubicBezTo>
                  <a:lnTo>
                    <a:pt x="180245" y="41402"/>
                  </a:lnTo>
                  <a:cubicBezTo>
                    <a:pt x="180031" y="41777"/>
                    <a:pt x="179550" y="41884"/>
                    <a:pt x="179176" y="41723"/>
                  </a:cubicBezTo>
                  <a:lnTo>
                    <a:pt x="176340" y="40226"/>
                  </a:lnTo>
                  <a:lnTo>
                    <a:pt x="175485" y="40975"/>
                  </a:lnTo>
                  <a:cubicBezTo>
                    <a:pt x="175485" y="40975"/>
                    <a:pt x="174896" y="41242"/>
                    <a:pt x="174575" y="41082"/>
                  </a:cubicBezTo>
                  <a:lnTo>
                    <a:pt x="117018" y="13694"/>
                  </a:lnTo>
                  <a:lnTo>
                    <a:pt x="117874" y="40279"/>
                  </a:lnTo>
                  <a:cubicBezTo>
                    <a:pt x="117874" y="40654"/>
                    <a:pt x="117607" y="41028"/>
                    <a:pt x="117286" y="41082"/>
                  </a:cubicBezTo>
                  <a:cubicBezTo>
                    <a:pt x="116911" y="41189"/>
                    <a:pt x="116537" y="41028"/>
                    <a:pt x="116323" y="40654"/>
                  </a:cubicBezTo>
                  <a:cubicBezTo>
                    <a:pt x="116269" y="40547"/>
                    <a:pt x="109957" y="28511"/>
                    <a:pt x="104287" y="19203"/>
                  </a:cubicBezTo>
                  <a:cubicBezTo>
                    <a:pt x="99473" y="11233"/>
                    <a:pt x="91556" y="3584"/>
                    <a:pt x="89417" y="1551"/>
                  </a:cubicBezTo>
                  <a:lnTo>
                    <a:pt x="74118" y="15566"/>
                  </a:lnTo>
                  <a:cubicBezTo>
                    <a:pt x="74118" y="15566"/>
                    <a:pt x="73797" y="15780"/>
                    <a:pt x="73583" y="15780"/>
                  </a:cubicBezTo>
                  <a:lnTo>
                    <a:pt x="64008" y="15994"/>
                  </a:lnTo>
                  <a:cubicBezTo>
                    <a:pt x="63580" y="15994"/>
                    <a:pt x="63366" y="15780"/>
                    <a:pt x="63206" y="15459"/>
                  </a:cubicBezTo>
                  <a:cubicBezTo>
                    <a:pt x="63206" y="15459"/>
                    <a:pt x="62510" y="13908"/>
                    <a:pt x="59943" y="14068"/>
                  </a:cubicBezTo>
                  <a:cubicBezTo>
                    <a:pt x="57482" y="14229"/>
                    <a:pt x="57536" y="16957"/>
                    <a:pt x="57536" y="17064"/>
                  </a:cubicBezTo>
                  <a:cubicBezTo>
                    <a:pt x="57536" y="17492"/>
                    <a:pt x="57215" y="17866"/>
                    <a:pt x="56787" y="17920"/>
                  </a:cubicBezTo>
                  <a:cubicBezTo>
                    <a:pt x="55610" y="18080"/>
                    <a:pt x="54808" y="18134"/>
                    <a:pt x="54219" y="18187"/>
                  </a:cubicBezTo>
                  <a:cubicBezTo>
                    <a:pt x="54219" y="18936"/>
                    <a:pt x="54219" y="20220"/>
                    <a:pt x="54219" y="21397"/>
                  </a:cubicBezTo>
                  <a:cubicBezTo>
                    <a:pt x="54219" y="21771"/>
                    <a:pt x="54005" y="22092"/>
                    <a:pt x="53631" y="22199"/>
                  </a:cubicBezTo>
                  <a:lnTo>
                    <a:pt x="50421" y="23269"/>
                  </a:lnTo>
                  <a:cubicBezTo>
                    <a:pt x="50047" y="23376"/>
                    <a:pt x="49672" y="23269"/>
                    <a:pt x="49458" y="22948"/>
                  </a:cubicBezTo>
                  <a:lnTo>
                    <a:pt x="48121" y="20862"/>
                  </a:lnTo>
                  <a:lnTo>
                    <a:pt x="44163" y="22145"/>
                  </a:lnTo>
                  <a:cubicBezTo>
                    <a:pt x="43842" y="22253"/>
                    <a:pt x="43467" y="22145"/>
                    <a:pt x="43253" y="21825"/>
                  </a:cubicBezTo>
                  <a:cubicBezTo>
                    <a:pt x="42183" y="20380"/>
                    <a:pt x="41007" y="18776"/>
                    <a:pt x="40686" y="18401"/>
                  </a:cubicBezTo>
                  <a:cubicBezTo>
                    <a:pt x="40686" y="18401"/>
                    <a:pt x="40686" y="18401"/>
                    <a:pt x="40632" y="18401"/>
                  </a:cubicBezTo>
                  <a:cubicBezTo>
                    <a:pt x="40418" y="18187"/>
                    <a:pt x="40311" y="17759"/>
                    <a:pt x="40418" y="17492"/>
                  </a:cubicBezTo>
                  <a:cubicBezTo>
                    <a:pt x="40846" y="15459"/>
                    <a:pt x="40044" y="13747"/>
                    <a:pt x="38011" y="12517"/>
                  </a:cubicBezTo>
                  <a:cubicBezTo>
                    <a:pt x="34106" y="10163"/>
                    <a:pt x="29345" y="9415"/>
                    <a:pt x="29345" y="9415"/>
                  </a:cubicBezTo>
                  <a:cubicBezTo>
                    <a:pt x="28971" y="9361"/>
                    <a:pt x="28650" y="8987"/>
                    <a:pt x="28650" y="8612"/>
                  </a:cubicBezTo>
                  <a:lnTo>
                    <a:pt x="28650" y="5617"/>
                  </a:lnTo>
                  <a:lnTo>
                    <a:pt x="8109" y="0"/>
                  </a:lnTo>
                  <a:cubicBezTo>
                    <a:pt x="7681" y="2300"/>
                    <a:pt x="8109" y="4493"/>
                    <a:pt x="8537" y="5884"/>
                  </a:cubicBezTo>
                  <a:cubicBezTo>
                    <a:pt x="9340" y="8345"/>
                    <a:pt x="10463" y="12624"/>
                    <a:pt x="7895" y="14336"/>
                  </a:cubicBezTo>
                  <a:cubicBezTo>
                    <a:pt x="5328" y="16047"/>
                    <a:pt x="4311" y="13052"/>
                    <a:pt x="1423" y="15619"/>
                  </a:cubicBezTo>
                  <a:cubicBezTo>
                    <a:pt x="-1519" y="18187"/>
                    <a:pt x="1048" y="21290"/>
                    <a:pt x="834" y="26157"/>
                  </a:cubicBezTo>
                  <a:cubicBezTo>
                    <a:pt x="620" y="31025"/>
                    <a:pt x="4525" y="31079"/>
                    <a:pt x="6505" y="29153"/>
                  </a:cubicBezTo>
                  <a:cubicBezTo>
                    <a:pt x="8484" y="27227"/>
                    <a:pt x="10409" y="28297"/>
                    <a:pt x="11158" y="30972"/>
                  </a:cubicBezTo>
                  <a:cubicBezTo>
                    <a:pt x="11961" y="33593"/>
                    <a:pt x="10730" y="42151"/>
                    <a:pt x="9233" y="48303"/>
                  </a:cubicBezTo>
                  <a:cubicBezTo>
                    <a:pt x="7681" y="54401"/>
                    <a:pt x="6986" y="61087"/>
                    <a:pt x="13405" y="65367"/>
                  </a:cubicBezTo>
                  <a:cubicBezTo>
                    <a:pt x="19770" y="69646"/>
                    <a:pt x="19236" y="76493"/>
                    <a:pt x="19396" y="84410"/>
                  </a:cubicBezTo>
                  <a:cubicBezTo>
                    <a:pt x="19556" y="92327"/>
                    <a:pt x="14528" y="93182"/>
                    <a:pt x="9233" y="97034"/>
                  </a:cubicBezTo>
                  <a:cubicBezTo>
                    <a:pt x="3937" y="100939"/>
                    <a:pt x="6023" y="106609"/>
                    <a:pt x="5274" y="111263"/>
                  </a:cubicBezTo>
                  <a:cubicBezTo>
                    <a:pt x="4525" y="115916"/>
                    <a:pt x="5221" y="120891"/>
                    <a:pt x="8377" y="122282"/>
                  </a:cubicBezTo>
                  <a:cubicBezTo>
                    <a:pt x="11586" y="123673"/>
                    <a:pt x="12603" y="126989"/>
                    <a:pt x="13940" y="131108"/>
                  </a:cubicBezTo>
                  <a:cubicBezTo>
                    <a:pt x="15277" y="135227"/>
                    <a:pt x="14100" y="143465"/>
                    <a:pt x="16775" y="149242"/>
                  </a:cubicBezTo>
                  <a:cubicBezTo>
                    <a:pt x="19503" y="155019"/>
                    <a:pt x="27045" y="153414"/>
                    <a:pt x="28918" y="156249"/>
                  </a:cubicBezTo>
                  <a:cubicBezTo>
                    <a:pt x="30790" y="159084"/>
                    <a:pt x="25815" y="163898"/>
                    <a:pt x="30790" y="166305"/>
                  </a:cubicBezTo>
                  <a:cubicBezTo>
                    <a:pt x="35764" y="168713"/>
                    <a:pt x="34267" y="171494"/>
                    <a:pt x="37155" y="173580"/>
                  </a:cubicBezTo>
                  <a:cubicBezTo>
                    <a:pt x="40097" y="175666"/>
                    <a:pt x="38386" y="178769"/>
                    <a:pt x="35604" y="178502"/>
                  </a:cubicBezTo>
                  <a:cubicBezTo>
                    <a:pt x="32822" y="178234"/>
                    <a:pt x="28597" y="172992"/>
                    <a:pt x="26243" y="176148"/>
                  </a:cubicBezTo>
                  <a:cubicBezTo>
                    <a:pt x="23889" y="179250"/>
                    <a:pt x="23836" y="182032"/>
                    <a:pt x="25976" y="188558"/>
                  </a:cubicBezTo>
                  <a:cubicBezTo>
                    <a:pt x="28115" y="195084"/>
                    <a:pt x="32448" y="195833"/>
                    <a:pt x="35551" y="193640"/>
                  </a:cubicBezTo>
                  <a:cubicBezTo>
                    <a:pt x="38653" y="191393"/>
                    <a:pt x="37423" y="184813"/>
                    <a:pt x="40525" y="184813"/>
                  </a:cubicBezTo>
                  <a:cubicBezTo>
                    <a:pt x="43628" y="184813"/>
                    <a:pt x="42825" y="187221"/>
                    <a:pt x="44965" y="190805"/>
                  </a:cubicBezTo>
                  <a:cubicBezTo>
                    <a:pt x="47105" y="194335"/>
                    <a:pt x="49940" y="193158"/>
                    <a:pt x="53524" y="196314"/>
                  </a:cubicBezTo>
                  <a:cubicBezTo>
                    <a:pt x="57054" y="199417"/>
                    <a:pt x="53738" y="200326"/>
                    <a:pt x="50689" y="206264"/>
                  </a:cubicBezTo>
                  <a:cubicBezTo>
                    <a:pt x="47640" y="212148"/>
                    <a:pt x="51919" y="215839"/>
                    <a:pt x="49030" y="217604"/>
                  </a:cubicBezTo>
                  <a:cubicBezTo>
                    <a:pt x="46142" y="219369"/>
                    <a:pt x="45339" y="223862"/>
                    <a:pt x="48816" y="225521"/>
                  </a:cubicBezTo>
                  <a:cubicBezTo>
                    <a:pt x="52293" y="227179"/>
                    <a:pt x="54112" y="225253"/>
                    <a:pt x="58980" y="226056"/>
                  </a:cubicBezTo>
                  <a:cubicBezTo>
                    <a:pt x="63848" y="226911"/>
                    <a:pt x="61387" y="233063"/>
                    <a:pt x="57108" y="232154"/>
                  </a:cubicBezTo>
                  <a:cubicBezTo>
                    <a:pt x="52828" y="231244"/>
                    <a:pt x="49512" y="234882"/>
                    <a:pt x="53363" y="237449"/>
                  </a:cubicBezTo>
                  <a:cubicBezTo>
                    <a:pt x="57161" y="240017"/>
                    <a:pt x="59033" y="237235"/>
                    <a:pt x="65880" y="239696"/>
                  </a:cubicBezTo>
                  <a:cubicBezTo>
                    <a:pt x="72727" y="242210"/>
                    <a:pt x="73957" y="248201"/>
                    <a:pt x="70962" y="256760"/>
                  </a:cubicBezTo>
                  <a:cubicBezTo>
                    <a:pt x="68020" y="265265"/>
                    <a:pt x="55610" y="272058"/>
                    <a:pt x="51491" y="273824"/>
                  </a:cubicBezTo>
                  <a:cubicBezTo>
                    <a:pt x="47426" y="275589"/>
                    <a:pt x="46302" y="279119"/>
                    <a:pt x="47854" y="280938"/>
                  </a:cubicBezTo>
                  <a:cubicBezTo>
                    <a:pt x="49405" y="282810"/>
                    <a:pt x="50796" y="284575"/>
                    <a:pt x="48763" y="287303"/>
                  </a:cubicBezTo>
                  <a:cubicBezTo>
                    <a:pt x="46730" y="290085"/>
                    <a:pt x="51010" y="292278"/>
                    <a:pt x="48495" y="294257"/>
                  </a:cubicBezTo>
                  <a:cubicBezTo>
                    <a:pt x="45981" y="296183"/>
                    <a:pt x="49030" y="299928"/>
                    <a:pt x="43788" y="300195"/>
                  </a:cubicBezTo>
                  <a:cubicBezTo>
                    <a:pt x="38493" y="300462"/>
                    <a:pt x="36299" y="296772"/>
                    <a:pt x="31378" y="297306"/>
                  </a:cubicBezTo>
                  <a:cubicBezTo>
                    <a:pt x="26457" y="297841"/>
                    <a:pt x="24424" y="300462"/>
                    <a:pt x="23033" y="306828"/>
                  </a:cubicBezTo>
                  <a:cubicBezTo>
                    <a:pt x="21643" y="313193"/>
                    <a:pt x="22017" y="317098"/>
                    <a:pt x="23568" y="322020"/>
                  </a:cubicBezTo>
                  <a:cubicBezTo>
                    <a:pt x="25120" y="326941"/>
                    <a:pt x="29399" y="328920"/>
                    <a:pt x="31111" y="330578"/>
                  </a:cubicBezTo>
                  <a:cubicBezTo>
                    <a:pt x="32822" y="332290"/>
                    <a:pt x="32234" y="335393"/>
                    <a:pt x="35230" y="335339"/>
                  </a:cubicBezTo>
                  <a:cubicBezTo>
                    <a:pt x="38225" y="335285"/>
                    <a:pt x="38546" y="338816"/>
                    <a:pt x="42183" y="339244"/>
                  </a:cubicBezTo>
                  <a:cubicBezTo>
                    <a:pt x="45821" y="339672"/>
                    <a:pt x="45179" y="337318"/>
                    <a:pt x="49458" y="337211"/>
                  </a:cubicBezTo>
                  <a:cubicBezTo>
                    <a:pt x="53738" y="337158"/>
                    <a:pt x="56626" y="339137"/>
                    <a:pt x="64115" y="339832"/>
                  </a:cubicBezTo>
                  <a:cubicBezTo>
                    <a:pt x="71604" y="340528"/>
                    <a:pt x="69036" y="338495"/>
                    <a:pt x="73851" y="338976"/>
                  </a:cubicBezTo>
                  <a:cubicBezTo>
                    <a:pt x="78665" y="339458"/>
                    <a:pt x="83693" y="342507"/>
                    <a:pt x="89684" y="342614"/>
                  </a:cubicBezTo>
                  <a:cubicBezTo>
                    <a:pt x="95675" y="342667"/>
                    <a:pt x="97654" y="341009"/>
                    <a:pt x="104180" y="336409"/>
                  </a:cubicBezTo>
                  <a:cubicBezTo>
                    <a:pt x="110706" y="331809"/>
                    <a:pt x="111402" y="334376"/>
                    <a:pt x="116751" y="333627"/>
                  </a:cubicBezTo>
                  <a:cubicBezTo>
                    <a:pt x="122100" y="332878"/>
                    <a:pt x="121405" y="329401"/>
                    <a:pt x="125898" y="329134"/>
                  </a:cubicBezTo>
                  <a:cubicBezTo>
                    <a:pt x="130391" y="328867"/>
                    <a:pt x="128733" y="331969"/>
                    <a:pt x="135366" y="330953"/>
                  </a:cubicBezTo>
                  <a:cubicBezTo>
                    <a:pt x="141999" y="329936"/>
                    <a:pt x="140501" y="322394"/>
                    <a:pt x="146064" y="324641"/>
                  </a:cubicBezTo>
                  <a:cubicBezTo>
                    <a:pt x="151627" y="326887"/>
                    <a:pt x="164733" y="337372"/>
                    <a:pt x="170831" y="337211"/>
                  </a:cubicBezTo>
                  <a:cubicBezTo>
                    <a:pt x="176929" y="337051"/>
                    <a:pt x="177624" y="330471"/>
                    <a:pt x="180513" y="326887"/>
                  </a:cubicBezTo>
                  <a:cubicBezTo>
                    <a:pt x="183401" y="323303"/>
                    <a:pt x="186236" y="325336"/>
                    <a:pt x="189499" y="327743"/>
                  </a:cubicBezTo>
                  <a:cubicBezTo>
                    <a:pt x="192762" y="330204"/>
                    <a:pt x="194046" y="326192"/>
                    <a:pt x="196988" y="329027"/>
                  </a:cubicBezTo>
                  <a:cubicBezTo>
                    <a:pt x="199930" y="331862"/>
                    <a:pt x="203140" y="329722"/>
                    <a:pt x="205600" y="332023"/>
                  </a:cubicBezTo>
                  <a:cubicBezTo>
                    <a:pt x="208061" y="334323"/>
                    <a:pt x="204745" y="338014"/>
                    <a:pt x="208703" y="339458"/>
                  </a:cubicBezTo>
                  <a:cubicBezTo>
                    <a:pt x="212661" y="340956"/>
                    <a:pt x="214373" y="338549"/>
                    <a:pt x="218706" y="333413"/>
                  </a:cubicBezTo>
                  <a:cubicBezTo>
                    <a:pt x="223039" y="328278"/>
                    <a:pt x="219241" y="323945"/>
                    <a:pt x="224536" y="322661"/>
                  </a:cubicBezTo>
                  <a:cubicBezTo>
                    <a:pt x="229832" y="321431"/>
                    <a:pt x="240209" y="318917"/>
                    <a:pt x="250105" y="317259"/>
                  </a:cubicBezTo>
                  <a:cubicBezTo>
                    <a:pt x="259948" y="315601"/>
                    <a:pt x="261071" y="310465"/>
                    <a:pt x="265244" y="307523"/>
                  </a:cubicBezTo>
                  <a:cubicBezTo>
                    <a:pt x="269416" y="304581"/>
                    <a:pt x="271769" y="308058"/>
                    <a:pt x="275942" y="306293"/>
                  </a:cubicBezTo>
                  <a:cubicBezTo>
                    <a:pt x="280114" y="304474"/>
                    <a:pt x="282307" y="297253"/>
                    <a:pt x="287870" y="300730"/>
                  </a:cubicBezTo>
                  <a:cubicBezTo>
                    <a:pt x="293434" y="304207"/>
                    <a:pt x="290813" y="309877"/>
                    <a:pt x="293541" y="309075"/>
                  </a:cubicBezTo>
                  <a:cubicBezTo>
                    <a:pt x="296322" y="308219"/>
                    <a:pt x="306432" y="307684"/>
                    <a:pt x="310497" y="305330"/>
                  </a:cubicBezTo>
                  <a:cubicBezTo>
                    <a:pt x="314509" y="302976"/>
                    <a:pt x="314135" y="299072"/>
                    <a:pt x="323121" y="291583"/>
                  </a:cubicBezTo>
                  <a:cubicBezTo>
                    <a:pt x="332161" y="284094"/>
                    <a:pt x="331466" y="282971"/>
                    <a:pt x="329487" y="277835"/>
                  </a:cubicBezTo>
                  <a:cubicBezTo>
                    <a:pt x="327561" y="272700"/>
                    <a:pt x="321838" y="257295"/>
                    <a:pt x="315312" y="242852"/>
                  </a:cubicBezTo>
                  <a:cubicBezTo>
                    <a:pt x="308786" y="228409"/>
                    <a:pt x="296429" y="196475"/>
                    <a:pt x="293380" y="189360"/>
                  </a:cubicBezTo>
                  <a:cubicBezTo>
                    <a:pt x="290331" y="182299"/>
                    <a:pt x="295466" y="182834"/>
                    <a:pt x="296697" y="180481"/>
                  </a:cubicBezTo>
                  <a:cubicBezTo>
                    <a:pt x="297927" y="178127"/>
                    <a:pt x="297659" y="167696"/>
                    <a:pt x="297659" y="163096"/>
                  </a:cubicBezTo>
                  <a:cubicBezTo>
                    <a:pt x="297659" y="158496"/>
                    <a:pt x="294878" y="158656"/>
                    <a:pt x="295038" y="151702"/>
                  </a:cubicBezTo>
                  <a:cubicBezTo>
                    <a:pt x="295199" y="144748"/>
                    <a:pt x="292685" y="145016"/>
                    <a:pt x="292685" y="137527"/>
                  </a:cubicBezTo>
                  <a:cubicBezTo>
                    <a:pt x="292685" y="130038"/>
                    <a:pt x="293808" y="112332"/>
                    <a:pt x="294396" y="107679"/>
                  </a:cubicBezTo>
                  <a:cubicBezTo>
                    <a:pt x="290598" y="108053"/>
                    <a:pt x="283698" y="108695"/>
                    <a:pt x="279686" y="109069"/>
                  </a:cubicBezTo>
                  <a:cubicBezTo>
                    <a:pt x="273909" y="109604"/>
                    <a:pt x="265618" y="108909"/>
                    <a:pt x="265297" y="108909"/>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0" name="Frihandsfigur: Form 389">
              <a:extLst>
                <a:ext uri="{FF2B5EF4-FFF2-40B4-BE49-F238E27FC236}">
                  <a16:creationId xmlns:a16="http://schemas.microsoft.com/office/drawing/2014/main" id="{24960DB8-7C78-7335-1853-467CF5E776E4}"/>
                </a:ext>
              </a:extLst>
            </p:cNvPr>
            <p:cNvSpPr/>
            <p:nvPr/>
          </p:nvSpPr>
          <p:spPr>
            <a:xfrm>
              <a:off x="4875053" y="5332490"/>
              <a:ext cx="333223" cy="369680"/>
            </a:xfrm>
            <a:custGeom>
              <a:avLst/>
              <a:gdLst>
                <a:gd name="connsiteX0" fmla="*/ 328400 w 333223"/>
                <a:gd name="connsiteY0" fmla="*/ 310947 h 369680"/>
                <a:gd name="connsiteX1" fmla="*/ 307966 w 333223"/>
                <a:gd name="connsiteY1" fmla="*/ 293990 h 369680"/>
                <a:gd name="connsiteX2" fmla="*/ 297429 w 333223"/>
                <a:gd name="connsiteY2" fmla="*/ 284843 h 369680"/>
                <a:gd name="connsiteX3" fmla="*/ 297429 w 333223"/>
                <a:gd name="connsiteY3" fmla="*/ 270240 h 369680"/>
                <a:gd name="connsiteX4" fmla="*/ 286570 w 333223"/>
                <a:gd name="connsiteY4" fmla="*/ 267298 h 369680"/>
                <a:gd name="connsiteX5" fmla="*/ 270897 w 333223"/>
                <a:gd name="connsiteY5" fmla="*/ 231191 h 369680"/>
                <a:gd name="connsiteX6" fmla="*/ 239925 w 333223"/>
                <a:gd name="connsiteY6" fmla="*/ 159512 h 369680"/>
                <a:gd name="connsiteX7" fmla="*/ 211575 w 333223"/>
                <a:gd name="connsiteY7" fmla="*/ 110460 h 369680"/>
                <a:gd name="connsiteX8" fmla="*/ 210451 w 333223"/>
                <a:gd name="connsiteY8" fmla="*/ 108695 h 369680"/>
                <a:gd name="connsiteX9" fmla="*/ 195902 w 333223"/>
                <a:gd name="connsiteY9" fmla="*/ 82538 h 369680"/>
                <a:gd name="connsiteX10" fmla="*/ 190338 w 333223"/>
                <a:gd name="connsiteY10" fmla="*/ 67934 h 369680"/>
                <a:gd name="connsiteX11" fmla="*/ 189376 w 333223"/>
                <a:gd name="connsiteY11" fmla="*/ 56273 h 369680"/>
                <a:gd name="connsiteX12" fmla="*/ 193976 w 333223"/>
                <a:gd name="connsiteY12" fmla="*/ 48624 h 369680"/>
                <a:gd name="connsiteX13" fmla="*/ 191034 w 333223"/>
                <a:gd name="connsiteY13" fmla="*/ 29848 h 369680"/>
                <a:gd name="connsiteX14" fmla="*/ 184347 w 333223"/>
                <a:gd name="connsiteY14" fmla="*/ 27495 h 369680"/>
                <a:gd name="connsiteX15" fmla="*/ 184775 w 333223"/>
                <a:gd name="connsiteY15" fmla="*/ 7756 h 369680"/>
                <a:gd name="connsiteX16" fmla="*/ 183973 w 333223"/>
                <a:gd name="connsiteY16" fmla="*/ 1016 h 369680"/>
                <a:gd name="connsiteX17" fmla="*/ 82553 w 333223"/>
                <a:gd name="connsiteY17" fmla="*/ 0 h 369680"/>
                <a:gd name="connsiteX18" fmla="*/ 79718 w 333223"/>
                <a:gd name="connsiteY18" fmla="*/ 5937 h 369680"/>
                <a:gd name="connsiteX19" fmla="*/ 78701 w 333223"/>
                <a:gd name="connsiteY19" fmla="*/ 9575 h 369680"/>
                <a:gd name="connsiteX20" fmla="*/ 77150 w 333223"/>
                <a:gd name="connsiteY20" fmla="*/ 15138 h 369680"/>
                <a:gd name="connsiteX21" fmla="*/ 73727 w 333223"/>
                <a:gd name="connsiteY21" fmla="*/ 17706 h 369680"/>
                <a:gd name="connsiteX22" fmla="*/ 69875 w 333223"/>
                <a:gd name="connsiteY22" fmla="*/ 22413 h 369680"/>
                <a:gd name="connsiteX23" fmla="*/ 69768 w 333223"/>
                <a:gd name="connsiteY23" fmla="*/ 25623 h 369680"/>
                <a:gd name="connsiteX24" fmla="*/ 65596 w 333223"/>
                <a:gd name="connsiteY24" fmla="*/ 31774 h 369680"/>
                <a:gd name="connsiteX25" fmla="*/ 60300 w 333223"/>
                <a:gd name="connsiteY25" fmla="*/ 35197 h 369680"/>
                <a:gd name="connsiteX26" fmla="*/ 50565 w 333223"/>
                <a:gd name="connsiteY26" fmla="*/ 40654 h 369680"/>
                <a:gd name="connsiteX27" fmla="*/ 40722 w 333223"/>
                <a:gd name="connsiteY27" fmla="*/ 41830 h 369680"/>
                <a:gd name="connsiteX28" fmla="*/ 35052 w 333223"/>
                <a:gd name="connsiteY28" fmla="*/ 42740 h 369680"/>
                <a:gd name="connsiteX29" fmla="*/ 31201 w 333223"/>
                <a:gd name="connsiteY29" fmla="*/ 45896 h 369680"/>
                <a:gd name="connsiteX30" fmla="*/ 22696 w 333223"/>
                <a:gd name="connsiteY30" fmla="*/ 52475 h 369680"/>
                <a:gd name="connsiteX31" fmla="*/ 16277 w 333223"/>
                <a:gd name="connsiteY31" fmla="*/ 59269 h 369680"/>
                <a:gd name="connsiteX32" fmla="*/ 11516 w 333223"/>
                <a:gd name="connsiteY32" fmla="*/ 64190 h 369680"/>
                <a:gd name="connsiteX33" fmla="*/ 6167 w 333223"/>
                <a:gd name="connsiteY33" fmla="*/ 70502 h 369680"/>
                <a:gd name="connsiteX34" fmla="*/ 1032 w 333223"/>
                <a:gd name="connsiteY34" fmla="*/ 79221 h 369680"/>
                <a:gd name="connsiteX35" fmla="*/ 711 w 333223"/>
                <a:gd name="connsiteY35" fmla="*/ 79542 h 369680"/>
                <a:gd name="connsiteX36" fmla="*/ 818 w 333223"/>
                <a:gd name="connsiteY36" fmla="*/ 90401 h 369680"/>
                <a:gd name="connsiteX37" fmla="*/ 15 w 333223"/>
                <a:gd name="connsiteY37" fmla="*/ 109283 h 369680"/>
                <a:gd name="connsiteX38" fmla="*/ 6648 w 333223"/>
                <a:gd name="connsiteY38" fmla="*/ 130359 h 369680"/>
                <a:gd name="connsiteX39" fmla="*/ 18844 w 333223"/>
                <a:gd name="connsiteY39" fmla="*/ 142716 h 369680"/>
                <a:gd name="connsiteX40" fmla="*/ 19058 w 333223"/>
                <a:gd name="connsiteY40" fmla="*/ 152237 h 369680"/>
                <a:gd name="connsiteX41" fmla="*/ 23712 w 333223"/>
                <a:gd name="connsiteY41" fmla="*/ 158710 h 369680"/>
                <a:gd name="connsiteX42" fmla="*/ 28259 w 333223"/>
                <a:gd name="connsiteY42" fmla="*/ 150579 h 369680"/>
                <a:gd name="connsiteX43" fmla="*/ 27724 w 333223"/>
                <a:gd name="connsiteY43" fmla="*/ 140095 h 369680"/>
                <a:gd name="connsiteX44" fmla="*/ 35106 w 333223"/>
                <a:gd name="connsiteY44" fmla="*/ 131215 h 369680"/>
                <a:gd name="connsiteX45" fmla="*/ 48479 w 333223"/>
                <a:gd name="connsiteY45" fmla="*/ 132766 h 369680"/>
                <a:gd name="connsiteX46" fmla="*/ 61424 w 333223"/>
                <a:gd name="connsiteY46" fmla="*/ 144909 h 369680"/>
                <a:gd name="connsiteX47" fmla="*/ 62707 w 333223"/>
                <a:gd name="connsiteY47" fmla="*/ 148600 h 369680"/>
                <a:gd name="connsiteX48" fmla="*/ 62707 w 333223"/>
                <a:gd name="connsiteY48" fmla="*/ 148600 h 369680"/>
                <a:gd name="connsiteX49" fmla="*/ 62761 w 333223"/>
                <a:gd name="connsiteY49" fmla="*/ 148707 h 369680"/>
                <a:gd name="connsiteX50" fmla="*/ 62814 w 333223"/>
                <a:gd name="connsiteY50" fmla="*/ 148921 h 369680"/>
                <a:gd name="connsiteX51" fmla="*/ 62814 w 333223"/>
                <a:gd name="connsiteY51" fmla="*/ 148921 h 369680"/>
                <a:gd name="connsiteX52" fmla="*/ 69661 w 333223"/>
                <a:gd name="connsiteY52" fmla="*/ 160849 h 369680"/>
                <a:gd name="connsiteX53" fmla="*/ 68538 w 333223"/>
                <a:gd name="connsiteY53" fmla="*/ 172404 h 369680"/>
                <a:gd name="connsiteX54" fmla="*/ 59070 w 333223"/>
                <a:gd name="connsiteY54" fmla="*/ 181176 h 369680"/>
                <a:gd name="connsiteX55" fmla="*/ 45269 w 333223"/>
                <a:gd name="connsiteY55" fmla="*/ 181337 h 369680"/>
                <a:gd name="connsiteX56" fmla="*/ 43397 w 333223"/>
                <a:gd name="connsiteY56" fmla="*/ 189307 h 369680"/>
                <a:gd name="connsiteX57" fmla="*/ 40080 w 333223"/>
                <a:gd name="connsiteY57" fmla="*/ 200487 h 369680"/>
                <a:gd name="connsiteX58" fmla="*/ 43236 w 333223"/>
                <a:gd name="connsiteY58" fmla="*/ 212148 h 369680"/>
                <a:gd name="connsiteX59" fmla="*/ 41097 w 333223"/>
                <a:gd name="connsiteY59" fmla="*/ 225842 h 369680"/>
                <a:gd name="connsiteX60" fmla="*/ 38743 w 333223"/>
                <a:gd name="connsiteY60" fmla="*/ 229265 h 369680"/>
                <a:gd name="connsiteX61" fmla="*/ 59872 w 333223"/>
                <a:gd name="connsiteY61" fmla="*/ 235042 h 369680"/>
                <a:gd name="connsiteX62" fmla="*/ 60461 w 333223"/>
                <a:gd name="connsiteY62" fmla="*/ 235845 h 369680"/>
                <a:gd name="connsiteX63" fmla="*/ 60461 w 333223"/>
                <a:gd name="connsiteY63" fmla="*/ 238787 h 369680"/>
                <a:gd name="connsiteX64" fmla="*/ 69073 w 333223"/>
                <a:gd name="connsiteY64" fmla="*/ 241996 h 369680"/>
                <a:gd name="connsiteX65" fmla="*/ 72282 w 333223"/>
                <a:gd name="connsiteY65" fmla="*/ 248415 h 369680"/>
                <a:gd name="connsiteX66" fmla="*/ 74476 w 333223"/>
                <a:gd name="connsiteY66" fmla="*/ 251304 h 369680"/>
                <a:gd name="connsiteX67" fmla="*/ 78434 w 333223"/>
                <a:gd name="connsiteY67" fmla="*/ 250020 h 369680"/>
                <a:gd name="connsiteX68" fmla="*/ 79397 w 333223"/>
                <a:gd name="connsiteY68" fmla="*/ 250341 h 369680"/>
                <a:gd name="connsiteX69" fmla="*/ 80734 w 333223"/>
                <a:gd name="connsiteY69" fmla="*/ 252427 h 369680"/>
                <a:gd name="connsiteX70" fmla="*/ 82820 w 333223"/>
                <a:gd name="connsiteY70" fmla="*/ 251732 h 369680"/>
                <a:gd name="connsiteX71" fmla="*/ 83462 w 333223"/>
                <a:gd name="connsiteY71" fmla="*/ 247506 h 369680"/>
                <a:gd name="connsiteX72" fmla="*/ 83783 w 333223"/>
                <a:gd name="connsiteY72" fmla="*/ 247506 h 369680"/>
                <a:gd name="connsiteX73" fmla="*/ 86137 w 333223"/>
                <a:gd name="connsiteY73" fmla="*/ 247292 h 369680"/>
                <a:gd name="connsiteX74" fmla="*/ 90042 w 333223"/>
                <a:gd name="connsiteY74" fmla="*/ 243333 h 369680"/>
                <a:gd name="connsiteX75" fmla="*/ 94642 w 333223"/>
                <a:gd name="connsiteY75" fmla="*/ 245206 h 369680"/>
                <a:gd name="connsiteX76" fmla="*/ 103415 w 333223"/>
                <a:gd name="connsiteY76" fmla="*/ 244992 h 369680"/>
                <a:gd name="connsiteX77" fmla="*/ 119034 w 333223"/>
                <a:gd name="connsiteY77" fmla="*/ 230709 h 369680"/>
                <a:gd name="connsiteX78" fmla="*/ 120157 w 333223"/>
                <a:gd name="connsiteY78" fmla="*/ 230709 h 369680"/>
                <a:gd name="connsiteX79" fmla="*/ 135884 w 333223"/>
                <a:gd name="connsiteY79" fmla="*/ 249217 h 369680"/>
                <a:gd name="connsiteX80" fmla="*/ 146261 w 333223"/>
                <a:gd name="connsiteY80" fmla="*/ 267619 h 369680"/>
                <a:gd name="connsiteX81" fmla="*/ 145459 w 333223"/>
                <a:gd name="connsiteY81" fmla="*/ 243226 h 369680"/>
                <a:gd name="connsiteX82" fmla="*/ 145833 w 333223"/>
                <a:gd name="connsiteY82" fmla="*/ 242531 h 369680"/>
                <a:gd name="connsiteX83" fmla="*/ 146636 w 333223"/>
                <a:gd name="connsiteY83" fmla="*/ 242477 h 369680"/>
                <a:gd name="connsiteX84" fmla="*/ 204942 w 333223"/>
                <a:gd name="connsiteY84" fmla="*/ 270186 h 369680"/>
                <a:gd name="connsiteX85" fmla="*/ 205851 w 333223"/>
                <a:gd name="connsiteY85" fmla="*/ 269437 h 369680"/>
                <a:gd name="connsiteX86" fmla="*/ 206760 w 333223"/>
                <a:gd name="connsiteY86" fmla="*/ 269330 h 369680"/>
                <a:gd name="connsiteX87" fmla="*/ 209381 w 333223"/>
                <a:gd name="connsiteY87" fmla="*/ 270721 h 369680"/>
                <a:gd name="connsiteX88" fmla="*/ 211040 w 333223"/>
                <a:gd name="connsiteY88" fmla="*/ 267993 h 369680"/>
                <a:gd name="connsiteX89" fmla="*/ 211575 w 333223"/>
                <a:gd name="connsiteY89" fmla="*/ 267619 h 369680"/>
                <a:gd name="connsiteX90" fmla="*/ 212217 w 333223"/>
                <a:gd name="connsiteY90" fmla="*/ 267779 h 369680"/>
                <a:gd name="connsiteX91" fmla="*/ 217191 w 333223"/>
                <a:gd name="connsiteY91" fmla="*/ 271470 h 369680"/>
                <a:gd name="connsiteX92" fmla="*/ 217994 w 333223"/>
                <a:gd name="connsiteY92" fmla="*/ 274145 h 369680"/>
                <a:gd name="connsiteX93" fmla="*/ 217994 w 333223"/>
                <a:gd name="connsiteY93" fmla="*/ 274572 h 369680"/>
                <a:gd name="connsiteX94" fmla="*/ 218903 w 333223"/>
                <a:gd name="connsiteY94" fmla="*/ 275696 h 369680"/>
                <a:gd name="connsiteX95" fmla="*/ 219010 w 333223"/>
                <a:gd name="connsiteY95" fmla="*/ 276391 h 369680"/>
                <a:gd name="connsiteX96" fmla="*/ 216282 w 333223"/>
                <a:gd name="connsiteY96" fmla="*/ 286127 h 369680"/>
                <a:gd name="connsiteX97" fmla="*/ 221524 w 333223"/>
                <a:gd name="connsiteY97" fmla="*/ 293508 h 369680"/>
                <a:gd name="connsiteX98" fmla="*/ 221631 w 333223"/>
                <a:gd name="connsiteY98" fmla="*/ 294257 h 369680"/>
                <a:gd name="connsiteX99" fmla="*/ 221150 w 333223"/>
                <a:gd name="connsiteY99" fmla="*/ 294792 h 369680"/>
                <a:gd name="connsiteX100" fmla="*/ 187985 w 333223"/>
                <a:gd name="connsiteY100" fmla="*/ 306881 h 369680"/>
                <a:gd name="connsiteX101" fmla="*/ 182315 w 333223"/>
                <a:gd name="connsiteY101" fmla="*/ 320843 h 369680"/>
                <a:gd name="connsiteX102" fmla="*/ 187503 w 333223"/>
                <a:gd name="connsiteY102" fmla="*/ 323571 h 369680"/>
                <a:gd name="connsiteX103" fmla="*/ 189108 w 333223"/>
                <a:gd name="connsiteY103" fmla="*/ 327369 h 369680"/>
                <a:gd name="connsiteX104" fmla="*/ 187878 w 333223"/>
                <a:gd name="connsiteY104" fmla="*/ 330899 h 369680"/>
                <a:gd name="connsiteX105" fmla="*/ 188894 w 333223"/>
                <a:gd name="connsiteY105" fmla="*/ 333681 h 369680"/>
                <a:gd name="connsiteX106" fmla="*/ 197132 w 333223"/>
                <a:gd name="connsiteY106" fmla="*/ 336623 h 369680"/>
                <a:gd name="connsiteX107" fmla="*/ 197613 w 333223"/>
                <a:gd name="connsiteY107" fmla="*/ 337051 h 369680"/>
                <a:gd name="connsiteX108" fmla="*/ 197613 w 333223"/>
                <a:gd name="connsiteY108" fmla="*/ 337693 h 369680"/>
                <a:gd name="connsiteX109" fmla="*/ 195741 w 333223"/>
                <a:gd name="connsiteY109" fmla="*/ 341919 h 369680"/>
                <a:gd name="connsiteX110" fmla="*/ 216014 w 333223"/>
                <a:gd name="connsiteY110" fmla="*/ 355612 h 369680"/>
                <a:gd name="connsiteX111" fmla="*/ 220240 w 333223"/>
                <a:gd name="connsiteY111" fmla="*/ 346840 h 369680"/>
                <a:gd name="connsiteX112" fmla="*/ 221257 w 333223"/>
                <a:gd name="connsiteY112" fmla="*/ 346412 h 369680"/>
                <a:gd name="connsiteX113" fmla="*/ 282718 w 333223"/>
                <a:gd name="connsiteY113" fmla="*/ 369681 h 369680"/>
                <a:gd name="connsiteX114" fmla="*/ 282718 w 333223"/>
                <a:gd name="connsiteY114" fmla="*/ 365669 h 369680"/>
                <a:gd name="connsiteX115" fmla="*/ 283360 w 333223"/>
                <a:gd name="connsiteY115" fmla="*/ 364866 h 369680"/>
                <a:gd name="connsiteX116" fmla="*/ 285500 w 333223"/>
                <a:gd name="connsiteY116" fmla="*/ 364438 h 369680"/>
                <a:gd name="connsiteX117" fmla="*/ 286570 w 333223"/>
                <a:gd name="connsiteY117" fmla="*/ 337318 h 369680"/>
                <a:gd name="connsiteX118" fmla="*/ 286998 w 333223"/>
                <a:gd name="connsiteY118" fmla="*/ 336623 h 369680"/>
                <a:gd name="connsiteX119" fmla="*/ 291652 w 333223"/>
                <a:gd name="connsiteY119" fmla="*/ 333948 h 369680"/>
                <a:gd name="connsiteX120" fmla="*/ 296573 w 333223"/>
                <a:gd name="connsiteY120" fmla="*/ 327422 h 369680"/>
                <a:gd name="connsiteX121" fmla="*/ 297161 w 333223"/>
                <a:gd name="connsiteY121" fmla="*/ 327101 h 369680"/>
                <a:gd name="connsiteX122" fmla="*/ 297803 w 333223"/>
                <a:gd name="connsiteY122" fmla="*/ 327315 h 369680"/>
                <a:gd name="connsiteX123" fmla="*/ 299836 w 333223"/>
                <a:gd name="connsiteY123" fmla="*/ 329187 h 369680"/>
                <a:gd name="connsiteX124" fmla="*/ 300050 w 333223"/>
                <a:gd name="connsiteY124" fmla="*/ 330097 h 369680"/>
                <a:gd name="connsiteX125" fmla="*/ 296894 w 333223"/>
                <a:gd name="connsiteY125" fmla="*/ 338334 h 369680"/>
                <a:gd name="connsiteX126" fmla="*/ 309892 w 333223"/>
                <a:gd name="connsiteY126" fmla="*/ 338441 h 369680"/>
                <a:gd name="connsiteX127" fmla="*/ 325084 w 333223"/>
                <a:gd name="connsiteY127" fmla="*/ 336997 h 369680"/>
                <a:gd name="connsiteX128" fmla="*/ 331235 w 333223"/>
                <a:gd name="connsiteY128" fmla="*/ 320896 h 369680"/>
                <a:gd name="connsiteX129" fmla="*/ 328454 w 333223"/>
                <a:gd name="connsiteY129" fmla="*/ 310733 h 36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33223" h="369680">
                  <a:moveTo>
                    <a:pt x="328400" y="310947"/>
                  </a:moveTo>
                  <a:cubicBezTo>
                    <a:pt x="322035" y="308005"/>
                    <a:pt x="316044" y="298590"/>
                    <a:pt x="307966" y="293990"/>
                  </a:cubicBezTo>
                  <a:cubicBezTo>
                    <a:pt x="299889" y="289390"/>
                    <a:pt x="295717" y="288855"/>
                    <a:pt x="297429" y="284843"/>
                  </a:cubicBezTo>
                  <a:cubicBezTo>
                    <a:pt x="299087" y="280831"/>
                    <a:pt x="301708" y="272486"/>
                    <a:pt x="297429" y="270240"/>
                  </a:cubicBezTo>
                  <a:cubicBezTo>
                    <a:pt x="293149" y="267993"/>
                    <a:pt x="290635" y="272326"/>
                    <a:pt x="286570" y="267298"/>
                  </a:cubicBezTo>
                  <a:cubicBezTo>
                    <a:pt x="282558" y="262323"/>
                    <a:pt x="278814" y="249378"/>
                    <a:pt x="270897" y="231191"/>
                  </a:cubicBezTo>
                  <a:cubicBezTo>
                    <a:pt x="262980" y="213004"/>
                    <a:pt x="249928" y="177860"/>
                    <a:pt x="239925" y="159512"/>
                  </a:cubicBezTo>
                  <a:cubicBezTo>
                    <a:pt x="229922" y="141164"/>
                    <a:pt x="218796" y="121052"/>
                    <a:pt x="211575" y="110460"/>
                  </a:cubicBezTo>
                  <a:cubicBezTo>
                    <a:pt x="211575" y="110407"/>
                    <a:pt x="210933" y="109444"/>
                    <a:pt x="210451" y="108695"/>
                  </a:cubicBezTo>
                  <a:cubicBezTo>
                    <a:pt x="203925" y="98639"/>
                    <a:pt x="199967" y="88047"/>
                    <a:pt x="195902" y="82538"/>
                  </a:cubicBezTo>
                  <a:cubicBezTo>
                    <a:pt x="191622" y="76707"/>
                    <a:pt x="192585" y="73497"/>
                    <a:pt x="190338" y="67934"/>
                  </a:cubicBezTo>
                  <a:cubicBezTo>
                    <a:pt x="188092" y="62371"/>
                    <a:pt x="185471" y="57236"/>
                    <a:pt x="189376" y="56273"/>
                  </a:cubicBezTo>
                  <a:cubicBezTo>
                    <a:pt x="193280" y="55310"/>
                    <a:pt x="196437" y="55043"/>
                    <a:pt x="193976" y="48624"/>
                  </a:cubicBezTo>
                  <a:cubicBezTo>
                    <a:pt x="191462" y="42258"/>
                    <a:pt x="193280" y="32255"/>
                    <a:pt x="191034" y="29848"/>
                  </a:cubicBezTo>
                  <a:cubicBezTo>
                    <a:pt x="188787" y="27495"/>
                    <a:pt x="185364" y="31079"/>
                    <a:pt x="184347" y="27495"/>
                  </a:cubicBezTo>
                  <a:cubicBezTo>
                    <a:pt x="183385" y="23857"/>
                    <a:pt x="185738" y="11661"/>
                    <a:pt x="184775" y="7756"/>
                  </a:cubicBezTo>
                  <a:cubicBezTo>
                    <a:pt x="184347" y="5937"/>
                    <a:pt x="184080" y="3637"/>
                    <a:pt x="183973" y="1016"/>
                  </a:cubicBezTo>
                  <a:lnTo>
                    <a:pt x="82553" y="0"/>
                  </a:lnTo>
                  <a:cubicBezTo>
                    <a:pt x="82446" y="1230"/>
                    <a:pt x="82018" y="4279"/>
                    <a:pt x="79718" y="5937"/>
                  </a:cubicBezTo>
                  <a:cubicBezTo>
                    <a:pt x="78808" y="6580"/>
                    <a:pt x="78755" y="7756"/>
                    <a:pt x="78701" y="9575"/>
                  </a:cubicBezTo>
                  <a:cubicBezTo>
                    <a:pt x="78648" y="11394"/>
                    <a:pt x="78594" y="13480"/>
                    <a:pt x="77150" y="15138"/>
                  </a:cubicBezTo>
                  <a:cubicBezTo>
                    <a:pt x="76134" y="16315"/>
                    <a:pt x="74904" y="17010"/>
                    <a:pt x="73727" y="17706"/>
                  </a:cubicBezTo>
                  <a:cubicBezTo>
                    <a:pt x="71854" y="18829"/>
                    <a:pt x="70250" y="19738"/>
                    <a:pt x="69875" y="22413"/>
                  </a:cubicBezTo>
                  <a:cubicBezTo>
                    <a:pt x="69715" y="23697"/>
                    <a:pt x="69768" y="24713"/>
                    <a:pt x="69768" y="25623"/>
                  </a:cubicBezTo>
                  <a:cubicBezTo>
                    <a:pt x="69875" y="28297"/>
                    <a:pt x="69768" y="29955"/>
                    <a:pt x="65596" y="31774"/>
                  </a:cubicBezTo>
                  <a:cubicBezTo>
                    <a:pt x="63510" y="32737"/>
                    <a:pt x="61959" y="33914"/>
                    <a:pt x="60300" y="35197"/>
                  </a:cubicBezTo>
                  <a:cubicBezTo>
                    <a:pt x="57947" y="37016"/>
                    <a:pt x="55272" y="39102"/>
                    <a:pt x="50565" y="40654"/>
                  </a:cubicBezTo>
                  <a:cubicBezTo>
                    <a:pt x="46446" y="41991"/>
                    <a:pt x="43290" y="41937"/>
                    <a:pt x="40722" y="41830"/>
                  </a:cubicBezTo>
                  <a:cubicBezTo>
                    <a:pt x="38315" y="41777"/>
                    <a:pt x="36604" y="41723"/>
                    <a:pt x="35052" y="42740"/>
                  </a:cubicBezTo>
                  <a:cubicBezTo>
                    <a:pt x="33661" y="43649"/>
                    <a:pt x="32538" y="44719"/>
                    <a:pt x="31201" y="45896"/>
                  </a:cubicBezTo>
                  <a:cubicBezTo>
                    <a:pt x="29275" y="47661"/>
                    <a:pt x="26868" y="49854"/>
                    <a:pt x="22696" y="52475"/>
                  </a:cubicBezTo>
                  <a:cubicBezTo>
                    <a:pt x="19165" y="54668"/>
                    <a:pt x="17614" y="57129"/>
                    <a:pt x="16277" y="59269"/>
                  </a:cubicBezTo>
                  <a:cubicBezTo>
                    <a:pt x="15046" y="61248"/>
                    <a:pt x="13870" y="63120"/>
                    <a:pt x="11516" y="64190"/>
                  </a:cubicBezTo>
                  <a:cubicBezTo>
                    <a:pt x="7237" y="66116"/>
                    <a:pt x="6381" y="67827"/>
                    <a:pt x="6167" y="70502"/>
                  </a:cubicBezTo>
                  <a:cubicBezTo>
                    <a:pt x="5899" y="74407"/>
                    <a:pt x="3385" y="76867"/>
                    <a:pt x="1032" y="79221"/>
                  </a:cubicBezTo>
                  <a:cubicBezTo>
                    <a:pt x="925" y="79328"/>
                    <a:pt x="818" y="79435"/>
                    <a:pt x="711" y="79542"/>
                  </a:cubicBezTo>
                  <a:cubicBezTo>
                    <a:pt x="1353" y="82324"/>
                    <a:pt x="1353" y="86763"/>
                    <a:pt x="818" y="90401"/>
                  </a:cubicBezTo>
                  <a:cubicBezTo>
                    <a:pt x="-38" y="96445"/>
                    <a:pt x="336" y="102276"/>
                    <a:pt x="15" y="109283"/>
                  </a:cubicBezTo>
                  <a:cubicBezTo>
                    <a:pt x="-306" y="116344"/>
                    <a:pt x="4509" y="124368"/>
                    <a:pt x="6648" y="130359"/>
                  </a:cubicBezTo>
                  <a:cubicBezTo>
                    <a:pt x="8788" y="136350"/>
                    <a:pt x="16009" y="139292"/>
                    <a:pt x="18844" y="142716"/>
                  </a:cubicBezTo>
                  <a:cubicBezTo>
                    <a:pt x="21679" y="146139"/>
                    <a:pt x="19700" y="150311"/>
                    <a:pt x="19058" y="152237"/>
                  </a:cubicBezTo>
                  <a:cubicBezTo>
                    <a:pt x="18416" y="154163"/>
                    <a:pt x="18898" y="158068"/>
                    <a:pt x="23712" y="158710"/>
                  </a:cubicBezTo>
                  <a:cubicBezTo>
                    <a:pt x="28526" y="159352"/>
                    <a:pt x="30773" y="153735"/>
                    <a:pt x="28259" y="150579"/>
                  </a:cubicBezTo>
                  <a:cubicBezTo>
                    <a:pt x="25745" y="147423"/>
                    <a:pt x="25317" y="142823"/>
                    <a:pt x="27724" y="140095"/>
                  </a:cubicBezTo>
                  <a:cubicBezTo>
                    <a:pt x="30131" y="137420"/>
                    <a:pt x="31575" y="131910"/>
                    <a:pt x="35106" y="131215"/>
                  </a:cubicBezTo>
                  <a:cubicBezTo>
                    <a:pt x="38636" y="130520"/>
                    <a:pt x="43878" y="127578"/>
                    <a:pt x="48479" y="132766"/>
                  </a:cubicBezTo>
                  <a:cubicBezTo>
                    <a:pt x="53132" y="137955"/>
                    <a:pt x="59765" y="138704"/>
                    <a:pt x="61424" y="144909"/>
                  </a:cubicBezTo>
                  <a:cubicBezTo>
                    <a:pt x="61798" y="146193"/>
                    <a:pt x="62226" y="147423"/>
                    <a:pt x="62707" y="148600"/>
                  </a:cubicBezTo>
                  <a:cubicBezTo>
                    <a:pt x="62707" y="148600"/>
                    <a:pt x="62707" y="148600"/>
                    <a:pt x="62707" y="148600"/>
                  </a:cubicBezTo>
                  <a:cubicBezTo>
                    <a:pt x="62707" y="148600"/>
                    <a:pt x="62707" y="148707"/>
                    <a:pt x="62761" y="148707"/>
                  </a:cubicBezTo>
                  <a:cubicBezTo>
                    <a:pt x="62761" y="148760"/>
                    <a:pt x="62761" y="148814"/>
                    <a:pt x="62814" y="148921"/>
                  </a:cubicBezTo>
                  <a:lnTo>
                    <a:pt x="62814" y="148921"/>
                  </a:lnTo>
                  <a:cubicBezTo>
                    <a:pt x="64526" y="152612"/>
                    <a:pt x="67361" y="157533"/>
                    <a:pt x="69661" y="160849"/>
                  </a:cubicBezTo>
                  <a:cubicBezTo>
                    <a:pt x="73085" y="165824"/>
                    <a:pt x="72710" y="168980"/>
                    <a:pt x="68538" y="172404"/>
                  </a:cubicBezTo>
                  <a:cubicBezTo>
                    <a:pt x="64366" y="175827"/>
                    <a:pt x="63884" y="179785"/>
                    <a:pt x="59070" y="181176"/>
                  </a:cubicBezTo>
                  <a:cubicBezTo>
                    <a:pt x="54256" y="182567"/>
                    <a:pt x="48211" y="178876"/>
                    <a:pt x="45269" y="181337"/>
                  </a:cubicBezTo>
                  <a:cubicBezTo>
                    <a:pt x="42327" y="183851"/>
                    <a:pt x="45644" y="187007"/>
                    <a:pt x="43397" y="189307"/>
                  </a:cubicBezTo>
                  <a:cubicBezTo>
                    <a:pt x="41150" y="191607"/>
                    <a:pt x="40883" y="193747"/>
                    <a:pt x="40080" y="200487"/>
                  </a:cubicBezTo>
                  <a:cubicBezTo>
                    <a:pt x="39225" y="207226"/>
                    <a:pt x="40722" y="208564"/>
                    <a:pt x="43236" y="212148"/>
                  </a:cubicBezTo>
                  <a:cubicBezTo>
                    <a:pt x="45751" y="215785"/>
                    <a:pt x="45109" y="222311"/>
                    <a:pt x="41097" y="225842"/>
                  </a:cubicBezTo>
                  <a:cubicBezTo>
                    <a:pt x="39920" y="226912"/>
                    <a:pt x="39171" y="228035"/>
                    <a:pt x="38743" y="229265"/>
                  </a:cubicBezTo>
                  <a:lnTo>
                    <a:pt x="59872" y="235042"/>
                  </a:lnTo>
                  <a:cubicBezTo>
                    <a:pt x="60247" y="235149"/>
                    <a:pt x="60461" y="235470"/>
                    <a:pt x="60461" y="235845"/>
                  </a:cubicBezTo>
                  <a:lnTo>
                    <a:pt x="60461" y="238787"/>
                  </a:lnTo>
                  <a:cubicBezTo>
                    <a:pt x="62012" y="239108"/>
                    <a:pt x="65756" y="240017"/>
                    <a:pt x="69073" y="241996"/>
                  </a:cubicBezTo>
                  <a:cubicBezTo>
                    <a:pt x="71587" y="243494"/>
                    <a:pt x="72710" y="245794"/>
                    <a:pt x="72282" y="248415"/>
                  </a:cubicBezTo>
                  <a:cubicBezTo>
                    <a:pt x="72710" y="248896"/>
                    <a:pt x="73352" y="249806"/>
                    <a:pt x="74476" y="251304"/>
                  </a:cubicBezTo>
                  <a:lnTo>
                    <a:pt x="78434" y="250020"/>
                  </a:lnTo>
                  <a:cubicBezTo>
                    <a:pt x="78755" y="249913"/>
                    <a:pt x="79183" y="250020"/>
                    <a:pt x="79397" y="250341"/>
                  </a:cubicBezTo>
                  <a:lnTo>
                    <a:pt x="80734" y="252427"/>
                  </a:lnTo>
                  <a:lnTo>
                    <a:pt x="82820" y="251732"/>
                  </a:lnTo>
                  <a:cubicBezTo>
                    <a:pt x="82820" y="247720"/>
                    <a:pt x="82820" y="247666"/>
                    <a:pt x="83462" y="247506"/>
                  </a:cubicBezTo>
                  <a:cubicBezTo>
                    <a:pt x="83569" y="247506"/>
                    <a:pt x="83676" y="247506"/>
                    <a:pt x="83783" y="247506"/>
                  </a:cubicBezTo>
                  <a:cubicBezTo>
                    <a:pt x="84051" y="247506"/>
                    <a:pt x="85120" y="247399"/>
                    <a:pt x="86137" y="247292"/>
                  </a:cubicBezTo>
                  <a:cubicBezTo>
                    <a:pt x="86351" y="245687"/>
                    <a:pt x="87314" y="243547"/>
                    <a:pt x="90042" y="243333"/>
                  </a:cubicBezTo>
                  <a:cubicBezTo>
                    <a:pt x="92823" y="243173"/>
                    <a:pt x="94107" y="244457"/>
                    <a:pt x="94642" y="245206"/>
                  </a:cubicBezTo>
                  <a:lnTo>
                    <a:pt x="103415" y="244992"/>
                  </a:lnTo>
                  <a:lnTo>
                    <a:pt x="119034" y="230709"/>
                  </a:lnTo>
                  <a:cubicBezTo>
                    <a:pt x="119355" y="230442"/>
                    <a:pt x="119836" y="230442"/>
                    <a:pt x="120157" y="230709"/>
                  </a:cubicBezTo>
                  <a:cubicBezTo>
                    <a:pt x="120264" y="230816"/>
                    <a:pt x="130160" y="239803"/>
                    <a:pt x="135884" y="249217"/>
                  </a:cubicBezTo>
                  <a:cubicBezTo>
                    <a:pt x="139789" y="255690"/>
                    <a:pt x="144015" y="263393"/>
                    <a:pt x="146261" y="267619"/>
                  </a:cubicBezTo>
                  <a:lnTo>
                    <a:pt x="145459" y="243226"/>
                  </a:lnTo>
                  <a:cubicBezTo>
                    <a:pt x="145459" y="242959"/>
                    <a:pt x="145566" y="242691"/>
                    <a:pt x="145833" y="242531"/>
                  </a:cubicBezTo>
                  <a:cubicBezTo>
                    <a:pt x="146047" y="242371"/>
                    <a:pt x="146368" y="242371"/>
                    <a:pt x="146636" y="242477"/>
                  </a:cubicBezTo>
                  <a:lnTo>
                    <a:pt x="204942" y="270186"/>
                  </a:lnTo>
                  <a:lnTo>
                    <a:pt x="205851" y="269437"/>
                  </a:lnTo>
                  <a:cubicBezTo>
                    <a:pt x="205851" y="269437"/>
                    <a:pt x="206493" y="269170"/>
                    <a:pt x="206760" y="269330"/>
                  </a:cubicBezTo>
                  <a:lnTo>
                    <a:pt x="209381" y="270721"/>
                  </a:lnTo>
                  <a:lnTo>
                    <a:pt x="211040" y="267993"/>
                  </a:lnTo>
                  <a:cubicBezTo>
                    <a:pt x="211040" y="267993"/>
                    <a:pt x="211361" y="267672"/>
                    <a:pt x="211575" y="267619"/>
                  </a:cubicBezTo>
                  <a:cubicBezTo>
                    <a:pt x="211789" y="267619"/>
                    <a:pt x="212056" y="267619"/>
                    <a:pt x="212217" y="267779"/>
                  </a:cubicBezTo>
                  <a:cubicBezTo>
                    <a:pt x="212217" y="267779"/>
                    <a:pt x="216977" y="271310"/>
                    <a:pt x="217191" y="271470"/>
                  </a:cubicBezTo>
                  <a:cubicBezTo>
                    <a:pt x="217512" y="271684"/>
                    <a:pt x="217566" y="271791"/>
                    <a:pt x="217994" y="274145"/>
                  </a:cubicBezTo>
                  <a:lnTo>
                    <a:pt x="217994" y="274572"/>
                  </a:lnTo>
                  <a:cubicBezTo>
                    <a:pt x="217994" y="274572"/>
                    <a:pt x="218903" y="275696"/>
                    <a:pt x="218903" y="275696"/>
                  </a:cubicBezTo>
                  <a:cubicBezTo>
                    <a:pt x="219063" y="275910"/>
                    <a:pt x="219117" y="276177"/>
                    <a:pt x="219010" y="276391"/>
                  </a:cubicBezTo>
                  <a:lnTo>
                    <a:pt x="216282" y="286127"/>
                  </a:lnTo>
                  <a:lnTo>
                    <a:pt x="221524" y="293508"/>
                  </a:lnTo>
                  <a:cubicBezTo>
                    <a:pt x="221524" y="293508"/>
                    <a:pt x="221738" y="293990"/>
                    <a:pt x="221631" y="294257"/>
                  </a:cubicBezTo>
                  <a:cubicBezTo>
                    <a:pt x="221578" y="294525"/>
                    <a:pt x="221364" y="294685"/>
                    <a:pt x="221150" y="294792"/>
                  </a:cubicBezTo>
                  <a:lnTo>
                    <a:pt x="187985" y="306881"/>
                  </a:lnTo>
                  <a:lnTo>
                    <a:pt x="182315" y="320843"/>
                  </a:lnTo>
                  <a:lnTo>
                    <a:pt x="187503" y="323571"/>
                  </a:lnTo>
                  <a:cubicBezTo>
                    <a:pt x="187503" y="323571"/>
                    <a:pt x="189376" y="325176"/>
                    <a:pt x="189108" y="327369"/>
                  </a:cubicBezTo>
                  <a:cubicBezTo>
                    <a:pt x="188894" y="328813"/>
                    <a:pt x="188199" y="330257"/>
                    <a:pt x="187878" y="330899"/>
                  </a:cubicBezTo>
                  <a:lnTo>
                    <a:pt x="188894" y="333681"/>
                  </a:lnTo>
                  <a:lnTo>
                    <a:pt x="197132" y="336623"/>
                  </a:lnTo>
                  <a:cubicBezTo>
                    <a:pt x="197132" y="336623"/>
                    <a:pt x="197506" y="336837"/>
                    <a:pt x="197613" y="337051"/>
                  </a:cubicBezTo>
                  <a:cubicBezTo>
                    <a:pt x="197720" y="337265"/>
                    <a:pt x="197720" y="337479"/>
                    <a:pt x="197613" y="337693"/>
                  </a:cubicBezTo>
                  <a:lnTo>
                    <a:pt x="195741" y="341919"/>
                  </a:lnTo>
                  <a:lnTo>
                    <a:pt x="216014" y="355612"/>
                  </a:lnTo>
                  <a:lnTo>
                    <a:pt x="220240" y="346840"/>
                  </a:lnTo>
                  <a:cubicBezTo>
                    <a:pt x="220401" y="346465"/>
                    <a:pt x="220882" y="346251"/>
                    <a:pt x="221257" y="346412"/>
                  </a:cubicBezTo>
                  <a:lnTo>
                    <a:pt x="282718" y="369681"/>
                  </a:lnTo>
                  <a:lnTo>
                    <a:pt x="282718" y="365669"/>
                  </a:lnTo>
                  <a:cubicBezTo>
                    <a:pt x="282718" y="365294"/>
                    <a:pt x="282986" y="364920"/>
                    <a:pt x="283360" y="364866"/>
                  </a:cubicBezTo>
                  <a:lnTo>
                    <a:pt x="285500" y="364438"/>
                  </a:lnTo>
                  <a:lnTo>
                    <a:pt x="286570" y="337318"/>
                  </a:lnTo>
                  <a:cubicBezTo>
                    <a:pt x="286570" y="337051"/>
                    <a:pt x="286730" y="336783"/>
                    <a:pt x="286998" y="336623"/>
                  </a:cubicBezTo>
                  <a:lnTo>
                    <a:pt x="291652" y="333948"/>
                  </a:lnTo>
                  <a:lnTo>
                    <a:pt x="296573" y="327422"/>
                  </a:lnTo>
                  <a:cubicBezTo>
                    <a:pt x="296573" y="327422"/>
                    <a:pt x="296947" y="327101"/>
                    <a:pt x="297161" y="327101"/>
                  </a:cubicBezTo>
                  <a:cubicBezTo>
                    <a:pt x="297375" y="327101"/>
                    <a:pt x="297643" y="327101"/>
                    <a:pt x="297803" y="327315"/>
                  </a:cubicBezTo>
                  <a:lnTo>
                    <a:pt x="299836" y="329187"/>
                  </a:lnTo>
                  <a:cubicBezTo>
                    <a:pt x="299836" y="329187"/>
                    <a:pt x="300157" y="329776"/>
                    <a:pt x="300050" y="330097"/>
                  </a:cubicBezTo>
                  <a:lnTo>
                    <a:pt x="296894" y="338334"/>
                  </a:lnTo>
                  <a:cubicBezTo>
                    <a:pt x="299354" y="338495"/>
                    <a:pt x="305506" y="338869"/>
                    <a:pt x="309892" y="338441"/>
                  </a:cubicBezTo>
                  <a:cubicBezTo>
                    <a:pt x="314065" y="338014"/>
                    <a:pt x="321393" y="337372"/>
                    <a:pt x="325084" y="336997"/>
                  </a:cubicBezTo>
                  <a:cubicBezTo>
                    <a:pt x="325993" y="333092"/>
                    <a:pt x="328935" y="325817"/>
                    <a:pt x="331235" y="320896"/>
                  </a:cubicBezTo>
                  <a:cubicBezTo>
                    <a:pt x="333749" y="315494"/>
                    <a:pt x="334873" y="313675"/>
                    <a:pt x="328454" y="310733"/>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1" name="Frihandsfigur: Form 390">
              <a:extLst>
                <a:ext uri="{FF2B5EF4-FFF2-40B4-BE49-F238E27FC236}">
                  <a16:creationId xmlns:a16="http://schemas.microsoft.com/office/drawing/2014/main" id="{8D5E4B33-1AB7-3751-C7C0-E3A0FA2B4575}"/>
                </a:ext>
              </a:extLst>
            </p:cNvPr>
            <p:cNvSpPr/>
            <p:nvPr/>
          </p:nvSpPr>
          <p:spPr>
            <a:xfrm>
              <a:off x="5102462" y="4991588"/>
              <a:ext cx="125651" cy="129897"/>
            </a:xfrm>
            <a:custGeom>
              <a:avLst/>
              <a:gdLst>
                <a:gd name="connsiteX0" fmla="*/ 120891 w 125651"/>
                <a:gd name="connsiteY0" fmla="*/ 102222 h 129897"/>
                <a:gd name="connsiteX1" fmla="*/ 119126 w 125651"/>
                <a:gd name="connsiteY1" fmla="*/ 96392 h 129897"/>
                <a:gd name="connsiteX2" fmla="*/ 116451 w 125651"/>
                <a:gd name="connsiteY2" fmla="*/ 89224 h 129897"/>
                <a:gd name="connsiteX3" fmla="*/ 108588 w 125651"/>
                <a:gd name="connsiteY3" fmla="*/ 68630 h 129897"/>
                <a:gd name="connsiteX4" fmla="*/ 100029 w 125651"/>
                <a:gd name="connsiteY4" fmla="*/ 52047 h 129897"/>
                <a:gd name="connsiteX5" fmla="*/ 91952 w 125651"/>
                <a:gd name="connsiteY5" fmla="*/ 36481 h 129897"/>
                <a:gd name="connsiteX6" fmla="*/ 88315 w 125651"/>
                <a:gd name="connsiteY6" fmla="*/ 21343 h 129897"/>
                <a:gd name="connsiteX7" fmla="*/ 81040 w 125651"/>
                <a:gd name="connsiteY7" fmla="*/ 21771 h 129897"/>
                <a:gd name="connsiteX8" fmla="*/ 81040 w 125651"/>
                <a:gd name="connsiteY8" fmla="*/ 25248 h 129897"/>
                <a:gd name="connsiteX9" fmla="*/ 80451 w 125651"/>
                <a:gd name="connsiteY9" fmla="*/ 26050 h 129897"/>
                <a:gd name="connsiteX10" fmla="*/ 70555 w 125651"/>
                <a:gd name="connsiteY10" fmla="*/ 28832 h 129897"/>
                <a:gd name="connsiteX11" fmla="*/ 70341 w 125651"/>
                <a:gd name="connsiteY11" fmla="*/ 28832 h 129897"/>
                <a:gd name="connsiteX12" fmla="*/ 69593 w 125651"/>
                <a:gd name="connsiteY12" fmla="*/ 28351 h 129897"/>
                <a:gd name="connsiteX13" fmla="*/ 64618 w 125651"/>
                <a:gd name="connsiteY13" fmla="*/ 18990 h 129897"/>
                <a:gd name="connsiteX14" fmla="*/ 53545 w 125651"/>
                <a:gd name="connsiteY14" fmla="*/ 0 h 129897"/>
                <a:gd name="connsiteX15" fmla="*/ 53545 w 125651"/>
                <a:gd name="connsiteY15" fmla="*/ 4814 h 129897"/>
                <a:gd name="connsiteX16" fmla="*/ 52850 w 125651"/>
                <a:gd name="connsiteY16" fmla="*/ 5617 h 129897"/>
                <a:gd name="connsiteX17" fmla="*/ 49266 w 125651"/>
                <a:gd name="connsiteY17" fmla="*/ 6098 h 129897"/>
                <a:gd name="connsiteX18" fmla="*/ 49747 w 125651"/>
                <a:gd name="connsiteY18" fmla="*/ 15192 h 129897"/>
                <a:gd name="connsiteX19" fmla="*/ 49747 w 125651"/>
                <a:gd name="connsiteY19" fmla="*/ 15192 h 129897"/>
                <a:gd name="connsiteX20" fmla="*/ 49747 w 125651"/>
                <a:gd name="connsiteY20" fmla="*/ 15192 h 129897"/>
                <a:gd name="connsiteX21" fmla="*/ 47715 w 125651"/>
                <a:gd name="connsiteY21" fmla="*/ 16101 h 129897"/>
                <a:gd name="connsiteX22" fmla="*/ 42686 w 125651"/>
                <a:gd name="connsiteY22" fmla="*/ 11554 h 129897"/>
                <a:gd name="connsiteX23" fmla="*/ 37016 w 125651"/>
                <a:gd name="connsiteY23" fmla="*/ 12517 h 129897"/>
                <a:gd name="connsiteX24" fmla="*/ 37016 w 125651"/>
                <a:gd name="connsiteY24" fmla="*/ 16047 h 129897"/>
                <a:gd name="connsiteX25" fmla="*/ 36642 w 125651"/>
                <a:gd name="connsiteY25" fmla="*/ 16743 h 129897"/>
                <a:gd name="connsiteX26" fmla="*/ 31239 w 125651"/>
                <a:gd name="connsiteY26" fmla="*/ 20434 h 129897"/>
                <a:gd name="connsiteX27" fmla="*/ 30223 w 125651"/>
                <a:gd name="connsiteY27" fmla="*/ 20380 h 129897"/>
                <a:gd name="connsiteX28" fmla="*/ 24606 w 125651"/>
                <a:gd name="connsiteY28" fmla="*/ 15299 h 129897"/>
                <a:gd name="connsiteX29" fmla="*/ 24339 w 125651"/>
                <a:gd name="connsiteY29" fmla="*/ 14603 h 129897"/>
                <a:gd name="connsiteX30" fmla="*/ 25462 w 125651"/>
                <a:gd name="connsiteY30" fmla="*/ 4493 h 129897"/>
                <a:gd name="connsiteX31" fmla="*/ 22573 w 125651"/>
                <a:gd name="connsiteY31" fmla="*/ 3156 h 129897"/>
                <a:gd name="connsiteX32" fmla="*/ 14978 w 125651"/>
                <a:gd name="connsiteY32" fmla="*/ 9361 h 129897"/>
                <a:gd name="connsiteX33" fmla="*/ 14764 w 125651"/>
                <a:gd name="connsiteY33" fmla="*/ 9468 h 129897"/>
                <a:gd name="connsiteX34" fmla="*/ 2889 w 125651"/>
                <a:gd name="connsiteY34" fmla="*/ 14443 h 129897"/>
                <a:gd name="connsiteX35" fmla="*/ 4761 w 125651"/>
                <a:gd name="connsiteY35" fmla="*/ 19899 h 129897"/>
                <a:gd name="connsiteX36" fmla="*/ 4172 w 125651"/>
                <a:gd name="connsiteY36" fmla="*/ 36053 h 129897"/>
                <a:gd name="connsiteX37" fmla="*/ 0 w 125651"/>
                <a:gd name="connsiteY37" fmla="*/ 42900 h 129897"/>
                <a:gd name="connsiteX38" fmla="*/ 13319 w 125651"/>
                <a:gd name="connsiteY38" fmla="*/ 66062 h 129897"/>
                <a:gd name="connsiteX39" fmla="*/ 15566 w 125651"/>
                <a:gd name="connsiteY39" fmla="*/ 65634 h 129897"/>
                <a:gd name="connsiteX40" fmla="*/ 16475 w 125651"/>
                <a:gd name="connsiteY40" fmla="*/ 66169 h 129897"/>
                <a:gd name="connsiteX41" fmla="*/ 17920 w 125651"/>
                <a:gd name="connsiteY41" fmla="*/ 67613 h 129897"/>
                <a:gd name="connsiteX42" fmla="*/ 17492 w 125651"/>
                <a:gd name="connsiteY42" fmla="*/ 73069 h 129897"/>
                <a:gd name="connsiteX43" fmla="*/ 26585 w 125651"/>
                <a:gd name="connsiteY43" fmla="*/ 84838 h 129897"/>
                <a:gd name="connsiteX44" fmla="*/ 26746 w 125651"/>
                <a:gd name="connsiteY44" fmla="*/ 85052 h 129897"/>
                <a:gd name="connsiteX45" fmla="*/ 31132 w 125651"/>
                <a:gd name="connsiteY45" fmla="*/ 97194 h 129897"/>
                <a:gd name="connsiteX46" fmla="*/ 31079 w 125651"/>
                <a:gd name="connsiteY46" fmla="*/ 97890 h 129897"/>
                <a:gd name="connsiteX47" fmla="*/ 30062 w 125651"/>
                <a:gd name="connsiteY47" fmla="*/ 99548 h 129897"/>
                <a:gd name="connsiteX48" fmla="*/ 35465 w 125651"/>
                <a:gd name="connsiteY48" fmla="*/ 106341 h 129897"/>
                <a:gd name="connsiteX49" fmla="*/ 40921 w 125651"/>
                <a:gd name="connsiteY49" fmla="*/ 104469 h 129897"/>
                <a:gd name="connsiteX50" fmla="*/ 43863 w 125651"/>
                <a:gd name="connsiteY50" fmla="*/ 113295 h 129897"/>
                <a:gd name="connsiteX51" fmla="*/ 43489 w 125651"/>
                <a:gd name="connsiteY51" fmla="*/ 124582 h 129897"/>
                <a:gd name="connsiteX52" fmla="*/ 45254 w 125651"/>
                <a:gd name="connsiteY52" fmla="*/ 124208 h 129897"/>
                <a:gd name="connsiteX53" fmla="*/ 64671 w 125651"/>
                <a:gd name="connsiteY53" fmla="*/ 123459 h 129897"/>
                <a:gd name="connsiteX54" fmla="*/ 94627 w 125651"/>
                <a:gd name="connsiteY54" fmla="*/ 122228 h 129897"/>
                <a:gd name="connsiteX55" fmla="*/ 100083 w 125651"/>
                <a:gd name="connsiteY55" fmla="*/ 129182 h 129897"/>
                <a:gd name="connsiteX56" fmla="*/ 116184 w 125651"/>
                <a:gd name="connsiteY56" fmla="*/ 126561 h 129897"/>
                <a:gd name="connsiteX57" fmla="*/ 119447 w 125651"/>
                <a:gd name="connsiteY57" fmla="*/ 120303 h 129897"/>
                <a:gd name="connsiteX58" fmla="*/ 125652 w 125651"/>
                <a:gd name="connsiteY58" fmla="*/ 116612 h 129897"/>
                <a:gd name="connsiteX59" fmla="*/ 120891 w 125651"/>
                <a:gd name="connsiteY59" fmla="*/ 102169 h 12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51" h="129897">
                  <a:moveTo>
                    <a:pt x="120891" y="102222"/>
                  </a:moveTo>
                  <a:cubicBezTo>
                    <a:pt x="120196" y="99815"/>
                    <a:pt x="119661" y="97729"/>
                    <a:pt x="119126" y="96392"/>
                  </a:cubicBezTo>
                  <a:cubicBezTo>
                    <a:pt x="118537" y="94948"/>
                    <a:pt x="117628" y="92380"/>
                    <a:pt x="116451" y="89224"/>
                  </a:cubicBezTo>
                  <a:cubicBezTo>
                    <a:pt x="114258" y="83286"/>
                    <a:pt x="111316" y="75156"/>
                    <a:pt x="108588" y="68630"/>
                  </a:cubicBezTo>
                  <a:cubicBezTo>
                    <a:pt x="106448" y="63548"/>
                    <a:pt x="103185" y="57664"/>
                    <a:pt x="100029" y="52047"/>
                  </a:cubicBezTo>
                  <a:cubicBezTo>
                    <a:pt x="97034" y="46698"/>
                    <a:pt x="93985" y="41242"/>
                    <a:pt x="91952" y="36481"/>
                  </a:cubicBezTo>
                  <a:cubicBezTo>
                    <a:pt x="90347" y="32737"/>
                    <a:pt x="89224" y="27388"/>
                    <a:pt x="88315" y="21343"/>
                  </a:cubicBezTo>
                  <a:lnTo>
                    <a:pt x="81040" y="21771"/>
                  </a:lnTo>
                  <a:lnTo>
                    <a:pt x="81040" y="25248"/>
                  </a:lnTo>
                  <a:cubicBezTo>
                    <a:pt x="81040" y="25622"/>
                    <a:pt x="80772" y="25943"/>
                    <a:pt x="80451" y="26050"/>
                  </a:cubicBezTo>
                  <a:lnTo>
                    <a:pt x="70555" y="28832"/>
                  </a:lnTo>
                  <a:cubicBezTo>
                    <a:pt x="70555" y="28832"/>
                    <a:pt x="70395" y="28832"/>
                    <a:pt x="70341" y="28832"/>
                  </a:cubicBezTo>
                  <a:cubicBezTo>
                    <a:pt x="70021" y="28832"/>
                    <a:pt x="69753" y="28672"/>
                    <a:pt x="69593" y="28351"/>
                  </a:cubicBezTo>
                  <a:cubicBezTo>
                    <a:pt x="69593" y="28351"/>
                    <a:pt x="67346" y="23536"/>
                    <a:pt x="64618" y="18990"/>
                  </a:cubicBezTo>
                  <a:cubicBezTo>
                    <a:pt x="62532" y="15513"/>
                    <a:pt x="56434" y="4975"/>
                    <a:pt x="53545" y="0"/>
                  </a:cubicBezTo>
                  <a:lnTo>
                    <a:pt x="53545" y="4814"/>
                  </a:lnTo>
                  <a:cubicBezTo>
                    <a:pt x="53545" y="5242"/>
                    <a:pt x="53224" y="5563"/>
                    <a:pt x="52850" y="5617"/>
                  </a:cubicBezTo>
                  <a:lnTo>
                    <a:pt x="49266" y="6098"/>
                  </a:lnTo>
                  <a:lnTo>
                    <a:pt x="49747" y="15192"/>
                  </a:lnTo>
                  <a:lnTo>
                    <a:pt x="49747" y="15192"/>
                  </a:lnTo>
                  <a:cubicBezTo>
                    <a:pt x="49747" y="15192"/>
                    <a:pt x="49747" y="15192"/>
                    <a:pt x="49747" y="15192"/>
                  </a:cubicBezTo>
                  <a:cubicBezTo>
                    <a:pt x="49319" y="16743"/>
                    <a:pt x="47929" y="16208"/>
                    <a:pt x="47715" y="16101"/>
                  </a:cubicBezTo>
                  <a:cubicBezTo>
                    <a:pt x="45307" y="14817"/>
                    <a:pt x="43382" y="12517"/>
                    <a:pt x="42686" y="11554"/>
                  </a:cubicBezTo>
                  <a:lnTo>
                    <a:pt x="37016" y="12517"/>
                  </a:lnTo>
                  <a:lnTo>
                    <a:pt x="37016" y="16047"/>
                  </a:lnTo>
                  <a:cubicBezTo>
                    <a:pt x="37016" y="16315"/>
                    <a:pt x="36856" y="16582"/>
                    <a:pt x="36642" y="16743"/>
                  </a:cubicBezTo>
                  <a:lnTo>
                    <a:pt x="31239" y="20434"/>
                  </a:lnTo>
                  <a:cubicBezTo>
                    <a:pt x="30918" y="20648"/>
                    <a:pt x="30490" y="20594"/>
                    <a:pt x="30223" y="20380"/>
                  </a:cubicBezTo>
                  <a:lnTo>
                    <a:pt x="24606" y="15299"/>
                  </a:lnTo>
                  <a:cubicBezTo>
                    <a:pt x="24606" y="15299"/>
                    <a:pt x="24285" y="14871"/>
                    <a:pt x="24339" y="14603"/>
                  </a:cubicBezTo>
                  <a:lnTo>
                    <a:pt x="25462" y="4493"/>
                  </a:lnTo>
                  <a:lnTo>
                    <a:pt x="22573" y="3156"/>
                  </a:lnTo>
                  <a:lnTo>
                    <a:pt x="14978" y="9361"/>
                  </a:lnTo>
                  <a:cubicBezTo>
                    <a:pt x="14978" y="9361"/>
                    <a:pt x="14871" y="9468"/>
                    <a:pt x="14764" y="9468"/>
                  </a:cubicBezTo>
                  <a:lnTo>
                    <a:pt x="2889" y="14443"/>
                  </a:lnTo>
                  <a:cubicBezTo>
                    <a:pt x="3210" y="15620"/>
                    <a:pt x="3958" y="17973"/>
                    <a:pt x="4761" y="19899"/>
                  </a:cubicBezTo>
                  <a:cubicBezTo>
                    <a:pt x="5938" y="22787"/>
                    <a:pt x="5242" y="32576"/>
                    <a:pt x="4172" y="36053"/>
                  </a:cubicBezTo>
                  <a:cubicBezTo>
                    <a:pt x="3316" y="38835"/>
                    <a:pt x="963" y="41777"/>
                    <a:pt x="0" y="42900"/>
                  </a:cubicBezTo>
                  <a:lnTo>
                    <a:pt x="13319" y="66062"/>
                  </a:lnTo>
                  <a:lnTo>
                    <a:pt x="15566" y="65634"/>
                  </a:lnTo>
                  <a:cubicBezTo>
                    <a:pt x="15940" y="65527"/>
                    <a:pt x="16315" y="65795"/>
                    <a:pt x="16475" y="66169"/>
                  </a:cubicBezTo>
                  <a:cubicBezTo>
                    <a:pt x="16475" y="66169"/>
                    <a:pt x="16903" y="67132"/>
                    <a:pt x="17920" y="67613"/>
                  </a:cubicBezTo>
                  <a:cubicBezTo>
                    <a:pt x="16957" y="69325"/>
                    <a:pt x="16475" y="71465"/>
                    <a:pt x="17492" y="73069"/>
                  </a:cubicBezTo>
                  <a:cubicBezTo>
                    <a:pt x="19096" y="75637"/>
                    <a:pt x="26532" y="84784"/>
                    <a:pt x="26585" y="84838"/>
                  </a:cubicBezTo>
                  <a:cubicBezTo>
                    <a:pt x="26639" y="84891"/>
                    <a:pt x="26692" y="84998"/>
                    <a:pt x="26746" y="85052"/>
                  </a:cubicBezTo>
                  <a:lnTo>
                    <a:pt x="31132" y="97194"/>
                  </a:lnTo>
                  <a:cubicBezTo>
                    <a:pt x="31132" y="97194"/>
                    <a:pt x="31186" y="97676"/>
                    <a:pt x="31079" y="97890"/>
                  </a:cubicBezTo>
                  <a:lnTo>
                    <a:pt x="30062" y="99548"/>
                  </a:lnTo>
                  <a:lnTo>
                    <a:pt x="35465" y="106341"/>
                  </a:lnTo>
                  <a:cubicBezTo>
                    <a:pt x="36535" y="105271"/>
                    <a:pt x="38728" y="103560"/>
                    <a:pt x="40921" y="104469"/>
                  </a:cubicBezTo>
                  <a:cubicBezTo>
                    <a:pt x="44024" y="105753"/>
                    <a:pt x="44559" y="111316"/>
                    <a:pt x="43863" y="113295"/>
                  </a:cubicBezTo>
                  <a:cubicBezTo>
                    <a:pt x="43489" y="114312"/>
                    <a:pt x="43435" y="120196"/>
                    <a:pt x="43489" y="124582"/>
                  </a:cubicBezTo>
                  <a:cubicBezTo>
                    <a:pt x="44131" y="124475"/>
                    <a:pt x="44719" y="124368"/>
                    <a:pt x="45254" y="124208"/>
                  </a:cubicBezTo>
                  <a:cubicBezTo>
                    <a:pt x="50175" y="123031"/>
                    <a:pt x="55417" y="124101"/>
                    <a:pt x="64671" y="123459"/>
                  </a:cubicBezTo>
                  <a:cubicBezTo>
                    <a:pt x="73925" y="122817"/>
                    <a:pt x="88903" y="120838"/>
                    <a:pt x="94627" y="122228"/>
                  </a:cubicBezTo>
                  <a:cubicBezTo>
                    <a:pt x="100350" y="123619"/>
                    <a:pt x="97783" y="126936"/>
                    <a:pt x="100083" y="129182"/>
                  </a:cubicBezTo>
                  <a:cubicBezTo>
                    <a:pt x="102383" y="131375"/>
                    <a:pt x="112867" y="127952"/>
                    <a:pt x="116184" y="126561"/>
                  </a:cubicBezTo>
                  <a:cubicBezTo>
                    <a:pt x="119500" y="125170"/>
                    <a:pt x="116077" y="120945"/>
                    <a:pt x="119447" y="120303"/>
                  </a:cubicBezTo>
                  <a:cubicBezTo>
                    <a:pt x="122549" y="119768"/>
                    <a:pt x="124849" y="118965"/>
                    <a:pt x="125652" y="116612"/>
                  </a:cubicBezTo>
                  <a:cubicBezTo>
                    <a:pt x="123459" y="111423"/>
                    <a:pt x="122014" y="106234"/>
                    <a:pt x="120891" y="102169"/>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2" name="Frihandsfigur: Form 391">
              <a:extLst>
                <a:ext uri="{FF2B5EF4-FFF2-40B4-BE49-F238E27FC236}">
                  <a16:creationId xmlns:a16="http://schemas.microsoft.com/office/drawing/2014/main" id="{5B742677-086C-C2CF-3610-7DDB48C72E87}"/>
                </a:ext>
              </a:extLst>
            </p:cNvPr>
            <p:cNvSpPr/>
            <p:nvPr/>
          </p:nvSpPr>
          <p:spPr>
            <a:xfrm>
              <a:off x="4832917" y="3856714"/>
              <a:ext cx="396586" cy="628415"/>
            </a:xfrm>
            <a:custGeom>
              <a:avLst/>
              <a:gdLst>
                <a:gd name="connsiteX0" fmla="*/ 392361 w 396586"/>
                <a:gd name="connsiteY0" fmla="*/ 322390 h 628415"/>
                <a:gd name="connsiteX1" fmla="*/ 390435 w 396586"/>
                <a:gd name="connsiteY1" fmla="*/ 300298 h 628415"/>
                <a:gd name="connsiteX2" fmla="*/ 381128 w 396586"/>
                <a:gd name="connsiteY2" fmla="*/ 259484 h 628415"/>
                <a:gd name="connsiteX3" fmla="*/ 378721 w 396586"/>
                <a:gd name="connsiteY3" fmla="*/ 222200 h 628415"/>
                <a:gd name="connsiteX4" fmla="*/ 380379 w 396586"/>
                <a:gd name="connsiteY4" fmla="*/ 190854 h 628415"/>
                <a:gd name="connsiteX5" fmla="*/ 382251 w 396586"/>
                <a:gd name="connsiteY5" fmla="*/ 160417 h 628415"/>
                <a:gd name="connsiteX6" fmla="*/ 383909 w 396586"/>
                <a:gd name="connsiteY6" fmla="*/ 130194 h 628415"/>
                <a:gd name="connsiteX7" fmla="*/ 377597 w 396586"/>
                <a:gd name="connsiteY7" fmla="*/ 99972 h 628415"/>
                <a:gd name="connsiteX8" fmla="*/ 378507 w 396586"/>
                <a:gd name="connsiteY8" fmla="*/ 65095 h 628415"/>
                <a:gd name="connsiteX9" fmla="*/ 388777 w 396586"/>
                <a:gd name="connsiteY9" fmla="*/ 43324 h 628415"/>
                <a:gd name="connsiteX10" fmla="*/ 389686 w 396586"/>
                <a:gd name="connsiteY10" fmla="*/ 29951 h 628415"/>
                <a:gd name="connsiteX11" fmla="*/ 380218 w 396586"/>
                <a:gd name="connsiteY11" fmla="*/ 29095 h 628415"/>
                <a:gd name="connsiteX12" fmla="*/ 365455 w 396586"/>
                <a:gd name="connsiteY12" fmla="*/ 31984 h 628415"/>
                <a:gd name="connsiteX13" fmla="*/ 340581 w 396586"/>
                <a:gd name="connsiteY13" fmla="*/ 32840 h 628415"/>
                <a:gd name="connsiteX14" fmla="*/ 328920 w 396586"/>
                <a:gd name="connsiteY14" fmla="*/ 25030 h 628415"/>
                <a:gd name="connsiteX15" fmla="*/ 321431 w 396586"/>
                <a:gd name="connsiteY15" fmla="*/ 18236 h 628415"/>
                <a:gd name="connsiteX16" fmla="*/ 307630 w 396586"/>
                <a:gd name="connsiteY16" fmla="*/ 12406 h 628415"/>
                <a:gd name="connsiteX17" fmla="*/ 272754 w 396586"/>
                <a:gd name="connsiteY17" fmla="*/ 3205 h 628415"/>
                <a:gd name="connsiteX18" fmla="*/ 247720 w 396586"/>
                <a:gd name="connsiteY18" fmla="*/ 3205 h 628415"/>
                <a:gd name="connsiteX19" fmla="*/ 231726 w 396586"/>
                <a:gd name="connsiteY19" fmla="*/ 20055 h 628415"/>
                <a:gd name="connsiteX20" fmla="*/ 222953 w 396586"/>
                <a:gd name="connsiteY20" fmla="*/ 40382 h 628415"/>
                <a:gd name="connsiteX21" fmla="*/ 205408 w 396586"/>
                <a:gd name="connsiteY21" fmla="*/ 63330 h 628415"/>
                <a:gd name="connsiteX22" fmla="*/ 194442 w 396586"/>
                <a:gd name="connsiteY22" fmla="*/ 84352 h 628415"/>
                <a:gd name="connsiteX23" fmla="*/ 183851 w 396586"/>
                <a:gd name="connsiteY23" fmla="*/ 113558 h 628415"/>
                <a:gd name="connsiteX24" fmla="*/ 163417 w 396586"/>
                <a:gd name="connsiteY24" fmla="*/ 122064 h 628415"/>
                <a:gd name="connsiteX25" fmla="*/ 143464 w 396586"/>
                <a:gd name="connsiteY25" fmla="*/ 114682 h 628415"/>
                <a:gd name="connsiteX26" fmla="*/ 134692 w 396586"/>
                <a:gd name="connsiteY26" fmla="*/ 116982 h 628415"/>
                <a:gd name="connsiteX27" fmla="*/ 122603 w 396586"/>
                <a:gd name="connsiteY27" fmla="*/ 125594 h 628415"/>
                <a:gd name="connsiteX28" fmla="*/ 95750 w 396586"/>
                <a:gd name="connsiteY28" fmla="*/ 144744 h 628415"/>
                <a:gd name="connsiteX29" fmla="*/ 57664 w 396586"/>
                <a:gd name="connsiteY29" fmla="*/ 143995 h 628415"/>
                <a:gd name="connsiteX30" fmla="*/ 31827 w 396586"/>
                <a:gd name="connsiteY30" fmla="*/ 130034 h 628415"/>
                <a:gd name="connsiteX31" fmla="*/ 23108 w 396586"/>
                <a:gd name="connsiteY31" fmla="*/ 132067 h 628415"/>
                <a:gd name="connsiteX32" fmla="*/ 15299 w 396586"/>
                <a:gd name="connsiteY32" fmla="*/ 132227 h 628415"/>
                <a:gd name="connsiteX33" fmla="*/ 5777 w 396586"/>
                <a:gd name="connsiteY33" fmla="*/ 144691 h 628415"/>
                <a:gd name="connsiteX34" fmla="*/ 5189 w 396586"/>
                <a:gd name="connsiteY34" fmla="*/ 152393 h 628415"/>
                <a:gd name="connsiteX35" fmla="*/ 3637 w 396586"/>
                <a:gd name="connsiteY35" fmla="*/ 157261 h 628415"/>
                <a:gd name="connsiteX36" fmla="*/ 1979 w 396586"/>
                <a:gd name="connsiteY36" fmla="*/ 162717 h 628415"/>
                <a:gd name="connsiteX37" fmla="*/ 3370 w 396586"/>
                <a:gd name="connsiteY37" fmla="*/ 169243 h 628415"/>
                <a:gd name="connsiteX38" fmla="*/ 2407 w 396586"/>
                <a:gd name="connsiteY38" fmla="*/ 188554 h 628415"/>
                <a:gd name="connsiteX39" fmla="*/ 1284 w 396586"/>
                <a:gd name="connsiteY39" fmla="*/ 204815 h 628415"/>
                <a:gd name="connsiteX40" fmla="*/ 0 w 396586"/>
                <a:gd name="connsiteY40" fmla="*/ 208132 h 628415"/>
                <a:gd name="connsiteX41" fmla="*/ 6633 w 396586"/>
                <a:gd name="connsiteY41" fmla="*/ 210699 h 628415"/>
                <a:gd name="connsiteX42" fmla="*/ 18348 w 396586"/>
                <a:gd name="connsiteY42" fmla="*/ 208453 h 628415"/>
                <a:gd name="connsiteX43" fmla="*/ 32951 w 396586"/>
                <a:gd name="connsiteY43" fmla="*/ 203638 h 628415"/>
                <a:gd name="connsiteX44" fmla="*/ 42526 w 396586"/>
                <a:gd name="connsiteY44" fmla="*/ 200750 h 628415"/>
                <a:gd name="connsiteX45" fmla="*/ 47982 w 396586"/>
                <a:gd name="connsiteY45" fmla="*/ 198557 h 628415"/>
                <a:gd name="connsiteX46" fmla="*/ 60285 w 396586"/>
                <a:gd name="connsiteY46" fmla="*/ 194759 h 628415"/>
                <a:gd name="connsiteX47" fmla="*/ 60446 w 396586"/>
                <a:gd name="connsiteY47" fmla="*/ 194759 h 628415"/>
                <a:gd name="connsiteX48" fmla="*/ 66276 w 396586"/>
                <a:gd name="connsiteY48" fmla="*/ 199306 h 628415"/>
                <a:gd name="connsiteX49" fmla="*/ 67078 w 396586"/>
                <a:gd name="connsiteY49" fmla="*/ 200750 h 628415"/>
                <a:gd name="connsiteX50" fmla="*/ 79542 w 396586"/>
                <a:gd name="connsiteY50" fmla="*/ 214658 h 628415"/>
                <a:gd name="connsiteX51" fmla="*/ 83393 w 396586"/>
                <a:gd name="connsiteY51" fmla="*/ 219846 h 628415"/>
                <a:gd name="connsiteX52" fmla="*/ 89545 w 396586"/>
                <a:gd name="connsiteY52" fmla="*/ 225623 h 628415"/>
                <a:gd name="connsiteX53" fmla="*/ 114686 w 396586"/>
                <a:gd name="connsiteY53" fmla="*/ 237980 h 628415"/>
                <a:gd name="connsiteX54" fmla="*/ 130947 w 396586"/>
                <a:gd name="connsiteY54" fmla="*/ 248571 h 628415"/>
                <a:gd name="connsiteX55" fmla="*/ 134210 w 396586"/>
                <a:gd name="connsiteY55" fmla="*/ 250925 h 628415"/>
                <a:gd name="connsiteX56" fmla="*/ 158335 w 396586"/>
                <a:gd name="connsiteY56" fmla="*/ 267026 h 628415"/>
                <a:gd name="connsiteX57" fmla="*/ 160903 w 396586"/>
                <a:gd name="connsiteY57" fmla="*/ 268524 h 628415"/>
                <a:gd name="connsiteX58" fmla="*/ 195940 w 396586"/>
                <a:gd name="connsiteY58" fmla="*/ 286443 h 628415"/>
                <a:gd name="connsiteX59" fmla="*/ 207227 w 396586"/>
                <a:gd name="connsiteY59" fmla="*/ 290937 h 628415"/>
                <a:gd name="connsiteX60" fmla="*/ 234400 w 396586"/>
                <a:gd name="connsiteY60" fmla="*/ 301368 h 628415"/>
                <a:gd name="connsiteX61" fmla="*/ 219102 w 396586"/>
                <a:gd name="connsiteY61" fmla="*/ 334265 h 628415"/>
                <a:gd name="connsiteX62" fmla="*/ 198614 w 396586"/>
                <a:gd name="connsiteY62" fmla="*/ 378395 h 628415"/>
                <a:gd name="connsiteX63" fmla="*/ 195458 w 396586"/>
                <a:gd name="connsiteY63" fmla="*/ 405516 h 628415"/>
                <a:gd name="connsiteX64" fmla="*/ 205033 w 396586"/>
                <a:gd name="connsiteY64" fmla="*/ 405516 h 628415"/>
                <a:gd name="connsiteX65" fmla="*/ 205836 w 396586"/>
                <a:gd name="connsiteY65" fmla="*/ 406265 h 628415"/>
                <a:gd name="connsiteX66" fmla="*/ 206906 w 396586"/>
                <a:gd name="connsiteY66" fmla="*/ 422740 h 628415"/>
                <a:gd name="connsiteX67" fmla="*/ 211987 w 396586"/>
                <a:gd name="connsiteY67" fmla="*/ 423328 h 628415"/>
                <a:gd name="connsiteX68" fmla="*/ 212736 w 396586"/>
                <a:gd name="connsiteY68" fmla="*/ 424238 h 628415"/>
                <a:gd name="connsiteX69" fmla="*/ 211238 w 396586"/>
                <a:gd name="connsiteY69" fmla="*/ 437290 h 628415"/>
                <a:gd name="connsiteX70" fmla="*/ 209099 w 396586"/>
                <a:gd name="connsiteY70" fmla="*/ 448256 h 628415"/>
                <a:gd name="connsiteX71" fmla="*/ 208724 w 396586"/>
                <a:gd name="connsiteY71" fmla="*/ 448790 h 628415"/>
                <a:gd name="connsiteX72" fmla="*/ 208082 w 396586"/>
                <a:gd name="connsiteY72" fmla="*/ 448897 h 628415"/>
                <a:gd name="connsiteX73" fmla="*/ 194014 w 396586"/>
                <a:gd name="connsiteY73" fmla="*/ 445848 h 628415"/>
                <a:gd name="connsiteX74" fmla="*/ 192730 w 396586"/>
                <a:gd name="connsiteY74" fmla="*/ 473664 h 628415"/>
                <a:gd name="connsiteX75" fmla="*/ 209045 w 396586"/>
                <a:gd name="connsiteY75" fmla="*/ 476927 h 628415"/>
                <a:gd name="connsiteX76" fmla="*/ 224130 w 396586"/>
                <a:gd name="connsiteY76" fmla="*/ 478746 h 628415"/>
                <a:gd name="connsiteX77" fmla="*/ 224665 w 396586"/>
                <a:gd name="connsiteY77" fmla="*/ 479120 h 628415"/>
                <a:gd name="connsiteX78" fmla="*/ 224772 w 396586"/>
                <a:gd name="connsiteY78" fmla="*/ 479762 h 628415"/>
                <a:gd name="connsiteX79" fmla="*/ 224076 w 396586"/>
                <a:gd name="connsiteY79" fmla="*/ 485914 h 628415"/>
                <a:gd name="connsiteX80" fmla="*/ 226216 w 396586"/>
                <a:gd name="connsiteY80" fmla="*/ 490674 h 628415"/>
                <a:gd name="connsiteX81" fmla="*/ 225949 w 396586"/>
                <a:gd name="connsiteY81" fmla="*/ 491798 h 628415"/>
                <a:gd name="connsiteX82" fmla="*/ 216267 w 396586"/>
                <a:gd name="connsiteY82" fmla="*/ 498163 h 628415"/>
                <a:gd name="connsiteX83" fmla="*/ 221723 w 396586"/>
                <a:gd name="connsiteY83" fmla="*/ 525604 h 628415"/>
                <a:gd name="connsiteX84" fmla="*/ 218139 w 396586"/>
                <a:gd name="connsiteY84" fmla="*/ 528707 h 628415"/>
                <a:gd name="connsiteX85" fmla="*/ 215839 w 396586"/>
                <a:gd name="connsiteY85" fmla="*/ 529991 h 628415"/>
                <a:gd name="connsiteX86" fmla="*/ 215518 w 396586"/>
                <a:gd name="connsiteY86" fmla="*/ 530686 h 628415"/>
                <a:gd name="connsiteX87" fmla="*/ 212790 w 396586"/>
                <a:gd name="connsiteY87" fmla="*/ 535340 h 628415"/>
                <a:gd name="connsiteX88" fmla="*/ 213004 w 396586"/>
                <a:gd name="connsiteY88" fmla="*/ 535714 h 628415"/>
                <a:gd name="connsiteX89" fmla="*/ 216106 w 396586"/>
                <a:gd name="connsiteY89" fmla="*/ 555881 h 628415"/>
                <a:gd name="connsiteX90" fmla="*/ 224504 w 396586"/>
                <a:gd name="connsiteY90" fmla="*/ 565723 h 628415"/>
                <a:gd name="connsiteX91" fmla="*/ 229693 w 396586"/>
                <a:gd name="connsiteY91" fmla="*/ 571554 h 628415"/>
                <a:gd name="connsiteX92" fmla="*/ 225253 w 396586"/>
                <a:gd name="connsiteY92" fmla="*/ 588190 h 628415"/>
                <a:gd name="connsiteX93" fmla="*/ 221616 w 396586"/>
                <a:gd name="connsiteY93" fmla="*/ 599423 h 628415"/>
                <a:gd name="connsiteX94" fmla="*/ 221830 w 396586"/>
                <a:gd name="connsiteY94" fmla="*/ 599423 h 628415"/>
                <a:gd name="connsiteX95" fmla="*/ 313354 w 396586"/>
                <a:gd name="connsiteY95" fmla="*/ 623494 h 628415"/>
                <a:gd name="connsiteX96" fmla="*/ 313782 w 396586"/>
                <a:gd name="connsiteY96" fmla="*/ 623762 h 628415"/>
                <a:gd name="connsiteX97" fmla="*/ 316456 w 396586"/>
                <a:gd name="connsiteY97" fmla="*/ 626971 h 628415"/>
                <a:gd name="connsiteX98" fmla="*/ 320361 w 396586"/>
                <a:gd name="connsiteY98" fmla="*/ 625634 h 628415"/>
                <a:gd name="connsiteX99" fmla="*/ 321164 w 396586"/>
                <a:gd name="connsiteY99" fmla="*/ 625794 h 628415"/>
                <a:gd name="connsiteX100" fmla="*/ 323999 w 396586"/>
                <a:gd name="connsiteY100" fmla="*/ 628148 h 628415"/>
                <a:gd name="connsiteX101" fmla="*/ 326406 w 396586"/>
                <a:gd name="connsiteY101" fmla="*/ 625045 h 628415"/>
                <a:gd name="connsiteX102" fmla="*/ 327155 w 396586"/>
                <a:gd name="connsiteY102" fmla="*/ 624724 h 628415"/>
                <a:gd name="connsiteX103" fmla="*/ 327797 w 396586"/>
                <a:gd name="connsiteY103" fmla="*/ 625152 h 628415"/>
                <a:gd name="connsiteX104" fmla="*/ 329455 w 396586"/>
                <a:gd name="connsiteY104" fmla="*/ 628415 h 628415"/>
                <a:gd name="connsiteX105" fmla="*/ 332825 w 396586"/>
                <a:gd name="connsiteY105" fmla="*/ 627987 h 628415"/>
                <a:gd name="connsiteX106" fmla="*/ 333413 w 396586"/>
                <a:gd name="connsiteY106" fmla="*/ 623601 h 628415"/>
                <a:gd name="connsiteX107" fmla="*/ 334216 w 396586"/>
                <a:gd name="connsiteY107" fmla="*/ 622906 h 628415"/>
                <a:gd name="connsiteX108" fmla="*/ 337586 w 396586"/>
                <a:gd name="connsiteY108" fmla="*/ 622906 h 628415"/>
                <a:gd name="connsiteX109" fmla="*/ 342614 w 396586"/>
                <a:gd name="connsiteY109" fmla="*/ 595464 h 628415"/>
                <a:gd name="connsiteX110" fmla="*/ 343523 w 396586"/>
                <a:gd name="connsiteY110" fmla="*/ 594823 h 628415"/>
                <a:gd name="connsiteX111" fmla="*/ 347375 w 396586"/>
                <a:gd name="connsiteY111" fmla="*/ 594234 h 628415"/>
                <a:gd name="connsiteX112" fmla="*/ 350531 w 396586"/>
                <a:gd name="connsiteY112" fmla="*/ 592362 h 628415"/>
                <a:gd name="connsiteX113" fmla="*/ 351333 w 396586"/>
                <a:gd name="connsiteY113" fmla="*/ 592148 h 628415"/>
                <a:gd name="connsiteX114" fmla="*/ 358554 w 396586"/>
                <a:gd name="connsiteY114" fmla="*/ 593485 h 628415"/>
                <a:gd name="connsiteX115" fmla="*/ 363369 w 396586"/>
                <a:gd name="connsiteY115" fmla="*/ 594020 h 628415"/>
                <a:gd name="connsiteX116" fmla="*/ 361282 w 396586"/>
                <a:gd name="connsiteY116" fmla="*/ 584873 h 628415"/>
                <a:gd name="connsiteX117" fmla="*/ 361443 w 396586"/>
                <a:gd name="connsiteY117" fmla="*/ 572838 h 628415"/>
                <a:gd name="connsiteX118" fmla="*/ 363690 w 396586"/>
                <a:gd name="connsiteY118" fmla="*/ 558716 h 628415"/>
                <a:gd name="connsiteX119" fmla="*/ 367969 w 396586"/>
                <a:gd name="connsiteY119" fmla="*/ 546306 h 628415"/>
                <a:gd name="connsiteX120" fmla="*/ 370376 w 396586"/>
                <a:gd name="connsiteY120" fmla="*/ 532558 h 628415"/>
                <a:gd name="connsiteX121" fmla="*/ 374816 w 396586"/>
                <a:gd name="connsiteY121" fmla="*/ 519934 h 628415"/>
                <a:gd name="connsiteX122" fmla="*/ 379470 w 396586"/>
                <a:gd name="connsiteY122" fmla="*/ 503780 h 628415"/>
                <a:gd name="connsiteX123" fmla="*/ 383374 w 396586"/>
                <a:gd name="connsiteY123" fmla="*/ 490246 h 628415"/>
                <a:gd name="connsiteX124" fmla="*/ 389633 w 396586"/>
                <a:gd name="connsiteY124" fmla="*/ 475376 h 628415"/>
                <a:gd name="connsiteX125" fmla="*/ 394233 w 396586"/>
                <a:gd name="connsiteY125" fmla="*/ 451305 h 628415"/>
                <a:gd name="connsiteX126" fmla="*/ 396587 w 396586"/>
                <a:gd name="connsiteY126" fmla="*/ 427822 h 628415"/>
                <a:gd name="connsiteX127" fmla="*/ 394340 w 396586"/>
                <a:gd name="connsiteY127" fmla="*/ 402627 h 628415"/>
                <a:gd name="connsiteX128" fmla="*/ 395998 w 396586"/>
                <a:gd name="connsiteY128" fmla="*/ 391661 h 628415"/>
                <a:gd name="connsiteX129" fmla="*/ 393912 w 396586"/>
                <a:gd name="connsiteY129" fmla="*/ 376898 h 628415"/>
                <a:gd name="connsiteX130" fmla="*/ 395570 w 396586"/>
                <a:gd name="connsiteY130" fmla="*/ 357587 h 628415"/>
                <a:gd name="connsiteX131" fmla="*/ 395570 w 396586"/>
                <a:gd name="connsiteY131" fmla="*/ 337260 h 628415"/>
                <a:gd name="connsiteX132" fmla="*/ 392094 w 396586"/>
                <a:gd name="connsiteY132" fmla="*/ 322229 h 62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96586" h="628415">
                  <a:moveTo>
                    <a:pt x="392361" y="322390"/>
                  </a:moveTo>
                  <a:cubicBezTo>
                    <a:pt x="390810" y="317522"/>
                    <a:pt x="392628" y="312922"/>
                    <a:pt x="390435" y="300298"/>
                  </a:cubicBezTo>
                  <a:cubicBezTo>
                    <a:pt x="388028" y="286550"/>
                    <a:pt x="384658" y="269166"/>
                    <a:pt x="381128" y="259484"/>
                  </a:cubicBezTo>
                  <a:cubicBezTo>
                    <a:pt x="377597" y="249855"/>
                    <a:pt x="378346" y="231454"/>
                    <a:pt x="378721" y="222200"/>
                  </a:cubicBezTo>
                  <a:cubicBezTo>
                    <a:pt x="379095" y="212946"/>
                    <a:pt x="380218" y="198289"/>
                    <a:pt x="380379" y="190854"/>
                  </a:cubicBezTo>
                  <a:cubicBezTo>
                    <a:pt x="380539" y="183419"/>
                    <a:pt x="383160" y="169725"/>
                    <a:pt x="382251" y="160417"/>
                  </a:cubicBezTo>
                  <a:cubicBezTo>
                    <a:pt x="381342" y="151163"/>
                    <a:pt x="383374" y="139074"/>
                    <a:pt x="383909" y="130194"/>
                  </a:cubicBezTo>
                  <a:cubicBezTo>
                    <a:pt x="384444" y="121315"/>
                    <a:pt x="383160" y="116126"/>
                    <a:pt x="377597" y="99972"/>
                  </a:cubicBezTo>
                  <a:cubicBezTo>
                    <a:pt x="372034" y="83817"/>
                    <a:pt x="376100" y="74028"/>
                    <a:pt x="378507" y="65095"/>
                  </a:cubicBezTo>
                  <a:cubicBezTo>
                    <a:pt x="380914" y="56215"/>
                    <a:pt x="387012" y="47924"/>
                    <a:pt x="388777" y="43324"/>
                  </a:cubicBezTo>
                  <a:cubicBezTo>
                    <a:pt x="390542" y="38670"/>
                    <a:pt x="390810" y="31342"/>
                    <a:pt x="389686" y="29951"/>
                  </a:cubicBezTo>
                  <a:cubicBezTo>
                    <a:pt x="388563" y="28560"/>
                    <a:pt x="385675" y="29042"/>
                    <a:pt x="380218" y="29095"/>
                  </a:cubicBezTo>
                  <a:cubicBezTo>
                    <a:pt x="374762" y="29202"/>
                    <a:pt x="370001" y="31395"/>
                    <a:pt x="365455" y="31984"/>
                  </a:cubicBezTo>
                  <a:cubicBezTo>
                    <a:pt x="360908" y="32519"/>
                    <a:pt x="347909" y="32840"/>
                    <a:pt x="340581" y="32840"/>
                  </a:cubicBezTo>
                  <a:cubicBezTo>
                    <a:pt x="333253" y="32840"/>
                    <a:pt x="329348" y="28186"/>
                    <a:pt x="328920" y="25030"/>
                  </a:cubicBezTo>
                  <a:cubicBezTo>
                    <a:pt x="328438" y="21874"/>
                    <a:pt x="325603" y="20751"/>
                    <a:pt x="321431" y="18236"/>
                  </a:cubicBezTo>
                  <a:cubicBezTo>
                    <a:pt x="317259" y="15722"/>
                    <a:pt x="315387" y="8875"/>
                    <a:pt x="307630" y="12406"/>
                  </a:cubicBezTo>
                  <a:cubicBezTo>
                    <a:pt x="299821" y="15936"/>
                    <a:pt x="285164" y="8340"/>
                    <a:pt x="272754" y="3205"/>
                  </a:cubicBezTo>
                  <a:cubicBezTo>
                    <a:pt x="260344" y="-1930"/>
                    <a:pt x="252855" y="-111"/>
                    <a:pt x="247720" y="3205"/>
                  </a:cubicBezTo>
                  <a:cubicBezTo>
                    <a:pt x="242585" y="6522"/>
                    <a:pt x="236165" y="12085"/>
                    <a:pt x="231726" y="20055"/>
                  </a:cubicBezTo>
                  <a:cubicBezTo>
                    <a:pt x="227286" y="27972"/>
                    <a:pt x="227286" y="32840"/>
                    <a:pt x="222953" y="40382"/>
                  </a:cubicBezTo>
                  <a:cubicBezTo>
                    <a:pt x="218620" y="47871"/>
                    <a:pt x="209206" y="58997"/>
                    <a:pt x="205408" y="63330"/>
                  </a:cubicBezTo>
                  <a:cubicBezTo>
                    <a:pt x="201663" y="67663"/>
                    <a:pt x="196903" y="76810"/>
                    <a:pt x="194442" y="84352"/>
                  </a:cubicBezTo>
                  <a:cubicBezTo>
                    <a:pt x="191928" y="91841"/>
                    <a:pt x="186097" y="108156"/>
                    <a:pt x="183851" y="113558"/>
                  </a:cubicBezTo>
                  <a:cubicBezTo>
                    <a:pt x="181604" y="118961"/>
                    <a:pt x="171601" y="122759"/>
                    <a:pt x="163417" y="122064"/>
                  </a:cubicBezTo>
                  <a:cubicBezTo>
                    <a:pt x="155233" y="121368"/>
                    <a:pt x="149349" y="115431"/>
                    <a:pt x="143464" y="114682"/>
                  </a:cubicBezTo>
                  <a:cubicBezTo>
                    <a:pt x="137527" y="113933"/>
                    <a:pt x="138436" y="116233"/>
                    <a:pt x="134692" y="116982"/>
                  </a:cubicBezTo>
                  <a:cubicBezTo>
                    <a:pt x="130947" y="117731"/>
                    <a:pt x="128166" y="119977"/>
                    <a:pt x="122603" y="125594"/>
                  </a:cubicBezTo>
                  <a:cubicBezTo>
                    <a:pt x="117040" y="131211"/>
                    <a:pt x="104630" y="140572"/>
                    <a:pt x="95750" y="144744"/>
                  </a:cubicBezTo>
                  <a:cubicBezTo>
                    <a:pt x="86870" y="148916"/>
                    <a:pt x="68790" y="146295"/>
                    <a:pt x="57664" y="143995"/>
                  </a:cubicBezTo>
                  <a:cubicBezTo>
                    <a:pt x="46538" y="141695"/>
                    <a:pt x="37230" y="131906"/>
                    <a:pt x="31827" y="130034"/>
                  </a:cubicBezTo>
                  <a:cubicBezTo>
                    <a:pt x="26425" y="128162"/>
                    <a:pt x="25569" y="131264"/>
                    <a:pt x="23108" y="132067"/>
                  </a:cubicBezTo>
                  <a:cubicBezTo>
                    <a:pt x="20648" y="132869"/>
                    <a:pt x="18562" y="130462"/>
                    <a:pt x="15299" y="132227"/>
                  </a:cubicBezTo>
                  <a:cubicBezTo>
                    <a:pt x="11982" y="134046"/>
                    <a:pt x="7007" y="139555"/>
                    <a:pt x="5777" y="144691"/>
                  </a:cubicBezTo>
                  <a:cubicBezTo>
                    <a:pt x="5028" y="147900"/>
                    <a:pt x="4172" y="150682"/>
                    <a:pt x="5189" y="152393"/>
                  </a:cubicBezTo>
                  <a:cubicBezTo>
                    <a:pt x="6205" y="154105"/>
                    <a:pt x="4707" y="156191"/>
                    <a:pt x="3637" y="157261"/>
                  </a:cubicBezTo>
                  <a:cubicBezTo>
                    <a:pt x="2568" y="158331"/>
                    <a:pt x="1551" y="160096"/>
                    <a:pt x="1979" y="162717"/>
                  </a:cubicBezTo>
                  <a:cubicBezTo>
                    <a:pt x="2407" y="165338"/>
                    <a:pt x="5991" y="166034"/>
                    <a:pt x="3370" y="169243"/>
                  </a:cubicBezTo>
                  <a:cubicBezTo>
                    <a:pt x="749" y="172453"/>
                    <a:pt x="3210" y="183846"/>
                    <a:pt x="2407" y="188554"/>
                  </a:cubicBezTo>
                  <a:cubicBezTo>
                    <a:pt x="1551" y="193261"/>
                    <a:pt x="3370" y="200536"/>
                    <a:pt x="1284" y="204815"/>
                  </a:cubicBezTo>
                  <a:cubicBezTo>
                    <a:pt x="802" y="205778"/>
                    <a:pt x="428" y="206901"/>
                    <a:pt x="0" y="208132"/>
                  </a:cubicBezTo>
                  <a:cubicBezTo>
                    <a:pt x="2086" y="208720"/>
                    <a:pt x="4868" y="209629"/>
                    <a:pt x="6633" y="210699"/>
                  </a:cubicBezTo>
                  <a:cubicBezTo>
                    <a:pt x="9254" y="212304"/>
                    <a:pt x="11875" y="211555"/>
                    <a:pt x="18348" y="208453"/>
                  </a:cubicBezTo>
                  <a:cubicBezTo>
                    <a:pt x="22199" y="206634"/>
                    <a:pt x="27655" y="205083"/>
                    <a:pt x="32951" y="203638"/>
                  </a:cubicBezTo>
                  <a:cubicBezTo>
                    <a:pt x="36535" y="202622"/>
                    <a:pt x="39905" y="201713"/>
                    <a:pt x="42526" y="200750"/>
                  </a:cubicBezTo>
                  <a:cubicBezTo>
                    <a:pt x="44345" y="200054"/>
                    <a:pt x="46217" y="199306"/>
                    <a:pt x="47982" y="198557"/>
                  </a:cubicBezTo>
                  <a:cubicBezTo>
                    <a:pt x="52636" y="196631"/>
                    <a:pt x="57022" y="194812"/>
                    <a:pt x="60285" y="194759"/>
                  </a:cubicBezTo>
                  <a:cubicBezTo>
                    <a:pt x="60339" y="194759"/>
                    <a:pt x="60392" y="194759"/>
                    <a:pt x="60446" y="194759"/>
                  </a:cubicBezTo>
                  <a:cubicBezTo>
                    <a:pt x="64136" y="194759"/>
                    <a:pt x="65367" y="197380"/>
                    <a:pt x="66276" y="199306"/>
                  </a:cubicBezTo>
                  <a:cubicBezTo>
                    <a:pt x="66544" y="199894"/>
                    <a:pt x="66811" y="200429"/>
                    <a:pt x="67078" y="200750"/>
                  </a:cubicBezTo>
                  <a:cubicBezTo>
                    <a:pt x="68255" y="202355"/>
                    <a:pt x="74781" y="209950"/>
                    <a:pt x="79542" y="214658"/>
                  </a:cubicBezTo>
                  <a:cubicBezTo>
                    <a:pt x="81414" y="216530"/>
                    <a:pt x="82484" y="218295"/>
                    <a:pt x="83393" y="219846"/>
                  </a:cubicBezTo>
                  <a:cubicBezTo>
                    <a:pt x="84838" y="222253"/>
                    <a:pt x="86015" y="224179"/>
                    <a:pt x="89545" y="225623"/>
                  </a:cubicBezTo>
                  <a:cubicBezTo>
                    <a:pt x="96766" y="228565"/>
                    <a:pt x="106181" y="233166"/>
                    <a:pt x="114686" y="237980"/>
                  </a:cubicBezTo>
                  <a:cubicBezTo>
                    <a:pt x="122549" y="242473"/>
                    <a:pt x="126080" y="245041"/>
                    <a:pt x="130947" y="248571"/>
                  </a:cubicBezTo>
                  <a:cubicBezTo>
                    <a:pt x="131964" y="249320"/>
                    <a:pt x="133034" y="250069"/>
                    <a:pt x="134210" y="250925"/>
                  </a:cubicBezTo>
                  <a:cubicBezTo>
                    <a:pt x="141753" y="256328"/>
                    <a:pt x="152719" y="263763"/>
                    <a:pt x="158335" y="267026"/>
                  </a:cubicBezTo>
                  <a:cubicBezTo>
                    <a:pt x="159084" y="267454"/>
                    <a:pt x="159940" y="267935"/>
                    <a:pt x="160903" y="268524"/>
                  </a:cubicBezTo>
                  <a:cubicBezTo>
                    <a:pt x="168231" y="272803"/>
                    <a:pt x="181818" y="280827"/>
                    <a:pt x="195940" y="286443"/>
                  </a:cubicBezTo>
                  <a:cubicBezTo>
                    <a:pt x="200005" y="288048"/>
                    <a:pt x="203750" y="289546"/>
                    <a:pt x="207227" y="290937"/>
                  </a:cubicBezTo>
                  <a:cubicBezTo>
                    <a:pt x="217443" y="295056"/>
                    <a:pt x="225574" y="298265"/>
                    <a:pt x="234400" y="301368"/>
                  </a:cubicBezTo>
                  <a:cubicBezTo>
                    <a:pt x="232421" y="305647"/>
                    <a:pt x="222097" y="327739"/>
                    <a:pt x="219102" y="334265"/>
                  </a:cubicBezTo>
                  <a:cubicBezTo>
                    <a:pt x="215197" y="342717"/>
                    <a:pt x="202198" y="370800"/>
                    <a:pt x="198614" y="378395"/>
                  </a:cubicBezTo>
                  <a:cubicBezTo>
                    <a:pt x="195458" y="385082"/>
                    <a:pt x="195405" y="401664"/>
                    <a:pt x="195458" y="405516"/>
                  </a:cubicBezTo>
                  <a:lnTo>
                    <a:pt x="205033" y="405516"/>
                  </a:lnTo>
                  <a:cubicBezTo>
                    <a:pt x="205461" y="405516"/>
                    <a:pt x="205836" y="405837"/>
                    <a:pt x="205836" y="406265"/>
                  </a:cubicBezTo>
                  <a:lnTo>
                    <a:pt x="206906" y="422740"/>
                  </a:lnTo>
                  <a:lnTo>
                    <a:pt x="211987" y="423328"/>
                  </a:lnTo>
                  <a:cubicBezTo>
                    <a:pt x="212415" y="423328"/>
                    <a:pt x="212736" y="423756"/>
                    <a:pt x="212736" y="424238"/>
                  </a:cubicBezTo>
                  <a:cubicBezTo>
                    <a:pt x="212736" y="424612"/>
                    <a:pt x="211880" y="433973"/>
                    <a:pt x="211238" y="437290"/>
                  </a:cubicBezTo>
                  <a:lnTo>
                    <a:pt x="209099" y="448256"/>
                  </a:lnTo>
                  <a:cubicBezTo>
                    <a:pt x="209099" y="448256"/>
                    <a:pt x="208938" y="448683"/>
                    <a:pt x="208724" y="448790"/>
                  </a:cubicBezTo>
                  <a:cubicBezTo>
                    <a:pt x="208564" y="448897"/>
                    <a:pt x="208296" y="448951"/>
                    <a:pt x="208082" y="448897"/>
                  </a:cubicBezTo>
                  <a:lnTo>
                    <a:pt x="194014" y="445848"/>
                  </a:lnTo>
                  <a:lnTo>
                    <a:pt x="192730" y="473664"/>
                  </a:lnTo>
                  <a:cubicBezTo>
                    <a:pt x="195084" y="474306"/>
                    <a:pt x="203696" y="476606"/>
                    <a:pt x="209045" y="476927"/>
                  </a:cubicBezTo>
                  <a:cubicBezTo>
                    <a:pt x="215411" y="477355"/>
                    <a:pt x="224076" y="478746"/>
                    <a:pt x="224130" y="478746"/>
                  </a:cubicBezTo>
                  <a:cubicBezTo>
                    <a:pt x="224344" y="478746"/>
                    <a:pt x="224558" y="478906"/>
                    <a:pt x="224665" y="479120"/>
                  </a:cubicBezTo>
                  <a:cubicBezTo>
                    <a:pt x="224772" y="479334"/>
                    <a:pt x="224825" y="479548"/>
                    <a:pt x="224772" y="479762"/>
                  </a:cubicBezTo>
                  <a:cubicBezTo>
                    <a:pt x="224451" y="480939"/>
                    <a:pt x="223755" y="484362"/>
                    <a:pt x="224076" y="485914"/>
                  </a:cubicBezTo>
                  <a:cubicBezTo>
                    <a:pt x="224451" y="487839"/>
                    <a:pt x="226163" y="490621"/>
                    <a:pt x="226216" y="490674"/>
                  </a:cubicBezTo>
                  <a:cubicBezTo>
                    <a:pt x="226430" y="491049"/>
                    <a:pt x="226323" y="491530"/>
                    <a:pt x="225949" y="491798"/>
                  </a:cubicBezTo>
                  <a:lnTo>
                    <a:pt x="216267" y="498163"/>
                  </a:lnTo>
                  <a:cubicBezTo>
                    <a:pt x="217283" y="502443"/>
                    <a:pt x="222097" y="522502"/>
                    <a:pt x="221723" y="525604"/>
                  </a:cubicBezTo>
                  <a:cubicBezTo>
                    <a:pt x="221402" y="527905"/>
                    <a:pt x="219530" y="528386"/>
                    <a:pt x="218139" y="528707"/>
                  </a:cubicBezTo>
                  <a:cubicBezTo>
                    <a:pt x="216909" y="529028"/>
                    <a:pt x="216160" y="529242"/>
                    <a:pt x="215839" y="529991"/>
                  </a:cubicBezTo>
                  <a:lnTo>
                    <a:pt x="215518" y="530686"/>
                  </a:lnTo>
                  <a:cubicBezTo>
                    <a:pt x="214876" y="532130"/>
                    <a:pt x="214180" y="533789"/>
                    <a:pt x="212790" y="535340"/>
                  </a:cubicBezTo>
                  <a:cubicBezTo>
                    <a:pt x="212897" y="535447"/>
                    <a:pt x="213004" y="535554"/>
                    <a:pt x="213004" y="535714"/>
                  </a:cubicBezTo>
                  <a:cubicBezTo>
                    <a:pt x="213004" y="535875"/>
                    <a:pt x="215357" y="552618"/>
                    <a:pt x="216106" y="555881"/>
                  </a:cubicBezTo>
                  <a:cubicBezTo>
                    <a:pt x="216534" y="557646"/>
                    <a:pt x="221134" y="562300"/>
                    <a:pt x="224504" y="565723"/>
                  </a:cubicBezTo>
                  <a:cubicBezTo>
                    <a:pt x="227553" y="568826"/>
                    <a:pt x="229319" y="570591"/>
                    <a:pt x="229693" y="571554"/>
                  </a:cubicBezTo>
                  <a:cubicBezTo>
                    <a:pt x="230281" y="572891"/>
                    <a:pt x="228837" y="577384"/>
                    <a:pt x="225253" y="588190"/>
                  </a:cubicBezTo>
                  <a:cubicBezTo>
                    <a:pt x="223916" y="592148"/>
                    <a:pt x="222579" y="596160"/>
                    <a:pt x="221616" y="599423"/>
                  </a:cubicBezTo>
                  <a:cubicBezTo>
                    <a:pt x="221669" y="599423"/>
                    <a:pt x="221776" y="599423"/>
                    <a:pt x="221830" y="599423"/>
                  </a:cubicBezTo>
                  <a:lnTo>
                    <a:pt x="313354" y="623494"/>
                  </a:lnTo>
                  <a:cubicBezTo>
                    <a:pt x="313354" y="623494"/>
                    <a:pt x="313675" y="623655"/>
                    <a:pt x="313782" y="623762"/>
                  </a:cubicBezTo>
                  <a:lnTo>
                    <a:pt x="316456" y="626971"/>
                  </a:lnTo>
                  <a:lnTo>
                    <a:pt x="320361" y="625634"/>
                  </a:lnTo>
                  <a:cubicBezTo>
                    <a:pt x="320629" y="625527"/>
                    <a:pt x="320950" y="625634"/>
                    <a:pt x="321164" y="625794"/>
                  </a:cubicBezTo>
                  <a:lnTo>
                    <a:pt x="323999" y="628148"/>
                  </a:lnTo>
                  <a:lnTo>
                    <a:pt x="326406" y="625045"/>
                  </a:lnTo>
                  <a:cubicBezTo>
                    <a:pt x="326406" y="625045"/>
                    <a:pt x="326887" y="624724"/>
                    <a:pt x="327155" y="624724"/>
                  </a:cubicBezTo>
                  <a:cubicBezTo>
                    <a:pt x="327422" y="624724"/>
                    <a:pt x="327690" y="624938"/>
                    <a:pt x="327797" y="625152"/>
                  </a:cubicBezTo>
                  <a:lnTo>
                    <a:pt x="329455" y="628415"/>
                  </a:lnTo>
                  <a:lnTo>
                    <a:pt x="332825" y="627987"/>
                  </a:lnTo>
                  <a:lnTo>
                    <a:pt x="333413" y="623601"/>
                  </a:lnTo>
                  <a:cubicBezTo>
                    <a:pt x="333467" y="623173"/>
                    <a:pt x="333841" y="622906"/>
                    <a:pt x="334216" y="622906"/>
                  </a:cubicBezTo>
                  <a:lnTo>
                    <a:pt x="337586" y="622906"/>
                  </a:lnTo>
                  <a:lnTo>
                    <a:pt x="342614" y="595464"/>
                  </a:lnTo>
                  <a:cubicBezTo>
                    <a:pt x="342721" y="595037"/>
                    <a:pt x="343095" y="594769"/>
                    <a:pt x="343523" y="594823"/>
                  </a:cubicBezTo>
                  <a:cubicBezTo>
                    <a:pt x="343523" y="594823"/>
                    <a:pt x="345288" y="595037"/>
                    <a:pt x="347375" y="594234"/>
                  </a:cubicBezTo>
                  <a:cubicBezTo>
                    <a:pt x="349461" y="593378"/>
                    <a:pt x="350531" y="592415"/>
                    <a:pt x="350531" y="592362"/>
                  </a:cubicBezTo>
                  <a:cubicBezTo>
                    <a:pt x="350744" y="592148"/>
                    <a:pt x="351012" y="592041"/>
                    <a:pt x="351333" y="592148"/>
                  </a:cubicBezTo>
                  <a:cubicBezTo>
                    <a:pt x="351333" y="592148"/>
                    <a:pt x="355131" y="593057"/>
                    <a:pt x="358554" y="593485"/>
                  </a:cubicBezTo>
                  <a:cubicBezTo>
                    <a:pt x="360801" y="593753"/>
                    <a:pt x="362459" y="593913"/>
                    <a:pt x="363369" y="594020"/>
                  </a:cubicBezTo>
                  <a:cubicBezTo>
                    <a:pt x="362941" y="590918"/>
                    <a:pt x="362245" y="587922"/>
                    <a:pt x="361282" y="584873"/>
                  </a:cubicBezTo>
                  <a:cubicBezTo>
                    <a:pt x="359785" y="580059"/>
                    <a:pt x="361657" y="576689"/>
                    <a:pt x="361443" y="572838"/>
                  </a:cubicBezTo>
                  <a:cubicBezTo>
                    <a:pt x="361282" y="568933"/>
                    <a:pt x="363315" y="563209"/>
                    <a:pt x="363690" y="558716"/>
                  </a:cubicBezTo>
                  <a:cubicBezTo>
                    <a:pt x="364064" y="554222"/>
                    <a:pt x="366311" y="550371"/>
                    <a:pt x="367969" y="546306"/>
                  </a:cubicBezTo>
                  <a:cubicBezTo>
                    <a:pt x="369627" y="542240"/>
                    <a:pt x="369841" y="536677"/>
                    <a:pt x="370376" y="532558"/>
                  </a:cubicBezTo>
                  <a:cubicBezTo>
                    <a:pt x="370911" y="528493"/>
                    <a:pt x="373906" y="523839"/>
                    <a:pt x="374816" y="519934"/>
                  </a:cubicBezTo>
                  <a:cubicBezTo>
                    <a:pt x="375725" y="516029"/>
                    <a:pt x="376100" y="508808"/>
                    <a:pt x="379470" y="503780"/>
                  </a:cubicBezTo>
                  <a:cubicBezTo>
                    <a:pt x="382786" y="498752"/>
                    <a:pt x="382412" y="493028"/>
                    <a:pt x="383374" y="490246"/>
                  </a:cubicBezTo>
                  <a:cubicBezTo>
                    <a:pt x="384284" y="487465"/>
                    <a:pt x="386423" y="484148"/>
                    <a:pt x="389633" y="475376"/>
                  </a:cubicBezTo>
                  <a:cubicBezTo>
                    <a:pt x="392842" y="466603"/>
                    <a:pt x="393805" y="459382"/>
                    <a:pt x="394233" y="451305"/>
                  </a:cubicBezTo>
                  <a:cubicBezTo>
                    <a:pt x="394661" y="443227"/>
                    <a:pt x="396587" y="437236"/>
                    <a:pt x="396587" y="427822"/>
                  </a:cubicBezTo>
                  <a:cubicBezTo>
                    <a:pt x="396587" y="418354"/>
                    <a:pt x="395463" y="408886"/>
                    <a:pt x="394340" y="402627"/>
                  </a:cubicBezTo>
                  <a:cubicBezTo>
                    <a:pt x="393217" y="396369"/>
                    <a:pt x="394768" y="394978"/>
                    <a:pt x="395998" y="391661"/>
                  </a:cubicBezTo>
                  <a:cubicBezTo>
                    <a:pt x="397229" y="388345"/>
                    <a:pt x="395998" y="383477"/>
                    <a:pt x="393912" y="376898"/>
                  </a:cubicBezTo>
                  <a:cubicBezTo>
                    <a:pt x="391826" y="370372"/>
                    <a:pt x="396426" y="365076"/>
                    <a:pt x="395570" y="357587"/>
                  </a:cubicBezTo>
                  <a:cubicBezTo>
                    <a:pt x="394715" y="350098"/>
                    <a:pt x="398192" y="341165"/>
                    <a:pt x="395570" y="337260"/>
                  </a:cubicBezTo>
                  <a:cubicBezTo>
                    <a:pt x="393056" y="333463"/>
                    <a:pt x="394287" y="327471"/>
                    <a:pt x="392094" y="322229"/>
                  </a:cubicBezTo>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3" name="Frihandsfigur: Form 392">
              <a:extLst>
                <a:ext uri="{FF2B5EF4-FFF2-40B4-BE49-F238E27FC236}">
                  <a16:creationId xmlns:a16="http://schemas.microsoft.com/office/drawing/2014/main" id="{7A953ACB-E6F2-E43E-FCA6-84ED56936E4A}"/>
                </a:ext>
              </a:extLst>
            </p:cNvPr>
            <p:cNvSpPr/>
            <p:nvPr/>
          </p:nvSpPr>
          <p:spPr>
            <a:xfrm>
              <a:off x="5067104" y="4158295"/>
              <a:ext cx="481" cy="1551"/>
            </a:xfrm>
            <a:custGeom>
              <a:avLst/>
              <a:gdLst>
                <a:gd name="connsiteX0" fmla="*/ 0 w 481"/>
                <a:gd name="connsiteY0" fmla="*/ 1551 h 1551"/>
                <a:gd name="connsiteX1" fmla="*/ 481 w 481"/>
                <a:gd name="connsiteY1" fmla="*/ 0 h 1551"/>
                <a:gd name="connsiteX2" fmla="*/ 481 w 481"/>
                <a:gd name="connsiteY2" fmla="*/ 0 h 1551"/>
              </a:gdLst>
              <a:ahLst/>
              <a:cxnLst>
                <a:cxn ang="0">
                  <a:pos x="connsiteX0" y="connsiteY0"/>
                </a:cxn>
                <a:cxn ang="0">
                  <a:pos x="connsiteX1" y="connsiteY1"/>
                </a:cxn>
                <a:cxn ang="0">
                  <a:pos x="connsiteX2" y="connsiteY2"/>
                </a:cxn>
              </a:cxnLst>
              <a:rect l="l" t="t" r="r" b="b"/>
              <a:pathLst>
                <a:path w="481" h="1551">
                  <a:moveTo>
                    <a:pt x="0" y="1551"/>
                  </a:moveTo>
                  <a:cubicBezTo>
                    <a:pt x="0" y="1551"/>
                    <a:pt x="267" y="642"/>
                    <a:pt x="481" y="0"/>
                  </a:cubicBezTo>
                  <a:cubicBezTo>
                    <a:pt x="481" y="0"/>
                    <a:pt x="481" y="0"/>
                    <a:pt x="481" y="0"/>
                  </a:cubicBezTo>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94" name="Frihandsfigur: Form 393">
              <a:extLst>
                <a:ext uri="{FF2B5EF4-FFF2-40B4-BE49-F238E27FC236}">
                  <a16:creationId xmlns:a16="http://schemas.microsoft.com/office/drawing/2014/main" id="{EADA6BEE-9645-51AE-EF87-4FA45B3A1F22}"/>
                </a:ext>
              </a:extLst>
            </p:cNvPr>
            <p:cNvSpPr/>
            <p:nvPr/>
          </p:nvSpPr>
          <p:spPr>
            <a:xfrm>
              <a:off x="4802053" y="4834590"/>
              <a:ext cx="258417" cy="186846"/>
            </a:xfrm>
            <a:custGeom>
              <a:avLst/>
              <a:gdLst>
                <a:gd name="connsiteX0" fmla="*/ 254567 w 258417"/>
                <a:gd name="connsiteY0" fmla="*/ 20648 h 186846"/>
                <a:gd name="connsiteX1" fmla="*/ 248041 w 258417"/>
                <a:gd name="connsiteY1" fmla="*/ 12784 h 186846"/>
                <a:gd name="connsiteX2" fmla="*/ 247827 w 258417"/>
                <a:gd name="connsiteY2" fmla="*/ 12357 h 186846"/>
                <a:gd name="connsiteX3" fmla="*/ 244189 w 258417"/>
                <a:gd name="connsiteY3" fmla="*/ 4707 h 186846"/>
                <a:gd name="connsiteX4" fmla="*/ 230870 w 258417"/>
                <a:gd name="connsiteY4" fmla="*/ 481 h 186846"/>
                <a:gd name="connsiteX5" fmla="*/ 221188 w 258417"/>
                <a:gd name="connsiteY5" fmla="*/ 0 h 186846"/>
                <a:gd name="connsiteX6" fmla="*/ 214555 w 258417"/>
                <a:gd name="connsiteY6" fmla="*/ 13105 h 186846"/>
                <a:gd name="connsiteX7" fmla="*/ 214394 w 258417"/>
                <a:gd name="connsiteY7" fmla="*/ 13319 h 186846"/>
                <a:gd name="connsiteX8" fmla="*/ 183904 w 258417"/>
                <a:gd name="connsiteY8" fmla="*/ 45200 h 186846"/>
                <a:gd name="connsiteX9" fmla="*/ 155928 w 258417"/>
                <a:gd name="connsiteY9" fmla="*/ 56808 h 186846"/>
                <a:gd name="connsiteX10" fmla="*/ 122603 w 258417"/>
                <a:gd name="connsiteY10" fmla="*/ 64243 h 186846"/>
                <a:gd name="connsiteX11" fmla="*/ 120677 w 258417"/>
                <a:gd name="connsiteY11" fmla="*/ 64992 h 186846"/>
                <a:gd name="connsiteX12" fmla="*/ 116077 w 258417"/>
                <a:gd name="connsiteY12" fmla="*/ 66811 h 186846"/>
                <a:gd name="connsiteX13" fmla="*/ 107786 w 258417"/>
                <a:gd name="connsiteY13" fmla="*/ 70021 h 186846"/>
                <a:gd name="connsiteX14" fmla="*/ 97248 w 258417"/>
                <a:gd name="connsiteY14" fmla="*/ 72695 h 186846"/>
                <a:gd name="connsiteX15" fmla="*/ 86763 w 258417"/>
                <a:gd name="connsiteY15" fmla="*/ 72695 h 186846"/>
                <a:gd name="connsiteX16" fmla="*/ 83072 w 258417"/>
                <a:gd name="connsiteY16" fmla="*/ 90936 h 186846"/>
                <a:gd name="connsiteX17" fmla="*/ 67720 w 258417"/>
                <a:gd name="connsiteY17" fmla="*/ 103613 h 186846"/>
                <a:gd name="connsiteX18" fmla="*/ 59322 w 258417"/>
                <a:gd name="connsiteY18" fmla="*/ 113135 h 186846"/>
                <a:gd name="connsiteX19" fmla="*/ 58573 w 258417"/>
                <a:gd name="connsiteY19" fmla="*/ 121747 h 186846"/>
                <a:gd name="connsiteX20" fmla="*/ 58306 w 258417"/>
                <a:gd name="connsiteY20" fmla="*/ 122442 h 186846"/>
                <a:gd name="connsiteX21" fmla="*/ 57557 w 258417"/>
                <a:gd name="connsiteY21" fmla="*/ 122656 h 186846"/>
                <a:gd name="connsiteX22" fmla="*/ 54187 w 258417"/>
                <a:gd name="connsiteY22" fmla="*/ 121907 h 186846"/>
                <a:gd name="connsiteX23" fmla="*/ 48570 w 258417"/>
                <a:gd name="connsiteY23" fmla="*/ 126508 h 186846"/>
                <a:gd name="connsiteX24" fmla="*/ 48891 w 258417"/>
                <a:gd name="connsiteY24" fmla="*/ 128166 h 186846"/>
                <a:gd name="connsiteX25" fmla="*/ 48410 w 258417"/>
                <a:gd name="connsiteY25" fmla="*/ 129129 h 186846"/>
                <a:gd name="connsiteX26" fmla="*/ 32255 w 258417"/>
                <a:gd name="connsiteY26" fmla="*/ 135441 h 186846"/>
                <a:gd name="connsiteX27" fmla="*/ 31239 w 258417"/>
                <a:gd name="connsiteY27" fmla="*/ 135120 h 186846"/>
                <a:gd name="connsiteX28" fmla="*/ 30116 w 258417"/>
                <a:gd name="connsiteY28" fmla="*/ 133408 h 186846"/>
                <a:gd name="connsiteX29" fmla="*/ 15780 w 258417"/>
                <a:gd name="connsiteY29" fmla="*/ 137367 h 186846"/>
                <a:gd name="connsiteX30" fmla="*/ 13373 w 258417"/>
                <a:gd name="connsiteY30" fmla="*/ 137473 h 186846"/>
                <a:gd name="connsiteX31" fmla="*/ 0 w 258417"/>
                <a:gd name="connsiteY31" fmla="*/ 135013 h 186846"/>
                <a:gd name="connsiteX32" fmla="*/ 7596 w 258417"/>
                <a:gd name="connsiteY32" fmla="*/ 154858 h 186846"/>
                <a:gd name="connsiteX33" fmla="*/ 20059 w 258417"/>
                <a:gd name="connsiteY33" fmla="*/ 186846 h 186846"/>
                <a:gd name="connsiteX34" fmla="*/ 31774 w 258417"/>
                <a:gd name="connsiteY34" fmla="*/ 177164 h 186846"/>
                <a:gd name="connsiteX35" fmla="*/ 48998 w 258417"/>
                <a:gd name="connsiteY35" fmla="*/ 160956 h 186846"/>
                <a:gd name="connsiteX36" fmla="*/ 48570 w 258417"/>
                <a:gd name="connsiteY36" fmla="*/ 147958 h 186846"/>
                <a:gd name="connsiteX37" fmla="*/ 50389 w 258417"/>
                <a:gd name="connsiteY37" fmla="*/ 138543 h 186846"/>
                <a:gd name="connsiteX38" fmla="*/ 52529 w 258417"/>
                <a:gd name="connsiteY38" fmla="*/ 149349 h 186846"/>
                <a:gd name="connsiteX39" fmla="*/ 55096 w 258417"/>
                <a:gd name="connsiteY39" fmla="*/ 155821 h 186846"/>
                <a:gd name="connsiteX40" fmla="*/ 67613 w 258417"/>
                <a:gd name="connsiteY40" fmla="*/ 140683 h 186846"/>
                <a:gd name="connsiteX41" fmla="*/ 86229 w 258417"/>
                <a:gd name="connsiteY41" fmla="*/ 127203 h 186846"/>
                <a:gd name="connsiteX42" fmla="*/ 107518 w 258417"/>
                <a:gd name="connsiteY42" fmla="*/ 122656 h 186846"/>
                <a:gd name="connsiteX43" fmla="*/ 110193 w 258417"/>
                <a:gd name="connsiteY43" fmla="*/ 108641 h 186846"/>
                <a:gd name="connsiteX44" fmla="*/ 110728 w 258417"/>
                <a:gd name="connsiteY44" fmla="*/ 89812 h 186846"/>
                <a:gd name="connsiteX45" fmla="*/ 116986 w 258417"/>
                <a:gd name="connsiteY45" fmla="*/ 81628 h 186846"/>
                <a:gd name="connsiteX46" fmla="*/ 116986 w 258417"/>
                <a:gd name="connsiteY46" fmla="*/ 81628 h 186846"/>
                <a:gd name="connsiteX47" fmla="*/ 118324 w 258417"/>
                <a:gd name="connsiteY47" fmla="*/ 85533 h 186846"/>
                <a:gd name="connsiteX48" fmla="*/ 116665 w 258417"/>
                <a:gd name="connsiteY48" fmla="*/ 103613 h 186846"/>
                <a:gd name="connsiteX49" fmla="*/ 118324 w 258417"/>
                <a:gd name="connsiteY49" fmla="*/ 115756 h 186846"/>
                <a:gd name="connsiteX50" fmla="*/ 126133 w 258417"/>
                <a:gd name="connsiteY50" fmla="*/ 120410 h 186846"/>
                <a:gd name="connsiteX51" fmla="*/ 141218 w 258417"/>
                <a:gd name="connsiteY51" fmla="*/ 118858 h 186846"/>
                <a:gd name="connsiteX52" fmla="*/ 155607 w 258417"/>
                <a:gd name="connsiteY52" fmla="*/ 115702 h 186846"/>
                <a:gd name="connsiteX53" fmla="*/ 157265 w 258417"/>
                <a:gd name="connsiteY53" fmla="*/ 108000 h 186846"/>
                <a:gd name="connsiteX54" fmla="*/ 158656 w 258417"/>
                <a:gd name="connsiteY54" fmla="*/ 101955 h 186846"/>
                <a:gd name="connsiteX55" fmla="*/ 161170 w 258417"/>
                <a:gd name="connsiteY55" fmla="*/ 96392 h 186846"/>
                <a:gd name="connsiteX56" fmla="*/ 166894 w 258417"/>
                <a:gd name="connsiteY56" fmla="*/ 107197 h 186846"/>
                <a:gd name="connsiteX57" fmla="*/ 172136 w 258417"/>
                <a:gd name="connsiteY57" fmla="*/ 106020 h 186846"/>
                <a:gd name="connsiteX58" fmla="*/ 171227 w 258417"/>
                <a:gd name="connsiteY58" fmla="*/ 99601 h 186846"/>
                <a:gd name="connsiteX59" fmla="*/ 167001 w 258417"/>
                <a:gd name="connsiteY59" fmla="*/ 90026 h 186846"/>
                <a:gd name="connsiteX60" fmla="*/ 169194 w 258417"/>
                <a:gd name="connsiteY60" fmla="*/ 85426 h 186846"/>
                <a:gd name="connsiteX61" fmla="*/ 175239 w 258417"/>
                <a:gd name="connsiteY61" fmla="*/ 93771 h 186846"/>
                <a:gd name="connsiteX62" fmla="*/ 183102 w 258417"/>
                <a:gd name="connsiteY62" fmla="*/ 98104 h 186846"/>
                <a:gd name="connsiteX63" fmla="*/ 200701 w 258417"/>
                <a:gd name="connsiteY63" fmla="*/ 88368 h 186846"/>
                <a:gd name="connsiteX64" fmla="*/ 209045 w 258417"/>
                <a:gd name="connsiteY64" fmla="*/ 89438 h 186846"/>
                <a:gd name="connsiteX65" fmla="*/ 213218 w 258417"/>
                <a:gd name="connsiteY65" fmla="*/ 75691 h 186846"/>
                <a:gd name="connsiteX66" fmla="*/ 204338 w 258417"/>
                <a:gd name="connsiteY66" fmla="*/ 70128 h 186846"/>
                <a:gd name="connsiteX67" fmla="*/ 199310 w 258417"/>
                <a:gd name="connsiteY67" fmla="*/ 65581 h 186846"/>
                <a:gd name="connsiteX68" fmla="*/ 194282 w 258417"/>
                <a:gd name="connsiteY68" fmla="*/ 59911 h 186846"/>
                <a:gd name="connsiteX69" fmla="*/ 199096 w 258417"/>
                <a:gd name="connsiteY69" fmla="*/ 45468 h 186846"/>
                <a:gd name="connsiteX70" fmla="*/ 203910 w 258417"/>
                <a:gd name="connsiteY70" fmla="*/ 28992 h 186846"/>
                <a:gd name="connsiteX71" fmla="*/ 208992 w 258417"/>
                <a:gd name="connsiteY71" fmla="*/ 24606 h 186846"/>
                <a:gd name="connsiteX72" fmla="*/ 211666 w 258417"/>
                <a:gd name="connsiteY72" fmla="*/ 30116 h 186846"/>
                <a:gd name="connsiteX73" fmla="*/ 205354 w 258417"/>
                <a:gd name="connsiteY73" fmla="*/ 46591 h 186846"/>
                <a:gd name="connsiteX74" fmla="*/ 206478 w 258417"/>
                <a:gd name="connsiteY74" fmla="*/ 54775 h 186846"/>
                <a:gd name="connsiteX75" fmla="*/ 213806 w 258417"/>
                <a:gd name="connsiteY75" fmla="*/ 53224 h 186846"/>
                <a:gd name="connsiteX76" fmla="*/ 219048 w 258417"/>
                <a:gd name="connsiteY76" fmla="*/ 35518 h 186846"/>
                <a:gd name="connsiteX77" fmla="*/ 226430 w 258417"/>
                <a:gd name="connsiteY77" fmla="*/ 21450 h 186846"/>
                <a:gd name="connsiteX78" fmla="*/ 231940 w 258417"/>
                <a:gd name="connsiteY78" fmla="*/ 24660 h 186846"/>
                <a:gd name="connsiteX79" fmla="*/ 227767 w 258417"/>
                <a:gd name="connsiteY79" fmla="*/ 35839 h 186846"/>
                <a:gd name="connsiteX80" fmla="*/ 221295 w 258417"/>
                <a:gd name="connsiteY80" fmla="*/ 51138 h 186846"/>
                <a:gd name="connsiteX81" fmla="*/ 224665 w 258417"/>
                <a:gd name="connsiteY81" fmla="*/ 52582 h 186846"/>
                <a:gd name="connsiteX82" fmla="*/ 239803 w 258417"/>
                <a:gd name="connsiteY82" fmla="*/ 34984 h 186846"/>
                <a:gd name="connsiteX83" fmla="*/ 245740 w 258417"/>
                <a:gd name="connsiteY83" fmla="*/ 31614 h 186846"/>
                <a:gd name="connsiteX84" fmla="*/ 247827 w 258417"/>
                <a:gd name="connsiteY84" fmla="*/ 35465 h 186846"/>
                <a:gd name="connsiteX85" fmla="*/ 239642 w 258417"/>
                <a:gd name="connsiteY85" fmla="*/ 45307 h 186846"/>
                <a:gd name="connsiteX86" fmla="*/ 226965 w 258417"/>
                <a:gd name="connsiteY86" fmla="*/ 60339 h 186846"/>
                <a:gd name="connsiteX87" fmla="*/ 225574 w 258417"/>
                <a:gd name="connsiteY87" fmla="*/ 66865 h 186846"/>
                <a:gd name="connsiteX88" fmla="*/ 231993 w 258417"/>
                <a:gd name="connsiteY88" fmla="*/ 62853 h 186846"/>
                <a:gd name="connsiteX89" fmla="*/ 248896 w 258417"/>
                <a:gd name="connsiteY89" fmla="*/ 43970 h 186846"/>
                <a:gd name="connsiteX90" fmla="*/ 258418 w 258417"/>
                <a:gd name="connsiteY90" fmla="*/ 32148 h 186846"/>
                <a:gd name="connsiteX91" fmla="*/ 254406 w 258417"/>
                <a:gd name="connsiteY91" fmla="*/ 20701 h 18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8417" h="186846">
                  <a:moveTo>
                    <a:pt x="254567" y="20648"/>
                  </a:moveTo>
                  <a:cubicBezTo>
                    <a:pt x="251250" y="16315"/>
                    <a:pt x="248041" y="12838"/>
                    <a:pt x="248041" y="12784"/>
                  </a:cubicBezTo>
                  <a:cubicBezTo>
                    <a:pt x="247934" y="12677"/>
                    <a:pt x="247827" y="12517"/>
                    <a:pt x="247827" y="12357"/>
                  </a:cubicBezTo>
                  <a:cubicBezTo>
                    <a:pt x="247827" y="12357"/>
                    <a:pt x="247185" y="7542"/>
                    <a:pt x="244189" y="4707"/>
                  </a:cubicBezTo>
                  <a:cubicBezTo>
                    <a:pt x="241140" y="1819"/>
                    <a:pt x="235470" y="909"/>
                    <a:pt x="230870" y="481"/>
                  </a:cubicBezTo>
                  <a:cubicBezTo>
                    <a:pt x="227072" y="107"/>
                    <a:pt x="222632" y="53"/>
                    <a:pt x="221188" y="0"/>
                  </a:cubicBezTo>
                  <a:lnTo>
                    <a:pt x="214555" y="13105"/>
                  </a:lnTo>
                  <a:cubicBezTo>
                    <a:pt x="214555" y="13105"/>
                    <a:pt x="214448" y="13266"/>
                    <a:pt x="214394" y="13319"/>
                  </a:cubicBezTo>
                  <a:cubicBezTo>
                    <a:pt x="214127" y="13587"/>
                    <a:pt x="190109" y="38353"/>
                    <a:pt x="183904" y="45200"/>
                  </a:cubicBezTo>
                  <a:cubicBezTo>
                    <a:pt x="177539" y="52208"/>
                    <a:pt x="172510" y="56487"/>
                    <a:pt x="155928" y="56808"/>
                  </a:cubicBezTo>
                  <a:cubicBezTo>
                    <a:pt x="140897" y="57076"/>
                    <a:pt x="132017" y="60553"/>
                    <a:pt x="122603" y="64243"/>
                  </a:cubicBezTo>
                  <a:lnTo>
                    <a:pt x="120677" y="64992"/>
                  </a:lnTo>
                  <a:cubicBezTo>
                    <a:pt x="119072" y="65634"/>
                    <a:pt x="117575" y="66223"/>
                    <a:pt x="116077" y="66811"/>
                  </a:cubicBezTo>
                  <a:cubicBezTo>
                    <a:pt x="113081" y="67988"/>
                    <a:pt x="110300" y="69058"/>
                    <a:pt x="107786" y="70021"/>
                  </a:cubicBezTo>
                  <a:cubicBezTo>
                    <a:pt x="104630" y="71090"/>
                    <a:pt x="99548" y="72588"/>
                    <a:pt x="97248" y="72695"/>
                  </a:cubicBezTo>
                  <a:cubicBezTo>
                    <a:pt x="93075" y="72909"/>
                    <a:pt x="88636" y="72802"/>
                    <a:pt x="86763" y="72695"/>
                  </a:cubicBezTo>
                  <a:cubicBezTo>
                    <a:pt x="86924" y="75905"/>
                    <a:pt x="87138" y="86549"/>
                    <a:pt x="83072" y="90936"/>
                  </a:cubicBezTo>
                  <a:cubicBezTo>
                    <a:pt x="77777" y="96659"/>
                    <a:pt x="72481" y="101046"/>
                    <a:pt x="67720" y="103613"/>
                  </a:cubicBezTo>
                  <a:cubicBezTo>
                    <a:pt x="62585" y="106395"/>
                    <a:pt x="60392" y="108053"/>
                    <a:pt x="59322" y="113135"/>
                  </a:cubicBezTo>
                  <a:cubicBezTo>
                    <a:pt x="58252" y="118323"/>
                    <a:pt x="58573" y="121693"/>
                    <a:pt x="58573" y="121747"/>
                  </a:cubicBezTo>
                  <a:cubicBezTo>
                    <a:pt x="58573" y="122014"/>
                    <a:pt x="58520" y="122282"/>
                    <a:pt x="58306" y="122442"/>
                  </a:cubicBezTo>
                  <a:cubicBezTo>
                    <a:pt x="58092" y="122603"/>
                    <a:pt x="57824" y="122710"/>
                    <a:pt x="57557" y="122656"/>
                  </a:cubicBezTo>
                  <a:lnTo>
                    <a:pt x="54187" y="121907"/>
                  </a:lnTo>
                  <a:cubicBezTo>
                    <a:pt x="51780" y="123780"/>
                    <a:pt x="49159" y="125866"/>
                    <a:pt x="48570" y="126508"/>
                  </a:cubicBezTo>
                  <a:cubicBezTo>
                    <a:pt x="48570" y="126936"/>
                    <a:pt x="48784" y="127684"/>
                    <a:pt x="48891" y="128166"/>
                  </a:cubicBezTo>
                  <a:cubicBezTo>
                    <a:pt x="48998" y="128540"/>
                    <a:pt x="48784" y="128968"/>
                    <a:pt x="48410" y="129129"/>
                  </a:cubicBezTo>
                  <a:lnTo>
                    <a:pt x="32255" y="135441"/>
                  </a:lnTo>
                  <a:cubicBezTo>
                    <a:pt x="31881" y="135601"/>
                    <a:pt x="31453" y="135441"/>
                    <a:pt x="31239" y="135120"/>
                  </a:cubicBezTo>
                  <a:lnTo>
                    <a:pt x="30116" y="133408"/>
                  </a:lnTo>
                  <a:cubicBezTo>
                    <a:pt x="28083" y="134264"/>
                    <a:pt x="21825" y="136725"/>
                    <a:pt x="15780" y="137367"/>
                  </a:cubicBezTo>
                  <a:cubicBezTo>
                    <a:pt x="14978" y="137420"/>
                    <a:pt x="14175" y="137473"/>
                    <a:pt x="13373" y="137473"/>
                  </a:cubicBezTo>
                  <a:cubicBezTo>
                    <a:pt x="7328" y="137473"/>
                    <a:pt x="1177" y="135441"/>
                    <a:pt x="0" y="135013"/>
                  </a:cubicBezTo>
                  <a:cubicBezTo>
                    <a:pt x="2193" y="142502"/>
                    <a:pt x="4654" y="149991"/>
                    <a:pt x="7596" y="154858"/>
                  </a:cubicBezTo>
                  <a:cubicBezTo>
                    <a:pt x="12624" y="163149"/>
                    <a:pt x="17545" y="178395"/>
                    <a:pt x="20059" y="186846"/>
                  </a:cubicBezTo>
                  <a:cubicBezTo>
                    <a:pt x="23055" y="184653"/>
                    <a:pt x="25141" y="181925"/>
                    <a:pt x="31774" y="177164"/>
                  </a:cubicBezTo>
                  <a:cubicBezTo>
                    <a:pt x="40493" y="170852"/>
                    <a:pt x="48089" y="162668"/>
                    <a:pt x="48998" y="160956"/>
                  </a:cubicBezTo>
                  <a:cubicBezTo>
                    <a:pt x="49908" y="159298"/>
                    <a:pt x="48731" y="153574"/>
                    <a:pt x="48570" y="147958"/>
                  </a:cubicBezTo>
                  <a:cubicBezTo>
                    <a:pt x="48410" y="142341"/>
                    <a:pt x="47340" y="138543"/>
                    <a:pt x="50389" y="138543"/>
                  </a:cubicBezTo>
                  <a:cubicBezTo>
                    <a:pt x="53438" y="138543"/>
                    <a:pt x="52529" y="145497"/>
                    <a:pt x="52529" y="149349"/>
                  </a:cubicBezTo>
                  <a:cubicBezTo>
                    <a:pt x="52529" y="153200"/>
                    <a:pt x="52582" y="156249"/>
                    <a:pt x="55096" y="155821"/>
                  </a:cubicBezTo>
                  <a:cubicBezTo>
                    <a:pt x="57610" y="155393"/>
                    <a:pt x="60659" y="150097"/>
                    <a:pt x="67613" y="140683"/>
                  </a:cubicBezTo>
                  <a:cubicBezTo>
                    <a:pt x="74567" y="131215"/>
                    <a:pt x="81521" y="129717"/>
                    <a:pt x="86229" y="127203"/>
                  </a:cubicBezTo>
                  <a:cubicBezTo>
                    <a:pt x="90936" y="124689"/>
                    <a:pt x="103881" y="124261"/>
                    <a:pt x="107518" y="122656"/>
                  </a:cubicBezTo>
                  <a:cubicBezTo>
                    <a:pt x="111156" y="121105"/>
                    <a:pt x="109551" y="113402"/>
                    <a:pt x="110193" y="108641"/>
                  </a:cubicBezTo>
                  <a:cubicBezTo>
                    <a:pt x="110835" y="103934"/>
                    <a:pt x="109711" y="95376"/>
                    <a:pt x="110728" y="89812"/>
                  </a:cubicBezTo>
                  <a:cubicBezTo>
                    <a:pt x="111584" y="85105"/>
                    <a:pt x="111798" y="81521"/>
                    <a:pt x="116986" y="81628"/>
                  </a:cubicBezTo>
                  <a:cubicBezTo>
                    <a:pt x="116986" y="81628"/>
                    <a:pt x="116986" y="81628"/>
                    <a:pt x="116986" y="81628"/>
                  </a:cubicBezTo>
                  <a:cubicBezTo>
                    <a:pt x="118324" y="82056"/>
                    <a:pt x="119072" y="83286"/>
                    <a:pt x="118324" y="85533"/>
                  </a:cubicBezTo>
                  <a:cubicBezTo>
                    <a:pt x="117307" y="88582"/>
                    <a:pt x="115381" y="101474"/>
                    <a:pt x="116665" y="103613"/>
                  </a:cubicBezTo>
                  <a:cubicBezTo>
                    <a:pt x="117949" y="105753"/>
                    <a:pt x="117414" y="112439"/>
                    <a:pt x="118324" y="115756"/>
                  </a:cubicBezTo>
                  <a:cubicBezTo>
                    <a:pt x="119233" y="119072"/>
                    <a:pt x="122496" y="119500"/>
                    <a:pt x="126133" y="120410"/>
                  </a:cubicBezTo>
                  <a:cubicBezTo>
                    <a:pt x="129771" y="121319"/>
                    <a:pt x="135548" y="120089"/>
                    <a:pt x="141218" y="118858"/>
                  </a:cubicBezTo>
                  <a:cubicBezTo>
                    <a:pt x="146941" y="117682"/>
                    <a:pt x="152558" y="116986"/>
                    <a:pt x="155607" y="115702"/>
                  </a:cubicBezTo>
                  <a:cubicBezTo>
                    <a:pt x="158656" y="114472"/>
                    <a:pt x="155072" y="109016"/>
                    <a:pt x="157265" y="108000"/>
                  </a:cubicBezTo>
                  <a:cubicBezTo>
                    <a:pt x="159512" y="106930"/>
                    <a:pt x="158977" y="104255"/>
                    <a:pt x="158656" y="101955"/>
                  </a:cubicBezTo>
                  <a:cubicBezTo>
                    <a:pt x="158335" y="99655"/>
                    <a:pt x="159084" y="96927"/>
                    <a:pt x="161170" y="96392"/>
                  </a:cubicBezTo>
                  <a:cubicBezTo>
                    <a:pt x="163256" y="95857"/>
                    <a:pt x="166198" y="105592"/>
                    <a:pt x="166894" y="107197"/>
                  </a:cubicBezTo>
                  <a:cubicBezTo>
                    <a:pt x="167643" y="108802"/>
                    <a:pt x="169515" y="107732"/>
                    <a:pt x="172136" y="106020"/>
                  </a:cubicBezTo>
                  <a:cubicBezTo>
                    <a:pt x="174757" y="104255"/>
                    <a:pt x="172190" y="101581"/>
                    <a:pt x="171227" y="99601"/>
                  </a:cubicBezTo>
                  <a:cubicBezTo>
                    <a:pt x="170264" y="97676"/>
                    <a:pt x="167857" y="92166"/>
                    <a:pt x="167001" y="90026"/>
                  </a:cubicBezTo>
                  <a:cubicBezTo>
                    <a:pt x="166145" y="87887"/>
                    <a:pt x="166466" y="86496"/>
                    <a:pt x="169194" y="85426"/>
                  </a:cubicBezTo>
                  <a:cubicBezTo>
                    <a:pt x="171922" y="84356"/>
                    <a:pt x="173527" y="89973"/>
                    <a:pt x="175239" y="93771"/>
                  </a:cubicBezTo>
                  <a:cubicBezTo>
                    <a:pt x="177004" y="97622"/>
                    <a:pt x="177592" y="100778"/>
                    <a:pt x="183102" y="98104"/>
                  </a:cubicBezTo>
                  <a:cubicBezTo>
                    <a:pt x="188611" y="95376"/>
                    <a:pt x="196849" y="90026"/>
                    <a:pt x="200701" y="88368"/>
                  </a:cubicBezTo>
                  <a:cubicBezTo>
                    <a:pt x="204552" y="86710"/>
                    <a:pt x="207120" y="91150"/>
                    <a:pt x="209045" y="89438"/>
                  </a:cubicBezTo>
                  <a:cubicBezTo>
                    <a:pt x="210971" y="87780"/>
                    <a:pt x="213859" y="78954"/>
                    <a:pt x="213218" y="75691"/>
                  </a:cubicBezTo>
                  <a:cubicBezTo>
                    <a:pt x="212576" y="72428"/>
                    <a:pt x="206799" y="70876"/>
                    <a:pt x="204338" y="70128"/>
                  </a:cubicBezTo>
                  <a:cubicBezTo>
                    <a:pt x="201824" y="69379"/>
                    <a:pt x="202573" y="66597"/>
                    <a:pt x="199310" y="65581"/>
                  </a:cubicBezTo>
                  <a:cubicBezTo>
                    <a:pt x="196047" y="64564"/>
                    <a:pt x="193372" y="62639"/>
                    <a:pt x="194282" y="59911"/>
                  </a:cubicBezTo>
                  <a:cubicBezTo>
                    <a:pt x="195191" y="57183"/>
                    <a:pt x="196689" y="50175"/>
                    <a:pt x="199096" y="45468"/>
                  </a:cubicBezTo>
                  <a:cubicBezTo>
                    <a:pt x="201503" y="40761"/>
                    <a:pt x="202840" y="32255"/>
                    <a:pt x="203910" y="28992"/>
                  </a:cubicBezTo>
                  <a:cubicBezTo>
                    <a:pt x="204980" y="25729"/>
                    <a:pt x="206638" y="23643"/>
                    <a:pt x="208992" y="24606"/>
                  </a:cubicBezTo>
                  <a:cubicBezTo>
                    <a:pt x="211345" y="25516"/>
                    <a:pt x="212576" y="27120"/>
                    <a:pt x="211666" y="30116"/>
                  </a:cubicBezTo>
                  <a:cubicBezTo>
                    <a:pt x="210757" y="33111"/>
                    <a:pt x="205996" y="43168"/>
                    <a:pt x="205354" y="46591"/>
                  </a:cubicBezTo>
                  <a:cubicBezTo>
                    <a:pt x="204712" y="50015"/>
                    <a:pt x="205354" y="53385"/>
                    <a:pt x="206478" y="54775"/>
                  </a:cubicBezTo>
                  <a:cubicBezTo>
                    <a:pt x="207601" y="56166"/>
                    <a:pt x="213325" y="55685"/>
                    <a:pt x="213806" y="53224"/>
                  </a:cubicBezTo>
                  <a:cubicBezTo>
                    <a:pt x="214287" y="50710"/>
                    <a:pt x="218513" y="39263"/>
                    <a:pt x="219048" y="35518"/>
                  </a:cubicBezTo>
                  <a:cubicBezTo>
                    <a:pt x="219583" y="31774"/>
                    <a:pt x="223862" y="22466"/>
                    <a:pt x="226430" y="21450"/>
                  </a:cubicBezTo>
                  <a:cubicBezTo>
                    <a:pt x="228998" y="20434"/>
                    <a:pt x="231886" y="23055"/>
                    <a:pt x="231940" y="24660"/>
                  </a:cubicBezTo>
                  <a:cubicBezTo>
                    <a:pt x="231993" y="26211"/>
                    <a:pt x="229533" y="32576"/>
                    <a:pt x="227767" y="35839"/>
                  </a:cubicBezTo>
                  <a:cubicBezTo>
                    <a:pt x="226002" y="39102"/>
                    <a:pt x="221669" y="49426"/>
                    <a:pt x="221295" y="51138"/>
                  </a:cubicBezTo>
                  <a:cubicBezTo>
                    <a:pt x="220920" y="52850"/>
                    <a:pt x="222525" y="54187"/>
                    <a:pt x="224665" y="52582"/>
                  </a:cubicBezTo>
                  <a:cubicBezTo>
                    <a:pt x="226804" y="50978"/>
                    <a:pt x="237128" y="38193"/>
                    <a:pt x="239803" y="34984"/>
                  </a:cubicBezTo>
                  <a:cubicBezTo>
                    <a:pt x="242424" y="31774"/>
                    <a:pt x="244243" y="31079"/>
                    <a:pt x="245740" y="31614"/>
                  </a:cubicBezTo>
                  <a:cubicBezTo>
                    <a:pt x="247238" y="32148"/>
                    <a:pt x="248683" y="34074"/>
                    <a:pt x="247827" y="35465"/>
                  </a:cubicBezTo>
                  <a:cubicBezTo>
                    <a:pt x="246971" y="36856"/>
                    <a:pt x="241943" y="42954"/>
                    <a:pt x="239642" y="45307"/>
                  </a:cubicBezTo>
                  <a:cubicBezTo>
                    <a:pt x="237342" y="47661"/>
                    <a:pt x="229960" y="57503"/>
                    <a:pt x="226965" y="60339"/>
                  </a:cubicBezTo>
                  <a:cubicBezTo>
                    <a:pt x="224023" y="63174"/>
                    <a:pt x="223434" y="65902"/>
                    <a:pt x="225574" y="66865"/>
                  </a:cubicBezTo>
                  <a:cubicBezTo>
                    <a:pt x="227714" y="67827"/>
                    <a:pt x="229212" y="65527"/>
                    <a:pt x="231993" y="62853"/>
                  </a:cubicBezTo>
                  <a:cubicBezTo>
                    <a:pt x="234721" y="60178"/>
                    <a:pt x="246596" y="47608"/>
                    <a:pt x="248896" y="43970"/>
                  </a:cubicBezTo>
                  <a:cubicBezTo>
                    <a:pt x="251143" y="40440"/>
                    <a:pt x="254299" y="35037"/>
                    <a:pt x="258418" y="32148"/>
                  </a:cubicBezTo>
                  <a:cubicBezTo>
                    <a:pt x="258204" y="30169"/>
                    <a:pt x="257348" y="24606"/>
                    <a:pt x="254406" y="20701"/>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5" name="Frihandsfigur: Form 394">
              <a:extLst>
                <a:ext uri="{FF2B5EF4-FFF2-40B4-BE49-F238E27FC236}">
                  <a16:creationId xmlns:a16="http://schemas.microsoft.com/office/drawing/2014/main" id="{DC064357-3CDC-691A-3321-A1508684E7B3}"/>
                </a:ext>
              </a:extLst>
            </p:cNvPr>
            <p:cNvSpPr/>
            <p:nvPr/>
          </p:nvSpPr>
          <p:spPr>
            <a:xfrm>
              <a:off x="4212559" y="4341558"/>
              <a:ext cx="552958" cy="459813"/>
            </a:xfrm>
            <a:custGeom>
              <a:avLst/>
              <a:gdLst>
                <a:gd name="connsiteX0" fmla="*/ 76242 w 552958"/>
                <a:gd name="connsiteY0" fmla="*/ 385568 h 459813"/>
                <a:gd name="connsiteX1" fmla="*/ 97157 w 552958"/>
                <a:gd name="connsiteY1" fmla="*/ 382840 h 459813"/>
                <a:gd name="connsiteX2" fmla="*/ 107748 w 552958"/>
                <a:gd name="connsiteY2" fmla="*/ 380753 h 459813"/>
                <a:gd name="connsiteX3" fmla="*/ 114863 w 552958"/>
                <a:gd name="connsiteY3" fmla="*/ 379630 h 459813"/>
                <a:gd name="connsiteX4" fmla="*/ 121389 w 552958"/>
                <a:gd name="connsiteY4" fmla="*/ 382251 h 459813"/>
                <a:gd name="connsiteX5" fmla="*/ 128556 w 552958"/>
                <a:gd name="connsiteY5" fmla="*/ 385675 h 459813"/>
                <a:gd name="connsiteX6" fmla="*/ 132996 w 552958"/>
                <a:gd name="connsiteY6" fmla="*/ 386851 h 459813"/>
                <a:gd name="connsiteX7" fmla="*/ 138987 w 552958"/>
                <a:gd name="connsiteY7" fmla="*/ 389419 h 459813"/>
                <a:gd name="connsiteX8" fmla="*/ 143427 w 552958"/>
                <a:gd name="connsiteY8" fmla="*/ 390703 h 459813"/>
                <a:gd name="connsiteX9" fmla="*/ 148883 w 552958"/>
                <a:gd name="connsiteY9" fmla="*/ 392308 h 459813"/>
                <a:gd name="connsiteX10" fmla="*/ 152949 w 552958"/>
                <a:gd name="connsiteY10" fmla="*/ 392201 h 459813"/>
                <a:gd name="connsiteX11" fmla="*/ 157763 w 552958"/>
                <a:gd name="connsiteY11" fmla="*/ 391505 h 459813"/>
                <a:gd name="connsiteX12" fmla="*/ 165145 w 552958"/>
                <a:gd name="connsiteY12" fmla="*/ 389847 h 459813"/>
                <a:gd name="connsiteX13" fmla="*/ 170761 w 552958"/>
                <a:gd name="connsiteY13" fmla="*/ 389312 h 459813"/>
                <a:gd name="connsiteX14" fmla="*/ 173061 w 552958"/>
                <a:gd name="connsiteY14" fmla="*/ 389793 h 459813"/>
                <a:gd name="connsiteX15" fmla="*/ 175522 w 552958"/>
                <a:gd name="connsiteY15" fmla="*/ 389312 h 459813"/>
                <a:gd name="connsiteX16" fmla="*/ 181995 w 552958"/>
                <a:gd name="connsiteY16" fmla="*/ 388831 h 459813"/>
                <a:gd name="connsiteX17" fmla="*/ 196170 w 552958"/>
                <a:gd name="connsiteY17" fmla="*/ 389365 h 459813"/>
                <a:gd name="connsiteX18" fmla="*/ 199165 w 552958"/>
                <a:gd name="connsiteY18" fmla="*/ 389312 h 459813"/>
                <a:gd name="connsiteX19" fmla="*/ 206654 w 552958"/>
                <a:gd name="connsiteY19" fmla="*/ 388724 h 459813"/>
                <a:gd name="connsiteX20" fmla="*/ 215159 w 552958"/>
                <a:gd name="connsiteY20" fmla="*/ 391933 h 459813"/>
                <a:gd name="connsiteX21" fmla="*/ 217941 w 552958"/>
                <a:gd name="connsiteY21" fmla="*/ 395998 h 459813"/>
                <a:gd name="connsiteX22" fmla="*/ 220401 w 552958"/>
                <a:gd name="connsiteY22" fmla="*/ 398620 h 459813"/>
                <a:gd name="connsiteX23" fmla="*/ 224413 w 552958"/>
                <a:gd name="connsiteY23" fmla="*/ 401027 h 459813"/>
                <a:gd name="connsiteX24" fmla="*/ 229870 w 552958"/>
                <a:gd name="connsiteY24" fmla="*/ 403434 h 459813"/>
                <a:gd name="connsiteX25" fmla="*/ 229923 w 552958"/>
                <a:gd name="connsiteY25" fmla="*/ 403434 h 459813"/>
                <a:gd name="connsiteX26" fmla="*/ 246880 w 552958"/>
                <a:gd name="connsiteY26" fmla="*/ 401936 h 459813"/>
                <a:gd name="connsiteX27" fmla="*/ 247629 w 552958"/>
                <a:gd name="connsiteY27" fmla="*/ 402257 h 459813"/>
                <a:gd name="connsiteX28" fmla="*/ 247682 w 552958"/>
                <a:gd name="connsiteY28" fmla="*/ 403113 h 459813"/>
                <a:gd name="connsiteX29" fmla="*/ 244633 w 552958"/>
                <a:gd name="connsiteY29" fmla="*/ 409211 h 459813"/>
                <a:gd name="connsiteX30" fmla="*/ 246398 w 552958"/>
                <a:gd name="connsiteY30" fmla="*/ 414614 h 459813"/>
                <a:gd name="connsiteX31" fmla="*/ 247843 w 552958"/>
                <a:gd name="connsiteY31" fmla="*/ 419909 h 459813"/>
                <a:gd name="connsiteX32" fmla="*/ 248806 w 552958"/>
                <a:gd name="connsiteY32" fmla="*/ 420926 h 459813"/>
                <a:gd name="connsiteX33" fmla="*/ 252871 w 552958"/>
                <a:gd name="connsiteY33" fmla="*/ 423226 h 459813"/>
                <a:gd name="connsiteX34" fmla="*/ 264746 w 552958"/>
                <a:gd name="connsiteY34" fmla="*/ 419909 h 459813"/>
                <a:gd name="connsiteX35" fmla="*/ 265388 w 552958"/>
                <a:gd name="connsiteY35" fmla="*/ 419963 h 459813"/>
                <a:gd name="connsiteX36" fmla="*/ 265762 w 552958"/>
                <a:gd name="connsiteY36" fmla="*/ 420498 h 459813"/>
                <a:gd name="connsiteX37" fmla="*/ 270416 w 552958"/>
                <a:gd name="connsiteY37" fmla="*/ 439113 h 459813"/>
                <a:gd name="connsiteX38" fmla="*/ 271433 w 552958"/>
                <a:gd name="connsiteY38" fmla="*/ 443606 h 459813"/>
                <a:gd name="connsiteX39" fmla="*/ 275819 w 552958"/>
                <a:gd name="connsiteY39" fmla="*/ 459814 h 459813"/>
                <a:gd name="connsiteX40" fmla="*/ 275819 w 552958"/>
                <a:gd name="connsiteY40" fmla="*/ 459814 h 459813"/>
                <a:gd name="connsiteX41" fmla="*/ 283896 w 552958"/>
                <a:gd name="connsiteY41" fmla="*/ 456765 h 459813"/>
                <a:gd name="connsiteX42" fmla="*/ 286036 w 552958"/>
                <a:gd name="connsiteY42" fmla="*/ 453502 h 459813"/>
                <a:gd name="connsiteX43" fmla="*/ 286785 w 552958"/>
                <a:gd name="connsiteY43" fmla="*/ 453021 h 459813"/>
                <a:gd name="connsiteX44" fmla="*/ 294059 w 552958"/>
                <a:gd name="connsiteY44" fmla="*/ 452593 h 459813"/>
                <a:gd name="connsiteX45" fmla="*/ 296734 w 552958"/>
                <a:gd name="connsiteY45" fmla="*/ 449865 h 459813"/>
                <a:gd name="connsiteX46" fmla="*/ 296199 w 552958"/>
                <a:gd name="connsiteY46" fmla="*/ 427398 h 459813"/>
                <a:gd name="connsiteX47" fmla="*/ 296413 w 552958"/>
                <a:gd name="connsiteY47" fmla="*/ 426810 h 459813"/>
                <a:gd name="connsiteX48" fmla="*/ 297001 w 552958"/>
                <a:gd name="connsiteY48" fmla="*/ 426542 h 459813"/>
                <a:gd name="connsiteX49" fmla="*/ 318880 w 552958"/>
                <a:gd name="connsiteY49" fmla="*/ 426542 h 459813"/>
                <a:gd name="connsiteX50" fmla="*/ 318880 w 552958"/>
                <a:gd name="connsiteY50" fmla="*/ 383588 h 459813"/>
                <a:gd name="connsiteX51" fmla="*/ 319682 w 552958"/>
                <a:gd name="connsiteY51" fmla="*/ 382786 h 459813"/>
                <a:gd name="connsiteX52" fmla="*/ 321554 w 552958"/>
                <a:gd name="connsiteY52" fmla="*/ 382786 h 459813"/>
                <a:gd name="connsiteX53" fmla="*/ 320324 w 552958"/>
                <a:gd name="connsiteY53" fmla="*/ 366311 h 459813"/>
                <a:gd name="connsiteX54" fmla="*/ 320110 w 552958"/>
                <a:gd name="connsiteY54" fmla="*/ 363101 h 459813"/>
                <a:gd name="connsiteX55" fmla="*/ 323801 w 552958"/>
                <a:gd name="connsiteY55" fmla="*/ 348979 h 459813"/>
                <a:gd name="connsiteX56" fmla="*/ 338297 w 552958"/>
                <a:gd name="connsiteY56" fmla="*/ 346893 h 459813"/>
                <a:gd name="connsiteX57" fmla="*/ 344930 w 552958"/>
                <a:gd name="connsiteY57" fmla="*/ 352028 h 459813"/>
                <a:gd name="connsiteX58" fmla="*/ 345411 w 552958"/>
                <a:gd name="connsiteY58" fmla="*/ 354542 h 459813"/>
                <a:gd name="connsiteX59" fmla="*/ 346642 w 552958"/>
                <a:gd name="connsiteY59" fmla="*/ 356896 h 459813"/>
                <a:gd name="connsiteX60" fmla="*/ 352205 w 552958"/>
                <a:gd name="connsiteY60" fmla="*/ 363957 h 459813"/>
                <a:gd name="connsiteX61" fmla="*/ 350921 w 552958"/>
                <a:gd name="connsiteY61" fmla="*/ 366471 h 459813"/>
                <a:gd name="connsiteX62" fmla="*/ 346535 w 552958"/>
                <a:gd name="connsiteY62" fmla="*/ 365936 h 459813"/>
                <a:gd name="connsiteX63" fmla="*/ 344716 w 552958"/>
                <a:gd name="connsiteY63" fmla="*/ 365562 h 459813"/>
                <a:gd name="connsiteX64" fmla="*/ 343914 w 552958"/>
                <a:gd name="connsiteY64" fmla="*/ 366953 h 459813"/>
                <a:gd name="connsiteX65" fmla="*/ 345037 w 552958"/>
                <a:gd name="connsiteY65" fmla="*/ 381342 h 459813"/>
                <a:gd name="connsiteX66" fmla="*/ 348621 w 552958"/>
                <a:gd name="connsiteY66" fmla="*/ 397443 h 459813"/>
                <a:gd name="connsiteX67" fmla="*/ 350226 w 552958"/>
                <a:gd name="connsiteY67" fmla="*/ 399101 h 459813"/>
                <a:gd name="connsiteX68" fmla="*/ 352151 w 552958"/>
                <a:gd name="connsiteY68" fmla="*/ 398726 h 459813"/>
                <a:gd name="connsiteX69" fmla="*/ 361780 w 552958"/>
                <a:gd name="connsiteY69" fmla="*/ 397496 h 459813"/>
                <a:gd name="connsiteX70" fmla="*/ 363385 w 552958"/>
                <a:gd name="connsiteY70" fmla="*/ 396854 h 459813"/>
                <a:gd name="connsiteX71" fmla="*/ 362743 w 552958"/>
                <a:gd name="connsiteY71" fmla="*/ 395089 h 459813"/>
                <a:gd name="connsiteX72" fmla="*/ 361512 w 552958"/>
                <a:gd name="connsiteY72" fmla="*/ 391291 h 459813"/>
                <a:gd name="connsiteX73" fmla="*/ 361138 w 552958"/>
                <a:gd name="connsiteY73" fmla="*/ 388831 h 459813"/>
                <a:gd name="connsiteX74" fmla="*/ 360496 w 552958"/>
                <a:gd name="connsiteY74" fmla="*/ 381395 h 459813"/>
                <a:gd name="connsiteX75" fmla="*/ 368199 w 552958"/>
                <a:gd name="connsiteY75" fmla="*/ 376955 h 459813"/>
                <a:gd name="connsiteX76" fmla="*/ 368948 w 552958"/>
                <a:gd name="connsiteY76" fmla="*/ 376688 h 459813"/>
                <a:gd name="connsiteX77" fmla="*/ 377827 w 552958"/>
                <a:gd name="connsiteY77" fmla="*/ 380325 h 459813"/>
                <a:gd name="connsiteX78" fmla="*/ 383337 w 552958"/>
                <a:gd name="connsiteY78" fmla="*/ 383374 h 459813"/>
                <a:gd name="connsiteX79" fmla="*/ 384567 w 552958"/>
                <a:gd name="connsiteY79" fmla="*/ 382572 h 459813"/>
                <a:gd name="connsiteX80" fmla="*/ 385477 w 552958"/>
                <a:gd name="connsiteY80" fmla="*/ 379790 h 459813"/>
                <a:gd name="connsiteX81" fmla="*/ 387188 w 552958"/>
                <a:gd name="connsiteY81" fmla="*/ 376153 h 459813"/>
                <a:gd name="connsiteX82" fmla="*/ 393393 w 552958"/>
                <a:gd name="connsiteY82" fmla="*/ 369841 h 459813"/>
                <a:gd name="connsiteX83" fmla="*/ 396924 w 552958"/>
                <a:gd name="connsiteY83" fmla="*/ 368290 h 459813"/>
                <a:gd name="connsiteX84" fmla="*/ 399919 w 552958"/>
                <a:gd name="connsiteY84" fmla="*/ 371392 h 459813"/>
                <a:gd name="connsiteX85" fmla="*/ 399652 w 552958"/>
                <a:gd name="connsiteY85" fmla="*/ 376741 h 459813"/>
                <a:gd name="connsiteX86" fmla="*/ 399224 w 552958"/>
                <a:gd name="connsiteY86" fmla="*/ 379577 h 459813"/>
                <a:gd name="connsiteX87" fmla="*/ 397673 w 552958"/>
                <a:gd name="connsiteY87" fmla="*/ 383481 h 459813"/>
                <a:gd name="connsiteX88" fmla="*/ 396656 w 552958"/>
                <a:gd name="connsiteY88" fmla="*/ 385300 h 459813"/>
                <a:gd name="connsiteX89" fmla="*/ 397031 w 552958"/>
                <a:gd name="connsiteY89" fmla="*/ 387012 h 459813"/>
                <a:gd name="connsiteX90" fmla="*/ 398475 w 552958"/>
                <a:gd name="connsiteY90" fmla="*/ 387226 h 459813"/>
                <a:gd name="connsiteX91" fmla="*/ 402433 w 552958"/>
                <a:gd name="connsiteY91" fmla="*/ 388082 h 459813"/>
                <a:gd name="connsiteX92" fmla="*/ 405001 w 552958"/>
                <a:gd name="connsiteY92" fmla="*/ 389152 h 459813"/>
                <a:gd name="connsiteX93" fmla="*/ 408371 w 552958"/>
                <a:gd name="connsiteY93" fmla="*/ 388082 h 459813"/>
                <a:gd name="connsiteX94" fmla="*/ 412971 w 552958"/>
                <a:gd name="connsiteY94" fmla="*/ 386316 h 459813"/>
                <a:gd name="connsiteX95" fmla="*/ 429875 w 552958"/>
                <a:gd name="connsiteY95" fmla="*/ 382626 h 459813"/>
                <a:gd name="connsiteX96" fmla="*/ 431158 w 552958"/>
                <a:gd name="connsiteY96" fmla="*/ 382144 h 459813"/>
                <a:gd name="connsiteX97" fmla="*/ 442017 w 552958"/>
                <a:gd name="connsiteY97" fmla="*/ 379523 h 459813"/>
                <a:gd name="connsiteX98" fmla="*/ 450736 w 552958"/>
                <a:gd name="connsiteY98" fmla="*/ 375672 h 459813"/>
                <a:gd name="connsiteX99" fmla="*/ 454748 w 552958"/>
                <a:gd name="connsiteY99" fmla="*/ 374762 h 459813"/>
                <a:gd name="connsiteX100" fmla="*/ 457476 w 552958"/>
                <a:gd name="connsiteY100" fmla="*/ 378935 h 459813"/>
                <a:gd name="connsiteX101" fmla="*/ 458172 w 552958"/>
                <a:gd name="connsiteY101" fmla="*/ 383214 h 459813"/>
                <a:gd name="connsiteX102" fmla="*/ 461649 w 552958"/>
                <a:gd name="connsiteY102" fmla="*/ 378132 h 459813"/>
                <a:gd name="connsiteX103" fmla="*/ 462719 w 552958"/>
                <a:gd name="connsiteY103" fmla="*/ 377865 h 459813"/>
                <a:gd name="connsiteX104" fmla="*/ 477215 w 552958"/>
                <a:gd name="connsiteY104" fmla="*/ 383535 h 459813"/>
                <a:gd name="connsiteX105" fmla="*/ 488769 w 552958"/>
                <a:gd name="connsiteY105" fmla="*/ 381021 h 459813"/>
                <a:gd name="connsiteX106" fmla="*/ 491658 w 552958"/>
                <a:gd name="connsiteY106" fmla="*/ 378400 h 459813"/>
                <a:gd name="connsiteX107" fmla="*/ 498665 w 552958"/>
                <a:gd name="connsiteY107" fmla="*/ 370162 h 459813"/>
                <a:gd name="connsiteX108" fmla="*/ 503105 w 552958"/>
                <a:gd name="connsiteY108" fmla="*/ 364866 h 459813"/>
                <a:gd name="connsiteX109" fmla="*/ 505886 w 552958"/>
                <a:gd name="connsiteY109" fmla="*/ 362620 h 459813"/>
                <a:gd name="connsiteX110" fmla="*/ 514819 w 552958"/>
                <a:gd name="connsiteY110" fmla="*/ 359624 h 459813"/>
                <a:gd name="connsiteX111" fmla="*/ 513910 w 552958"/>
                <a:gd name="connsiteY111" fmla="*/ 354703 h 459813"/>
                <a:gd name="connsiteX112" fmla="*/ 513268 w 552958"/>
                <a:gd name="connsiteY112" fmla="*/ 351172 h 459813"/>
                <a:gd name="connsiteX113" fmla="*/ 512145 w 552958"/>
                <a:gd name="connsiteY113" fmla="*/ 345288 h 459813"/>
                <a:gd name="connsiteX114" fmla="*/ 508240 w 552958"/>
                <a:gd name="connsiteY114" fmla="*/ 317847 h 459813"/>
                <a:gd name="connsiteX115" fmla="*/ 513322 w 552958"/>
                <a:gd name="connsiteY115" fmla="*/ 289015 h 459813"/>
                <a:gd name="connsiteX116" fmla="*/ 513696 w 552958"/>
                <a:gd name="connsiteY116" fmla="*/ 288641 h 459813"/>
                <a:gd name="connsiteX117" fmla="*/ 514980 w 552958"/>
                <a:gd name="connsiteY117" fmla="*/ 282650 h 459813"/>
                <a:gd name="connsiteX118" fmla="*/ 517547 w 552958"/>
                <a:gd name="connsiteY118" fmla="*/ 274786 h 459813"/>
                <a:gd name="connsiteX119" fmla="*/ 526320 w 552958"/>
                <a:gd name="connsiteY119" fmla="*/ 251464 h 459813"/>
                <a:gd name="connsiteX120" fmla="*/ 529744 w 552958"/>
                <a:gd name="connsiteY120" fmla="*/ 243119 h 459813"/>
                <a:gd name="connsiteX121" fmla="*/ 540602 w 552958"/>
                <a:gd name="connsiteY121" fmla="*/ 218085 h 459813"/>
                <a:gd name="connsiteX122" fmla="*/ 552263 w 552958"/>
                <a:gd name="connsiteY122" fmla="*/ 188772 h 459813"/>
                <a:gd name="connsiteX123" fmla="*/ 548573 w 552958"/>
                <a:gd name="connsiteY123" fmla="*/ 177699 h 459813"/>
                <a:gd name="connsiteX124" fmla="*/ 544828 w 552958"/>
                <a:gd name="connsiteY124" fmla="*/ 170799 h 459813"/>
                <a:gd name="connsiteX125" fmla="*/ 543384 w 552958"/>
                <a:gd name="connsiteY125" fmla="*/ 165236 h 459813"/>
                <a:gd name="connsiteX126" fmla="*/ 538998 w 552958"/>
                <a:gd name="connsiteY126" fmla="*/ 152291 h 459813"/>
                <a:gd name="connsiteX127" fmla="*/ 538463 w 552958"/>
                <a:gd name="connsiteY127" fmla="*/ 149777 h 459813"/>
                <a:gd name="connsiteX128" fmla="*/ 533488 w 552958"/>
                <a:gd name="connsiteY128" fmla="*/ 145016 h 459813"/>
                <a:gd name="connsiteX129" fmla="*/ 528727 w 552958"/>
                <a:gd name="connsiteY129" fmla="*/ 142930 h 459813"/>
                <a:gd name="connsiteX130" fmla="*/ 519152 w 552958"/>
                <a:gd name="connsiteY130" fmla="*/ 137901 h 459813"/>
                <a:gd name="connsiteX131" fmla="*/ 486843 w 552958"/>
                <a:gd name="connsiteY131" fmla="*/ 121640 h 459813"/>
                <a:gd name="connsiteX132" fmla="*/ 438647 w 552958"/>
                <a:gd name="connsiteY132" fmla="*/ 97836 h 459813"/>
                <a:gd name="connsiteX133" fmla="*/ 435705 w 552958"/>
                <a:gd name="connsiteY133" fmla="*/ 93878 h 459813"/>
                <a:gd name="connsiteX134" fmla="*/ 433887 w 552958"/>
                <a:gd name="connsiteY134" fmla="*/ 91310 h 459813"/>
                <a:gd name="connsiteX135" fmla="*/ 429821 w 552958"/>
                <a:gd name="connsiteY135" fmla="*/ 90401 h 459813"/>
                <a:gd name="connsiteX136" fmla="*/ 418320 w 552958"/>
                <a:gd name="connsiteY136" fmla="*/ 85052 h 459813"/>
                <a:gd name="connsiteX137" fmla="*/ 401792 w 552958"/>
                <a:gd name="connsiteY137" fmla="*/ 47822 h 459813"/>
                <a:gd name="connsiteX138" fmla="*/ 400882 w 552958"/>
                <a:gd name="connsiteY138" fmla="*/ 45254 h 459813"/>
                <a:gd name="connsiteX139" fmla="*/ 392163 w 552958"/>
                <a:gd name="connsiteY139" fmla="*/ 21985 h 459813"/>
                <a:gd name="connsiteX140" fmla="*/ 383765 w 552958"/>
                <a:gd name="connsiteY140" fmla="*/ 9522 h 459813"/>
                <a:gd name="connsiteX141" fmla="*/ 381625 w 552958"/>
                <a:gd name="connsiteY141" fmla="*/ 2782 h 459813"/>
                <a:gd name="connsiteX142" fmla="*/ 381625 w 552958"/>
                <a:gd name="connsiteY142" fmla="*/ 0 h 459813"/>
                <a:gd name="connsiteX143" fmla="*/ 379967 w 552958"/>
                <a:gd name="connsiteY143" fmla="*/ 160 h 459813"/>
                <a:gd name="connsiteX144" fmla="*/ 366541 w 552958"/>
                <a:gd name="connsiteY144" fmla="*/ 10056 h 459813"/>
                <a:gd name="connsiteX145" fmla="*/ 366380 w 552958"/>
                <a:gd name="connsiteY145" fmla="*/ 17385 h 459813"/>
                <a:gd name="connsiteX146" fmla="*/ 362368 w 552958"/>
                <a:gd name="connsiteY146" fmla="*/ 24446 h 459813"/>
                <a:gd name="connsiteX147" fmla="*/ 353489 w 552958"/>
                <a:gd name="connsiteY147" fmla="*/ 24071 h 459813"/>
                <a:gd name="connsiteX148" fmla="*/ 339046 w 552958"/>
                <a:gd name="connsiteY148" fmla="*/ 32790 h 459813"/>
                <a:gd name="connsiteX149" fmla="*/ 324657 w 552958"/>
                <a:gd name="connsiteY149" fmla="*/ 38460 h 459813"/>
                <a:gd name="connsiteX150" fmla="*/ 302672 w 552958"/>
                <a:gd name="connsiteY150" fmla="*/ 44559 h 459813"/>
                <a:gd name="connsiteX151" fmla="*/ 292401 w 552958"/>
                <a:gd name="connsiteY151" fmla="*/ 57076 h 459813"/>
                <a:gd name="connsiteX152" fmla="*/ 286838 w 552958"/>
                <a:gd name="connsiteY152" fmla="*/ 71946 h 459813"/>
                <a:gd name="connsiteX153" fmla="*/ 294915 w 552958"/>
                <a:gd name="connsiteY153" fmla="*/ 75958 h 459813"/>
                <a:gd name="connsiteX154" fmla="*/ 298927 w 552958"/>
                <a:gd name="connsiteY154" fmla="*/ 75102 h 459813"/>
                <a:gd name="connsiteX155" fmla="*/ 305935 w 552958"/>
                <a:gd name="connsiteY155" fmla="*/ 76172 h 459813"/>
                <a:gd name="connsiteX156" fmla="*/ 309091 w 552958"/>
                <a:gd name="connsiteY156" fmla="*/ 83233 h 459813"/>
                <a:gd name="connsiteX157" fmla="*/ 306042 w 552958"/>
                <a:gd name="connsiteY157" fmla="*/ 88475 h 459813"/>
                <a:gd name="connsiteX158" fmla="*/ 304918 w 552958"/>
                <a:gd name="connsiteY158" fmla="*/ 94252 h 459813"/>
                <a:gd name="connsiteX159" fmla="*/ 304062 w 552958"/>
                <a:gd name="connsiteY159" fmla="*/ 100885 h 459813"/>
                <a:gd name="connsiteX160" fmla="*/ 296039 w 552958"/>
                <a:gd name="connsiteY160" fmla="*/ 105539 h 459813"/>
                <a:gd name="connsiteX161" fmla="*/ 298071 w 552958"/>
                <a:gd name="connsiteY161" fmla="*/ 115488 h 459813"/>
                <a:gd name="connsiteX162" fmla="*/ 304116 w 552958"/>
                <a:gd name="connsiteY162" fmla="*/ 120517 h 459813"/>
                <a:gd name="connsiteX163" fmla="*/ 298125 w 552958"/>
                <a:gd name="connsiteY163" fmla="*/ 121265 h 459813"/>
                <a:gd name="connsiteX164" fmla="*/ 288443 w 552958"/>
                <a:gd name="connsiteY164" fmla="*/ 114312 h 459813"/>
                <a:gd name="connsiteX165" fmla="*/ 281970 w 552958"/>
                <a:gd name="connsiteY165" fmla="*/ 108534 h 459813"/>
                <a:gd name="connsiteX166" fmla="*/ 276033 w 552958"/>
                <a:gd name="connsiteY166" fmla="*/ 106127 h 459813"/>
                <a:gd name="connsiteX167" fmla="*/ 273572 w 552958"/>
                <a:gd name="connsiteY167" fmla="*/ 110835 h 459813"/>
                <a:gd name="connsiteX168" fmla="*/ 268170 w 552958"/>
                <a:gd name="connsiteY168" fmla="*/ 114633 h 459813"/>
                <a:gd name="connsiteX169" fmla="*/ 264211 w 552958"/>
                <a:gd name="connsiteY169" fmla="*/ 111584 h 459813"/>
                <a:gd name="connsiteX170" fmla="*/ 262981 w 552958"/>
                <a:gd name="connsiteY170" fmla="*/ 107946 h 459813"/>
                <a:gd name="connsiteX171" fmla="*/ 263944 w 552958"/>
                <a:gd name="connsiteY171" fmla="*/ 103506 h 459813"/>
                <a:gd name="connsiteX172" fmla="*/ 258006 w 552958"/>
                <a:gd name="connsiteY172" fmla="*/ 106127 h 459813"/>
                <a:gd name="connsiteX173" fmla="*/ 252710 w 552958"/>
                <a:gd name="connsiteY173" fmla="*/ 110728 h 459813"/>
                <a:gd name="connsiteX174" fmla="*/ 242226 w 552958"/>
                <a:gd name="connsiteY174" fmla="*/ 115328 h 459813"/>
                <a:gd name="connsiteX175" fmla="*/ 241103 w 552958"/>
                <a:gd name="connsiteY175" fmla="*/ 126026 h 459813"/>
                <a:gd name="connsiteX176" fmla="*/ 251801 w 552958"/>
                <a:gd name="connsiteY176" fmla="*/ 130627 h 459813"/>
                <a:gd name="connsiteX177" fmla="*/ 257899 w 552958"/>
                <a:gd name="connsiteY177" fmla="*/ 135280 h 459813"/>
                <a:gd name="connsiteX178" fmla="*/ 245168 w 552958"/>
                <a:gd name="connsiteY178" fmla="*/ 135815 h 459813"/>
                <a:gd name="connsiteX179" fmla="*/ 234256 w 552958"/>
                <a:gd name="connsiteY179" fmla="*/ 138597 h 459813"/>
                <a:gd name="connsiteX180" fmla="*/ 223825 w 552958"/>
                <a:gd name="connsiteY180" fmla="*/ 141432 h 459813"/>
                <a:gd name="connsiteX181" fmla="*/ 215480 w 552958"/>
                <a:gd name="connsiteY181" fmla="*/ 151007 h 459813"/>
                <a:gd name="connsiteX182" fmla="*/ 206387 w 552958"/>
                <a:gd name="connsiteY182" fmla="*/ 155340 h 459813"/>
                <a:gd name="connsiteX183" fmla="*/ 191356 w 552958"/>
                <a:gd name="connsiteY183" fmla="*/ 160368 h 459813"/>
                <a:gd name="connsiteX184" fmla="*/ 188200 w 552958"/>
                <a:gd name="connsiteY184" fmla="*/ 170585 h 459813"/>
                <a:gd name="connsiteX185" fmla="*/ 178197 w 552958"/>
                <a:gd name="connsiteY185" fmla="*/ 176094 h 459813"/>
                <a:gd name="connsiteX186" fmla="*/ 176431 w 552958"/>
                <a:gd name="connsiteY186" fmla="*/ 183102 h 459813"/>
                <a:gd name="connsiteX187" fmla="*/ 173489 w 552958"/>
                <a:gd name="connsiteY187" fmla="*/ 186846 h 459813"/>
                <a:gd name="connsiteX188" fmla="*/ 168836 w 552958"/>
                <a:gd name="connsiteY188" fmla="*/ 193961 h 459813"/>
                <a:gd name="connsiteX189" fmla="*/ 179962 w 552958"/>
                <a:gd name="connsiteY189" fmla="*/ 195030 h 459813"/>
                <a:gd name="connsiteX190" fmla="*/ 198791 w 552958"/>
                <a:gd name="connsiteY190" fmla="*/ 193105 h 459813"/>
                <a:gd name="connsiteX191" fmla="*/ 214571 w 552958"/>
                <a:gd name="connsiteY191" fmla="*/ 194656 h 459813"/>
                <a:gd name="connsiteX192" fmla="*/ 230939 w 552958"/>
                <a:gd name="connsiteY192" fmla="*/ 192784 h 459813"/>
                <a:gd name="connsiteX193" fmla="*/ 244794 w 552958"/>
                <a:gd name="connsiteY193" fmla="*/ 193747 h 459813"/>
                <a:gd name="connsiteX194" fmla="*/ 261964 w 552958"/>
                <a:gd name="connsiteY194" fmla="*/ 193961 h 459813"/>
                <a:gd name="connsiteX195" fmla="*/ 272663 w 552958"/>
                <a:gd name="connsiteY195" fmla="*/ 215036 h 459813"/>
                <a:gd name="connsiteX196" fmla="*/ 253834 w 552958"/>
                <a:gd name="connsiteY196" fmla="*/ 224290 h 459813"/>
                <a:gd name="connsiteX197" fmla="*/ 240568 w 552958"/>
                <a:gd name="connsiteY197" fmla="*/ 228142 h 459813"/>
                <a:gd name="connsiteX198" fmla="*/ 227623 w 552958"/>
                <a:gd name="connsiteY198" fmla="*/ 236754 h 459813"/>
                <a:gd name="connsiteX199" fmla="*/ 238321 w 552958"/>
                <a:gd name="connsiteY199" fmla="*/ 247452 h 459813"/>
                <a:gd name="connsiteX200" fmla="*/ 255545 w 552958"/>
                <a:gd name="connsiteY200" fmla="*/ 252159 h 459813"/>
                <a:gd name="connsiteX201" fmla="*/ 253459 w 552958"/>
                <a:gd name="connsiteY201" fmla="*/ 264784 h 459813"/>
                <a:gd name="connsiteX202" fmla="*/ 245810 w 552958"/>
                <a:gd name="connsiteY202" fmla="*/ 269437 h 459813"/>
                <a:gd name="connsiteX203" fmla="*/ 246131 w 552958"/>
                <a:gd name="connsiteY203" fmla="*/ 279922 h 459813"/>
                <a:gd name="connsiteX204" fmla="*/ 246773 w 552958"/>
                <a:gd name="connsiteY204" fmla="*/ 285271 h 459813"/>
                <a:gd name="connsiteX205" fmla="*/ 241745 w 552958"/>
                <a:gd name="connsiteY205" fmla="*/ 286448 h 459813"/>
                <a:gd name="connsiteX206" fmla="*/ 235807 w 552958"/>
                <a:gd name="connsiteY206" fmla="*/ 284254 h 459813"/>
                <a:gd name="connsiteX207" fmla="*/ 230939 w 552958"/>
                <a:gd name="connsiteY207" fmla="*/ 278852 h 459813"/>
                <a:gd name="connsiteX208" fmla="*/ 228104 w 552958"/>
                <a:gd name="connsiteY208" fmla="*/ 275856 h 459813"/>
                <a:gd name="connsiteX209" fmla="*/ 220562 w 552958"/>
                <a:gd name="connsiteY209" fmla="*/ 278584 h 459813"/>
                <a:gd name="connsiteX210" fmla="*/ 213394 w 552958"/>
                <a:gd name="connsiteY210" fmla="*/ 282917 h 459813"/>
                <a:gd name="connsiteX211" fmla="*/ 210773 w 552958"/>
                <a:gd name="connsiteY211" fmla="*/ 278210 h 459813"/>
                <a:gd name="connsiteX212" fmla="*/ 201519 w 552958"/>
                <a:gd name="connsiteY212" fmla="*/ 280884 h 459813"/>
                <a:gd name="connsiteX213" fmla="*/ 191142 w 552958"/>
                <a:gd name="connsiteY213" fmla="*/ 279333 h 459813"/>
                <a:gd name="connsiteX214" fmla="*/ 178892 w 552958"/>
                <a:gd name="connsiteY214" fmla="*/ 282757 h 459813"/>
                <a:gd name="connsiteX215" fmla="*/ 169424 w 552958"/>
                <a:gd name="connsiteY215" fmla="*/ 290620 h 459813"/>
                <a:gd name="connsiteX216" fmla="*/ 161828 w 552958"/>
                <a:gd name="connsiteY216" fmla="*/ 293669 h 459813"/>
                <a:gd name="connsiteX217" fmla="*/ 150862 w 552958"/>
                <a:gd name="connsiteY217" fmla="*/ 296130 h 459813"/>
                <a:gd name="connsiteX218" fmla="*/ 146476 w 552958"/>
                <a:gd name="connsiteY218" fmla="*/ 302763 h 459813"/>
                <a:gd name="connsiteX219" fmla="*/ 159849 w 552958"/>
                <a:gd name="connsiteY219" fmla="*/ 299821 h 459813"/>
                <a:gd name="connsiteX220" fmla="*/ 170547 w 552958"/>
                <a:gd name="connsiteY220" fmla="*/ 298430 h 459813"/>
                <a:gd name="connsiteX221" fmla="*/ 177501 w 552958"/>
                <a:gd name="connsiteY221" fmla="*/ 304635 h 459813"/>
                <a:gd name="connsiteX222" fmla="*/ 169638 w 552958"/>
                <a:gd name="connsiteY222" fmla="*/ 311856 h 459813"/>
                <a:gd name="connsiteX223" fmla="*/ 160384 w 552958"/>
                <a:gd name="connsiteY223" fmla="*/ 308326 h 459813"/>
                <a:gd name="connsiteX224" fmla="*/ 146476 w 552958"/>
                <a:gd name="connsiteY224" fmla="*/ 311107 h 459813"/>
                <a:gd name="connsiteX225" fmla="*/ 140057 w 552958"/>
                <a:gd name="connsiteY225" fmla="*/ 315975 h 459813"/>
                <a:gd name="connsiteX226" fmla="*/ 130268 w 552958"/>
                <a:gd name="connsiteY226" fmla="*/ 316403 h 459813"/>
                <a:gd name="connsiteX227" fmla="*/ 118500 w 552958"/>
                <a:gd name="connsiteY227" fmla="*/ 317526 h 459813"/>
                <a:gd name="connsiteX228" fmla="*/ 111118 w 552958"/>
                <a:gd name="connsiteY228" fmla="*/ 311963 h 459813"/>
                <a:gd name="connsiteX229" fmla="*/ 103201 w 552958"/>
                <a:gd name="connsiteY229" fmla="*/ 312017 h 459813"/>
                <a:gd name="connsiteX230" fmla="*/ 96996 w 552958"/>
                <a:gd name="connsiteY230" fmla="*/ 309289 h 459813"/>
                <a:gd name="connsiteX231" fmla="*/ 85389 w 552958"/>
                <a:gd name="connsiteY231" fmla="*/ 310144 h 459813"/>
                <a:gd name="connsiteX232" fmla="*/ 76509 w 552958"/>
                <a:gd name="connsiteY232" fmla="*/ 308593 h 459813"/>
                <a:gd name="connsiteX233" fmla="*/ 72176 w 552958"/>
                <a:gd name="connsiteY233" fmla="*/ 314798 h 459813"/>
                <a:gd name="connsiteX234" fmla="*/ 65383 w 552958"/>
                <a:gd name="connsiteY234" fmla="*/ 317366 h 459813"/>
                <a:gd name="connsiteX235" fmla="*/ 58857 w 552958"/>
                <a:gd name="connsiteY235" fmla="*/ 319184 h 459813"/>
                <a:gd name="connsiteX236" fmla="*/ 52170 w 552958"/>
                <a:gd name="connsiteY236" fmla="*/ 315708 h 459813"/>
                <a:gd name="connsiteX237" fmla="*/ 47463 w 552958"/>
                <a:gd name="connsiteY237" fmla="*/ 323731 h 459813"/>
                <a:gd name="connsiteX238" fmla="*/ 42381 w 552958"/>
                <a:gd name="connsiteY238" fmla="*/ 327369 h 459813"/>
                <a:gd name="connsiteX239" fmla="*/ 35481 w 552958"/>
                <a:gd name="connsiteY239" fmla="*/ 324052 h 459813"/>
                <a:gd name="connsiteX240" fmla="*/ 31309 w 552958"/>
                <a:gd name="connsiteY240" fmla="*/ 328706 h 459813"/>
                <a:gd name="connsiteX241" fmla="*/ 20878 w 552958"/>
                <a:gd name="connsiteY241" fmla="*/ 328973 h 459813"/>
                <a:gd name="connsiteX242" fmla="*/ 12961 w 552958"/>
                <a:gd name="connsiteY242" fmla="*/ 335606 h 459813"/>
                <a:gd name="connsiteX243" fmla="*/ 1139 w 552958"/>
                <a:gd name="connsiteY243" fmla="*/ 337425 h 459813"/>
                <a:gd name="connsiteX244" fmla="*/ 3760 w 552958"/>
                <a:gd name="connsiteY244" fmla="*/ 345930 h 459813"/>
                <a:gd name="connsiteX245" fmla="*/ 5312 w 552958"/>
                <a:gd name="connsiteY245" fmla="*/ 355131 h 459813"/>
                <a:gd name="connsiteX246" fmla="*/ 5098 w 552958"/>
                <a:gd name="connsiteY246" fmla="*/ 355452 h 459813"/>
                <a:gd name="connsiteX247" fmla="*/ 45216 w 552958"/>
                <a:gd name="connsiteY247" fmla="*/ 373318 h 459813"/>
                <a:gd name="connsiteX248" fmla="*/ 76563 w 552958"/>
                <a:gd name="connsiteY248" fmla="*/ 385889 h 4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2958" h="459813">
                  <a:moveTo>
                    <a:pt x="76242" y="385568"/>
                  </a:moveTo>
                  <a:cubicBezTo>
                    <a:pt x="77793" y="385354"/>
                    <a:pt x="88117" y="384070"/>
                    <a:pt x="97157" y="382840"/>
                  </a:cubicBezTo>
                  <a:cubicBezTo>
                    <a:pt x="101918" y="382144"/>
                    <a:pt x="105127" y="381395"/>
                    <a:pt x="107748" y="380753"/>
                  </a:cubicBezTo>
                  <a:cubicBezTo>
                    <a:pt x="110530" y="380058"/>
                    <a:pt x="112562" y="379577"/>
                    <a:pt x="114863" y="379630"/>
                  </a:cubicBezTo>
                  <a:cubicBezTo>
                    <a:pt x="117216" y="379683"/>
                    <a:pt x="119142" y="380860"/>
                    <a:pt x="121389" y="382251"/>
                  </a:cubicBezTo>
                  <a:cubicBezTo>
                    <a:pt x="123368" y="383428"/>
                    <a:pt x="125561" y="384819"/>
                    <a:pt x="128556" y="385675"/>
                  </a:cubicBezTo>
                  <a:cubicBezTo>
                    <a:pt x="130375" y="386209"/>
                    <a:pt x="131819" y="386530"/>
                    <a:pt x="132996" y="386851"/>
                  </a:cubicBezTo>
                  <a:cubicBezTo>
                    <a:pt x="135938" y="387547"/>
                    <a:pt x="137222" y="387921"/>
                    <a:pt x="138987" y="389419"/>
                  </a:cubicBezTo>
                  <a:cubicBezTo>
                    <a:pt x="139897" y="390221"/>
                    <a:pt x="141715" y="390489"/>
                    <a:pt x="143427" y="390703"/>
                  </a:cubicBezTo>
                  <a:cubicBezTo>
                    <a:pt x="145406" y="390970"/>
                    <a:pt x="147439" y="391238"/>
                    <a:pt x="148883" y="392308"/>
                  </a:cubicBezTo>
                  <a:cubicBezTo>
                    <a:pt x="149900" y="393110"/>
                    <a:pt x="151076" y="392789"/>
                    <a:pt x="152949" y="392201"/>
                  </a:cubicBezTo>
                  <a:cubicBezTo>
                    <a:pt x="154393" y="391773"/>
                    <a:pt x="155998" y="391238"/>
                    <a:pt x="157763" y="391505"/>
                  </a:cubicBezTo>
                  <a:cubicBezTo>
                    <a:pt x="161186" y="392040"/>
                    <a:pt x="163112" y="391612"/>
                    <a:pt x="165145" y="389847"/>
                  </a:cubicBezTo>
                  <a:cubicBezTo>
                    <a:pt x="167017" y="388242"/>
                    <a:pt x="169103" y="388831"/>
                    <a:pt x="170761" y="389312"/>
                  </a:cubicBezTo>
                  <a:cubicBezTo>
                    <a:pt x="171564" y="389526"/>
                    <a:pt x="172366" y="389793"/>
                    <a:pt x="173061" y="389793"/>
                  </a:cubicBezTo>
                  <a:cubicBezTo>
                    <a:pt x="173864" y="389793"/>
                    <a:pt x="174613" y="389579"/>
                    <a:pt x="175522" y="389312"/>
                  </a:cubicBezTo>
                  <a:cubicBezTo>
                    <a:pt x="177180" y="388831"/>
                    <a:pt x="179213" y="388242"/>
                    <a:pt x="181995" y="388831"/>
                  </a:cubicBezTo>
                  <a:cubicBezTo>
                    <a:pt x="186113" y="389740"/>
                    <a:pt x="192907" y="389472"/>
                    <a:pt x="196170" y="389365"/>
                  </a:cubicBezTo>
                  <a:cubicBezTo>
                    <a:pt x="197186" y="389365"/>
                    <a:pt x="198202" y="389365"/>
                    <a:pt x="199165" y="389312"/>
                  </a:cubicBezTo>
                  <a:cubicBezTo>
                    <a:pt x="202000" y="389312"/>
                    <a:pt x="204675" y="389259"/>
                    <a:pt x="206654" y="388724"/>
                  </a:cubicBezTo>
                  <a:cubicBezTo>
                    <a:pt x="209864" y="387868"/>
                    <a:pt x="211468" y="388456"/>
                    <a:pt x="215159" y="391933"/>
                  </a:cubicBezTo>
                  <a:cubicBezTo>
                    <a:pt x="216925" y="393591"/>
                    <a:pt x="217459" y="394929"/>
                    <a:pt x="217941" y="395998"/>
                  </a:cubicBezTo>
                  <a:cubicBezTo>
                    <a:pt x="218422" y="397175"/>
                    <a:pt x="218690" y="397871"/>
                    <a:pt x="220401" y="398620"/>
                  </a:cubicBezTo>
                  <a:cubicBezTo>
                    <a:pt x="221953" y="399261"/>
                    <a:pt x="223183" y="400171"/>
                    <a:pt x="224413" y="401027"/>
                  </a:cubicBezTo>
                  <a:cubicBezTo>
                    <a:pt x="226232" y="402311"/>
                    <a:pt x="227783" y="403434"/>
                    <a:pt x="229870" y="403434"/>
                  </a:cubicBezTo>
                  <a:lnTo>
                    <a:pt x="229923" y="403434"/>
                  </a:lnTo>
                  <a:cubicBezTo>
                    <a:pt x="233721" y="403434"/>
                    <a:pt x="246773" y="401936"/>
                    <a:pt x="246880" y="401936"/>
                  </a:cubicBezTo>
                  <a:cubicBezTo>
                    <a:pt x="247147" y="401883"/>
                    <a:pt x="247468" y="402043"/>
                    <a:pt x="247629" y="402257"/>
                  </a:cubicBezTo>
                  <a:cubicBezTo>
                    <a:pt x="247789" y="402524"/>
                    <a:pt x="247843" y="402845"/>
                    <a:pt x="247682" y="403113"/>
                  </a:cubicBezTo>
                  <a:lnTo>
                    <a:pt x="244633" y="409211"/>
                  </a:lnTo>
                  <a:cubicBezTo>
                    <a:pt x="245275" y="410120"/>
                    <a:pt x="246612" y="412206"/>
                    <a:pt x="246398" y="414614"/>
                  </a:cubicBezTo>
                  <a:cubicBezTo>
                    <a:pt x="246184" y="417395"/>
                    <a:pt x="246987" y="419160"/>
                    <a:pt x="247843" y="419909"/>
                  </a:cubicBezTo>
                  <a:cubicBezTo>
                    <a:pt x="248110" y="420177"/>
                    <a:pt x="248431" y="420498"/>
                    <a:pt x="248806" y="420926"/>
                  </a:cubicBezTo>
                  <a:cubicBezTo>
                    <a:pt x="250143" y="422423"/>
                    <a:pt x="251320" y="423654"/>
                    <a:pt x="252871" y="423226"/>
                  </a:cubicBezTo>
                  <a:cubicBezTo>
                    <a:pt x="255599" y="422477"/>
                    <a:pt x="264746" y="419909"/>
                    <a:pt x="264746" y="419909"/>
                  </a:cubicBezTo>
                  <a:cubicBezTo>
                    <a:pt x="264960" y="419856"/>
                    <a:pt x="265174" y="419909"/>
                    <a:pt x="265388" y="419963"/>
                  </a:cubicBezTo>
                  <a:cubicBezTo>
                    <a:pt x="265602" y="420070"/>
                    <a:pt x="265709" y="420284"/>
                    <a:pt x="265762" y="420498"/>
                  </a:cubicBezTo>
                  <a:cubicBezTo>
                    <a:pt x="265762" y="420498"/>
                    <a:pt x="269186" y="434191"/>
                    <a:pt x="270416" y="439113"/>
                  </a:cubicBezTo>
                  <a:cubicBezTo>
                    <a:pt x="270684" y="440290"/>
                    <a:pt x="271058" y="441841"/>
                    <a:pt x="271433" y="443606"/>
                  </a:cubicBezTo>
                  <a:cubicBezTo>
                    <a:pt x="272716" y="449223"/>
                    <a:pt x="274428" y="456872"/>
                    <a:pt x="275819" y="459814"/>
                  </a:cubicBezTo>
                  <a:cubicBezTo>
                    <a:pt x="275819" y="459814"/>
                    <a:pt x="275819" y="459814"/>
                    <a:pt x="275819" y="459814"/>
                  </a:cubicBezTo>
                  <a:cubicBezTo>
                    <a:pt x="280259" y="459065"/>
                    <a:pt x="282559" y="458370"/>
                    <a:pt x="283896" y="456765"/>
                  </a:cubicBezTo>
                  <a:cubicBezTo>
                    <a:pt x="285394" y="455000"/>
                    <a:pt x="286036" y="453502"/>
                    <a:pt x="286036" y="453502"/>
                  </a:cubicBezTo>
                  <a:cubicBezTo>
                    <a:pt x="286143" y="453234"/>
                    <a:pt x="286464" y="453021"/>
                    <a:pt x="286785" y="453021"/>
                  </a:cubicBezTo>
                  <a:cubicBezTo>
                    <a:pt x="286838" y="453021"/>
                    <a:pt x="292829" y="452753"/>
                    <a:pt x="294059" y="452593"/>
                  </a:cubicBezTo>
                  <a:cubicBezTo>
                    <a:pt x="294808" y="452486"/>
                    <a:pt x="296734" y="451844"/>
                    <a:pt x="296734" y="449865"/>
                  </a:cubicBezTo>
                  <a:cubicBezTo>
                    <a:pt x="296734" y="447511"/>
                    <a:pt x="296199" y="427612"/>
                    <a:pt x="296199" y="427398"/>
                  </a:cubicBezTo>
                  <a:cubicBezTo>
                    <a:pt x="296199" y="427184"/>
                    <a:pt x="296253" y="426970"/>
                    <a:pt x="296413" y="426810"/>
                  </a:cubicBezTo>
                  <a:cubicBezTo>
                    <a:pt x="296574" y="426649"/>
                    <a:pt x="296788" y="426542"/>
                    <a:pt x="297001" y="426542"/>
                  </a:cubicBezTo>
                  <a:lnTo>
                    <a:pt x="318880" y="426542"/>
                  </a:lnTo>
                  <a:lnTo>
                    <a:pt x="318880" y="383588"/>
                  </a:lnTo>
                  <a:cubicBezTo>
                    <a:pt x="318880" y="383160"/>
                    <a:pt x="319254" y="382786"/>
                    <a:pt x="319682" y="382786"/>
                  </a:cubicBezTo>
                  <a:lnTo>
                    <a:pt x="321554" y="382786"/>
                  </a:lnTo>
                  <a:cubicBezTo>
                    <a:pt x="321233" y="379790"/>
                    <a:pt x="320324" y="370216"/>
                    <a:pt x="320324" y="366311"/>
                  </a:cubicBezTo>
                  <a:cubicBezTo>
                    <a:pt x="320324" y="365348"/>
                    <a:pt x="320217" y="364278"/>
                    <a:pt x="320110" y="363101"/>
                  </a:cubicBezTo>
                  <a:cubicBezTo>
                    <a:pt x="319682" y="358608"/>
                    <a:pt x="319094" y="353045"/>
                    <a:pt x="323801" y="348979"/>
                  </a:cubicBezTo>
                  <a:cubicBezTo>
                    <a:pt x="330220" y="343470"/>
                    <a:pt x="335141" y="345128"/>
                    <a:pt x="338297" y="346893"/>
                  </a:cubicBezTo>
                  <a:cubicBezTo>
                    <a:pt x="341988" y="348926"/>
                    <a:pt x="343753" y="350049"/>
                    <a:pt x="344930" y="352028"/>
                  </a:cubicBezTo>
                  <a:cubicBezTo>
                    <a:pt x="345518" y="352938"/>
                    <a:pt x="345465" y="353847"/>
                    <a:pt x="345411" y="354542"/>
                  </a:cubicBezTo>
                  <a:cubicBezTo>
                    <a:pt x="345358" y="355505"/>
                    <a:pt x="345304" y="356094"/>
                    <a:pt x="346642" y="356896"/>
                  </a:cubicBezTo>
                  <a:cubicBezTo>
                    <a:pt x="349530" y="358768"/>
                    <a:pt x="352205" y="360908"/>
                    <a:pt x="352205" y="363957"/>
                  </a:cubicBezTo>
                  <a:cubicBezTo>
                    <a:pt x="352205" y="365455"/>
                    <a:pt x="351509" y="366150"/>
                    <a:pt x="350921" y="366471"/>
                  </a:cubicBezTo>
                  <a:cubicBezTo>
                    <a:pt x="349637" y="367220"/>
                    <a:pt x="347819" y="366685"/>
                    <a:pt x="346535" y="365936"/>
                  </a:cubicBezTo>
                  <a:cubicBezTo>
                    <a:pt x="345786" y="365508"/>
                    <a:pt x="345144" y="365348"/>
                    <a:pt x="344716" y="365562"/>
                  </a:cubicBezTo>
                  <a:cubicBezTo>
                    <a:pt x="344235" y="365776"/>
                    <a:pt x="344021" y="366418"/>
                    <a:pt x="343914" y="366953"/>
                  </a:cubicBezTo>
                  <a:cubicBezTo>
                    <a:pt x="343539" y="368932"/>
                    <a:pt x="344181" y="375618"/>
                    <a:pt x="345037" y="381342"/>
                  </a:cubicBezTo>
                  <a:cubicBezTo>
                    <a:pt x="345786" y="386691"/>
                    <a:pt x="348032" y="395785"/>
                    <a:pt x="348621" y="397443"/>
                  </a:cubicBezTo>
                  <a:cubicBezTo>
                    <a:pt x="348888" y="398192"/>
                    <a:pt x="349530" y="398833"/>
                    <a:pt x="350226" y="399101"/>
                  </a:cubicBezTo>
                  <a:cubicBezTo>
                    <a:pt x="350868" y="399315"/>
                    <a:pt x="351509" y="399154"/>
                    <a:pt x="352151" y="398726"/>
                  </a:cubicBezTo>
                  <a:cubicBezTo>
                    <a:pt x="354558" y="397015"/>
                    <a:pt x="359640" y="396801"/>
                    <a:pt x="361780" y="397496"/>
                  </a:cubicBezTo>
                  <a:cubicBezTo>
                    <a:pt x="362475" y="397710"/>
                    <a:pt x="363117" y="397336"/>
                    <a:pt x="363385" y="396854"/>
                  </a:cubicBezTo>
                  <a:cubicBezTo>
                    <a:pt x="363706" y="396266"/>
                    <a:pt x="363438" y="395678"/>
                    <a:pt x="362743" y="395089"/>
                  </a:cubicBezTo>
                  <a:cubicBezTo>
                    <a:pt x="361084" y="393805"/>
                    <a:pt x="361298" y="392415"/>
                    <a:pt x="361512" y="391291"/>
                  </a:cubicBezTo>
                  <a:cubicBezTo>
                    <a:pt x="361673" y="390382"/>
                    <a:pt x="361780" y="389686"/>
                    <a:pt x="361138" y="388831"/>
                  </a:cubicBezTo>
                  <a:cubicBezTo>
                    <a:pt x="359266" y="386423"/>
                    <a:pt x="358089" y="384498"/>
                    <a:pt x="360496" y="381395"/>
                  </a:cubicBezTo>
                  <a:cubicBezTo>
                    <a:pt x="362475" y="378881"/>
                    <a:pt x="365364" y="377918"/>
                    <a:pt x="368199" y="376955"/>
                  </a:cubicBezTo>
                  <a:lnTo>
                    <a:pt x="368948" y="376688"/>
                  </a:lnTo>
                  <a:cubicBezTo>
                    <a:pt x="372371" y="375511"/>
                    <a:pt x="374457" y="377223"/>
                    <a:pt x="377827" y="380325"/>
                  </a:cubicBezTo>
                  <a:cubicBezTo>
                    <a:pt x="380127" y="382412"/>
                    <a:pt x="382107" y="383535"/>
                    <a:pt x="383337" y="383374"/>
                  </a:cubicBezTo>
                  <a:cubicBezTo>
                    <a:pt x="383818" y="383321"/>
                    <a:pt x="384246" y="383053"/>
                    <a:pt x="384567" y="382572"/>
                  </a:cubicBezTo>
                  <a:cubicBezTo>
                    <a:pt x="385209" y="381716"/>
                    <a:pt x="385316" y="380753"/>
                    <a:pt x="385477" y="379790"/>
                  </a:cubicBezTo>
                  <a:cubicBezTo>
                    <a:pt x="385637" y="378560"/>
                    <a:pt x="385851" y="377223"/>
                    <a:pt x="387188" y="376153"/>
                  </a:cubicBezTo>
                  <a:cubicBezTo>
                    <a:pt x="389114" y="374655"/>
                    <a:pt x="392110" y="371713"/>
                    <a:pt x="393393" y="369841"/>
                  </a:cubicBezTo>
                  <a:cubicBezTo>
                    <a:pt x="394196" y="368664"/>
                    <a:pt x="395587" y="368076"/>
                    <a:pt x="396924" y="368290"/>
                  </a:cubicBezTo>
                  <a:cubicBezTo>
                    <a:pt x="398368" y="368557"/>
                    <a:pt x="399491" y="369681"/>
                    <a:pt x="399919" y="371392"/>
                  </a:cubicBezTo>
                  <a:cubicBezTo>
                    <a:pt x="400401" y="373372"/>
                    <a:pt x="400026" y="375137"/>
                    <a:pt x="399652" y="376741"/>
                  </a:cubicBezTo>
                  <a:cubicBezTo>
                    <a:pt x="399438" y="377758"/>
                    <a:pt x="399224" y="378721"/>
                    <a:pt x="399224" y="379577"/>
                  </a:cubicBezTo>
                  <a:cubicBezTo>
                    <a:pt x="399331" y="381288"/>
                    <a:pt x="398422" y="382519"/>
                    <a:pt x="397673" y="383481"/>
                  </a:cubicBezTo>
                  <a:cubicBezTo>
                    <a:pt x="397191" y="384123"/>
                    <a:pt x="396763" y="384712"/>
                    <a:pt x="396656" y="385300"/>
                  </a:cubicBezTo>
                  <a:cubicBezTo>
                    <a:pt x="396549" y="385996"/>
                    <a:pt x="396656" y="386637"/>
                    <a:pt x="397031" y="387012"/>
                  </a:cubicBezTo>
                  <a:cubicBezTo>
                    <a:pt x="397459" y="387386"/>
                    <a:pt x="398047" y="387333"/>
                    <a:pt x="398475" y="387226"/>
                  </a:cubicBezTo>
                  <a:cubicBezTo>
                    <a:pt x="400026" y="386851"/>
                    <a:pt x="401203" y="387440"/>
                    <a:pt x="402433" y="388082"/>
                  </a:cubicBezTo>
                  <a:cubicBezTo>
                    <a:pt x="403182" y="388456"/>
                    <a:pt x="403985" y="388884"/>
                    <a:pt x="405001" y="389152"/>
                  </a:cubicBezTo>
                  <a:cubicBezTo>
                    <a:pt x="406124" y="389472"/>
                    <a:pt x="407087" y="388831"/>
                    <a:pt x="408371" y="388082"/>
                  </a:cubicBezTo>
                  <a:cubicBezTo>
                    <a:pt x="409655" y="387333"/>
                    <a:pt x="411046" y="386477"/>
                    <a:pt x="412971" y="386316"/>
                  </a:cubicBezTo>
                  <a:cubicBezTo>
                    <a:pt x="416448" y="386049"/>
                    <a:pt x="425916" y="384177"/>
                    <a:pt x="429875" y="382626"/>
                  </a:cubicBezTo>
                  <a:lnTo>
                    <a:pt x="431158" y="382144"/>
                  </a:lnTo>
                  <a:cubicBezTo>
                    <a:pt x="434582" y="380807"/>
                    <a:pt x="437791" y="379523"/>
                    <a:pt x="442017" y="379523"/>
                  </a:cubicBezTo>
                  <a:cubicBezTo>
                    <a:pt x="446404" y="379523"/>
                    <a:pt x="448704" y="377597"/>
                    <a:pt x="450736" y="375672"/>
                  </a:cubicBezTo>
                  <a:cubicBezTo>
                    <a:pt x="451913" y="374548"/>
                    <a:pt x="453357" y="374227"/>
                    <a:pt x="454748" y="374762"/>
                  </a:cubicBezTo>
                  <a:cubicBezTo>
                    <a:pt x="456353" y="375404"/>
                    <a:pt x="457423" y="377062"/>
                    <a:pt x="457476" y="378935"/>
                  </a:cubicBezTo>
                  <a:cubicBezTo>
                    <a:pt x="457476" y="380432"/>
                    <a:pt x="457851" y="382037"/>
                    <a:pt x="458172" y="383214"/>
                  </a:cubicBezTo>
                  <a:lnTo>
                    <a:pt x="461649" y="378132"/>
                  </a:lnTo>
                  <a:cubicBezTo>
                    <a:pt x="461863" y="377811"/>
                    <a:pt x="462344" y="377651"/>
                    <a:pt x="462719" y="377865"/>
                  </a:cubicBezTo>
                  <a:cubicBezTo>
                    <a:pt x="462825" y="377865"/>
                    <a:pt x="473149" y="383000"/>
                    <a:pt x="477215" y="383535"/>
                  </a:cubicBezTo>
                  <a:cubicBezTo>
                    <a:pt x="481708" y="384123"/>
                    <a:pt x="485399" y="384337"/>
                    <a:pt x="488769" y="381021"/>
                  </a:cubicBezTo>
                  <a:cubicBezTo>
                    <a:pt x="489678" y="380111"/>
                    <a:pt x="490695" y="379256"/>
                    <a:pt x="491658" y="378400"/>
                  </a:cubicBezTo>
                  <a:cubicBezTo>
                    <a:pt x="494600" y="375832"/>
                    <a:pt x="497328" y="373372"/>
                    <a:pt x="498665" y="370162"/>
                  </a:cubicBezTo>
                  <a:cubicBezTo>
                    <a:pt x="499949" y="367006"/>
                    <a:pt x="501500" y="365990"/>
                    <a:pt x="503105" y="364866"/>
                  </a:cubicBezTo>
                  <a:cubicBezTo>
                    <a:pt x="503961" y="364278"/>
                    <a:pt x="504870" y="363636"/>
                    <a:pt x="505886" y="362620"/>
                  </a:cubicBezTo>
                  <a:cubicBezTo>
                    <a:pt x="508561" y="359838"/>
                    <a:pt x="510968" y="358982"/>
                    <a:pt x="514819" y="359624"/>
                  </a:cubicBezTo>
                  <a:cubicBezTo>
                    <a:pt x="514498" y="357859"/>
                    <a:pt x="514177" y="356147"/>
                    <a:pt x="513910" y="354703"/>
                  </a:cubicBezTo>
                  <a:cubicBezTo>
                    <a:pt x="513643" y="353419"/>
                    <a:pt x="513429" y="352189"/>
                    <a:pt x="513268" y="351172"/>
                  </a:cubicBezTo>
                  <a:cubicBezTo>
                    <a:pt x="512947" y="349354"/>
                    <a:pt x="512573" y="347375"/>
                    <a:pt x="512145" y="345288"/>
                  </a:cubicBezTo>
                  <a:cubicBezTo>
                    <a:pt x="510647" y="337586"/>
                    <a:pt x="508775" y="328011"/>
                    <a:pt x="508240" y="317847"/>
                  </a:cubicBezTo>
                  <a:cubicBezTo>
                    <a:pt x="507544" y="304902"/>
                    <a:pt x="513054" y="289657"/>
                    <a:pt x="513322" y="289015"/>
                  </a:cubicBezTo>
                  <a:cubicBezTo>
                    <a:pt x="513375" y="288855"/>
                    <a:pt x="513536" y="288694"/>
                    <a:pt x="513696" y="288641"/>
                  </a:cubicBezTo>
                  <a:cubicBezTo>
                    <a:pt x="513375" y="286822"/>
                    <a:pt x="514017" y="285110"/>
                    <a:pt x="514980" y="282650"/>
                  </a:cubicBezTo>
                  <a:cubicBezTo>
                    <a:pt x="515782" y="280671"/>
                    <a:pt x="516745" y="278263"/>
                    <a:pt x="517547" y="274786"/>
                  </a:cubicBezTo>
                  <a:cubicBezTo>
                    <a:pt x="519955" y="265104"/>
                    <a:pt x="525678" y="252801"/>
                    <a:pt x="526320" y="251464"/>
                  </a:cubicBezTo>
                  <a:cubicBezTo>
                    <a:pt x="526962" y="250073"/>
                    <a:pt x="528192" y="247024"/>
                    <a:pt x="529744" y="243119"/>
                  </a:cubicBezTo>
                  <a:cubicBezTo>
                    <a:pt x="532846" y="235363"/>
                    <a:pt x="537125" y="224772"/>
                    <a:pt x="540602" y="218085"/>
                  </a:cubicBezTo>
                  <a:cubicBezTo>
                    <a:pt x="547128" y="205461"/>
                    <a:pt x="551194" y="195298"/>
                    <a:pt x="552263" y="188772"/>
                  </a:cubicBezTo>
                  <a:cubicBezTo>
                    <a:pt x="553547" y="180909"/>
                    <a:pt x="553440" y="180588"/>
                    <a:pt x="548573" y="177699"/>
                  </a:cubicBezTo>
                  <a:cubicBezTo>
                    <a:pt x="545096" y="175666"/>
                    <a:pt x="544989" y="173206"/>
                    <a:pt x="544828" y="170799"/>
                  </a:cubicBezTo>
                  <a:cubicBezTo>
                    <a:pt x="544721" y="169087"/>
                    <a:pt x="544614" y="167268"/>
                    <a:pt x="543384" y="165236"/>
                  </a:cubicBezTo>
                  <a:cubicBezTo>
                    <a:pt x="540709" y="160849"/>
                    <a:pt x="539800" y="156303"/>
                    <a:pt x="538998" y="152291"/>
                  </a:cubicBezTo>
                  <a:cubicBezTo>
                    <a:pt x="538837" y="151435"/>
                    <a:pt x="538677" y="150579"/>
                    <a:pt x="538463" y="149777"/>
                  </a:cubicBezTo>
                  <a:cubicBezTo>
                    <a:pt x="537767" y="146728"/>
                    <a:pt x="536911" y="146353"/>
                    <a:pt x="533488" y="145016"/>
                  </a:cubicBezTo>
                  <a:cubicBezTo>
                    <a:pt x="532258" y="144481"/>
                    <a:pt x="530653" y="143892"/>
                    <a:pt x="528727" y="142930"/>
                  </a:cubicBezTo>
                  <a:cubicBezTo>
                    <a:pt x="526481" y="141806"/>
                    <a:pt x="523271" y="140095"/>
                    <a:pt x="519152" y="137901"/>
                  </a:cubicBezTo>
                  <a:cubicBezTo>
                    <a:pt x="510380" y="133194"/>
                    <a:pt x="498344" y="126722"/>
                    <a:pt x="486843" y="121640"/>
                  </a:cubicBezTo>
                  <a:cubicBezTo>
                    <a:pt x="469833" y="114098"/>
                    <a:pt x="442285" y="99976"/>
                    <a:pt x="438647" y="97836"/>
                  </a:cubicBezTo>
                  <a:cubicBezTo>
                    <a:pt x="436508" y="96606"/>
                    <a:pt x="436080" y="95108"/>
                    <a:pt x="435705" y="93878"/>
                  </a:cubicBezTo>
                  <a:cubicBezTo>
                    <a:pt x="435384" y="92808"/>
                    <a:pt x="435170" y="92006"/>
                    <a:pt x="433887" y="91310"/>
                  </a:cubicBezTo>
                  <a:cubicBezTo>
                    <a:pt x="432924" y="90829"/>
                    <a:pt x="431479" y="90615"/>
                    <a:pt x="429821" y="90401"/>
                  </a:cubicBezTo>
                  <a:cubicBezTo>
                    <a:pt x="426130" y="89919"/>
                    <a:pt x="421583" y="89278"/>
                    <a:pt x="418320" y="85052"/>
                  </a:cubicBezTo>
                  <a:cubicBezTo>
                    <a:pt x="413346" y="78579"/>
                    <a:pt x="404038" y="54027"/>
                    <a:pt x="401792" y="47822"/>
                  </a:cubicBezTo>
                  <a:lnTo>
                    <a:pt x="400882" y="45254"/>
                  </a:lnTo>
                  <a:cubicBezTo>
                    <a:pt x="398101" y="37551"/>
                    <a:pt x="395480" y="30223"/>
                    <a:pt x="392163" y="21985"/>
                  </a:cubicBezTo>
                  <a:cubicBezTo>
                    <a:pt x="388526" y="12945"/>
                    <a:pt x="387242" y="11822"/>
                    <a:pt x="383765" y="9522"/>
                  </a:cubicBezTo>
                  <a:cubicBezTo>
                    <a:pt x="381572" y="8077"/>
                    <a:pt x="381625" y="5617"/>
                    <a:pt x="381625" y="2782"/>
                  </a:cubicBezTo>
                  <a:cubicBezTo>
                    <a:pt x="381625" y="1872"/>
                    <a:pt x="381625" y="963"/>
                    <a:pt x="381625" y="0"/>
                  </a:cubicBezTo>
                  <a:cubicBezTo>
                    <a:pt x="381090" y="0"/>
                    <a:pt x="380555" y="107"/>
                    <a:pt x="379967" y="160"/>
                  </a:cubicBezTo>
                  <a:cubicBezTo>
                    <a:pt x="369376" y="1177"/>
                    <a:pt x="363064" y="8505"/>
                    <a:pt x="366541" y="10056"/>
                  </a:cubicBezTo>
                  <a:cubicBezTo>
                    <a:pt x="370018" y="11608"/>
                    <a:pt x="370339" y="15620"/>
                    <a:pt x="366380" y="17385"/>
                  </a:cubicBezTo>
                  <a:cubicBezTo>
                    <a:pt x="362368" y="19150"/>
                    <a:pt x="364454" y="22787"/>
                    <a:pt x="362368" y="24446"/>
                  </a:cubicBezTo>
                  <a:cubicBezTo>
                    <a:pt x="360336" y="26104"/>
                    <a:pt x="358463" y="24713"/>
                    <a:pt x="353489" y="24071"/>
                  </a:cubicBezTo>
                  <a:cubicBezTo>
                    <a:pt x="348514" y="23429"/>
                    <a:pt x="344663" y="28511"/>
                    <a:pt x="339046" y="32790"/>
                  </a:cubicBezTo>
                  <a:cubicBezTo>
                    <a:pt x="333376" y="37070"/>
                    <a:pt x="336104" y="34021"/>
                    <a:pt x="324657" y="38460"/>
                  </a:cubicBezTo>
                  <a:cubicBezTo>
                    <a:pt x="313209" y="42900"/>
                    <a:pt x="309091" y="40707"/>
                    <a:pt x="302672" y="44559"/>
                  </a:cubicBezTo>
                  <a:cubicBezTo>
                    <a:pt x="296253" y="48463"/>
                    <a:pt x="298499" y="52047"/>
                    <a:pt x="292401" y="57076"/>
                  </a:cubicBezTo>
                  <a:cubicBezTo>
                    <a:pt x="286303" y="62104"/>
                    <a:pt x="284752" y="67078"/>
                    <a:pt x="286838" y="71946"/>
                  </a:cubicBezTo>
                  <a:cubicBezTo>
                    <a:pt x="288924" y="76814"/>
                    <a:pt x="293150" y="76386"/>
                    <a:pt x="294915" y="75958"/>
                  </a:cubicBezTo>
                  <a:cubicBezTo>
                    <a:pt x="296681" y="75530"/>
                    <a:pt x="297536" y="73979"/>
                    <a:pt x="298927" y="75102"/>
                  </a:cubicBezTo>
                  <a:cubicBezTo>
                    <a:pt x="300264" y="76226"/>
                    <a:pt x="302458" y="75263"/>
                    <a:pt x="305935" y="76172"/>
                  </a:cubicBezTo>
                  <a:cubicBezTo>
                    <a:pt x="309358" y="77028"/>
                    <a:pt x="308556" y="79114"/>
                    <a:pt x="309091" y="83233"/>
                  </a:cubicBezTo>
                  <a:cubicBezTo>
                    <a:pt x="309572" y="87352"/>
                    <a:pt x="307807" y="87780"/>
                    <a:pt x="306042" y="88475"/>
                  </a:cubicBezTo>
                  <a:cubicBezTo>
                    <a:pt x="304276" y="89224"/>
                    <a:pt x="302297" y="91685"/>
                    <a:pt x="304918" y="94252"/>
                  </a:cubicBezTo>
                  <a:cubicBezTo>
                    <a:pt x="307539" y="96820"/>
                    <a:pt x="306737" y="100671"/>
                    <a:pt x="304062" y="100885"/>
                  </a:cubicBezTo>
                  <a:cubicBezTo>
                    <a:pt x="301441" y="101099"/>
                    <a:pt x="298713" y="101046"/>
                    <a:pt x="296039" y="105539"/>
                  </a:cubicBezTo>
                  <a:cubicBezTo>
                    <a:pt x="293364" y="110032"/>
                    <a:pt x="295397" y="113670"/>
                    <a:pt x="298071" y="115488"/>
                  </a:cubicBezTo>
                  <a:cubicBezTo>
                    <a:pt x="300692" y="117307"/>
                    <a:pt x="304009" y="117735"/>
                    <a:pt x="304116" y="120517"/>
                  </a:cubicBezTo>
                  <a:cubicBezTo>
                    <a:pt x="304276" y="123298"/>
                    <a:pt x="301281" y="122121"/>
                    <a:pt x="298125" y="121265"/>
                  </a:cubicBezTo>
                  <a:cubicBezTo>
                    <a:pt x="294969" y="120410"/>
                    <a:pt x="291117" y="117789"/>
                    <a:pt x="288443" y="114312"/>
                  </a:cubicBezTo>
                  <a:cubicBezTo>
                    <a:pt x="285822" y="110835"/>
                    <a:pt x="283361" y="111263"/>
                    <a:pt x="281970" y="108534"/>
                  </a:cubicBezTo>
                  <a:cubicBezTo>
                    <a:pt x="280580" y="105806"/>
                    <a:pt x="277852" y="105058"/>
                    <a:pt x="276033" y="106127"/>
                  </a:cubicBezTo>
                  <a:cubicBezTo>
                    <a:pt x="274214" y="107197"/>
                    <a:pt x="274482" y="109283"/>
                    <a:pt x="273572" y="110835"/>
                  </a:cubicBezTo>
                  <a:cubicBezTo>
                    <a:pt x="272609" y="112386"/>
                    <a:pt x="270844" y="114686"/>
                    <a:pt x="268170" y="114633"/>
                  </a:cubicBezTo>
                  <a:cubicBezTo>
                    <a:pt x="265495" y="114579"/>
                    <a:pt x="266244" y="111958"/>
                    <a:pt x="264211" y="111584"/>
                  </a:cubicBezTo>
                  <a:cubicBezTo>
                    <a:pt x="262178" y="111209"/>
                    <a:pt x="261751" y="108962"/>
                    <a:pt x="262981" y="107946"/>
                  </a:cubicBezTo>
                  <a:cubicBezTo>
                    <a:pt x="264211" y="106983"/>
                    <a:pt x="265923" y="104416"/>
                    <a:pt x="263944" y="103506"/>
                  </a:cubicBezTo>
                  <a:cubicBezTo>
                    <a:pt x="262018" y="102597"/>
                    <a:pt x="261323" y="104737"/>
                    <a:pt x="258006" y="106127"/>
                  </a:cubicBezTo>
                  <a:cubicBezTo>
                    <a:pt x="254690" y="107518"/>
                    <a:pt x="255706" y="109551"/>
                    <a:pt x="252710" y="110728"/>
                  </a:cubicBezTo>
                  <a:cubicBezTo>
                    <a:pt x="249715" y="111904"/>
                    <a:pt x="246398" y="111156"/>
                    <a:pt x="242226" y="115328"/>
                  </a:cubicBezTo>
                  <a:cubicBezTo>
                    <a:pt x="238054" y="119500"/>
                    <a:pt x="237626" y="123459"/>
                    <a:pt x="241103" y="126026"/>
                  </a:cubicBezTo>
                  <a:cubicBezTo>
                    <a:pt x="244580" y="128594"/>
                    <a:pt x="244580" y="131268"/>
                    <a:pt x="251801" y="130627"/>
                  </a:cubicBezTo>
                  <a:cubicBezTo>
                    <a:pt x="259022" y="129985"/>
                    <a:pt x="259932" y="133141"/>
                    <a:pt x="257899" y="135280"/>
                  </a:cubicBezTo>
                  <a:cubicBezTo>
                    <a:pt x="255866" y="137420"/>
                    <a:pt x="249982" y="136725"/>
                    <a:pt x="245168" y="135815"/>
                  </a:cubicBezTo>
                  <a:cubicBezTo>
                    <a:pt x="240354" y="134906"/>
                    <a:pt x="239659" y="136029"/>
                    <a:pt x="234256" y="138597"/>
                  </a:cubicBezTo>
                  <a:cubicBezTo>
                    <a:pt x="228853" y="141164"/>
                    <a:pt x="229388" y="139025"/>
                    <a:pt x="223825" y="141432"/>
                  </a:cubicBezTo>
                  <a:cubicBezTo>
                    <a:pt x="218262" y="143839"/>
                    <a:pt x="219011" y="150739"/>
                    <a:pt x="215480" y="151007"/>
                  </a:cubicBezTo>
                  <a:cubicBezTo>
                    <a:pt x="211950" y="151274"/>
                    <a:pt x="210345" y="151542"/>
                    <a:pt x="206387" y="155340"/>
                  </a:cubicBezTo>
                  <a:cubicBezTo>
                    <a:pt x="202428" y="159084"/>
                    <a:pt x="197828" y="156998"/>
                    <a:pt x="191356" y="160368"/>
                  </a:cubicBezTo>
                  <a:cubicBezTo>
                    <a:pt x="184883" y="163684"/>
                    <a:pt x="189965" y="167268"/>
                    <a:pt x="188200" y="170585"/>
                  </a:cubicBezTo>
                  <a:cubicBezTo>
                    <a:pt x="186434" y="173901"/>
                    <a:pt x="183278" y="175934"/>
                    <a:pt x="178197" y="176094"/>
                  </a:cubicBezTo>
                  <a:cubicBezTo>
                    <a:pt x="173115" y="176255"/>
                    <a:pt x="174345" y="182032"/>
                    <a:pt x="176431" y="183102"/>
                  </a:cubicBezTo>
                  <a:cubicBezTo>
                    <a:pt x="178518" y="184225"/>
                    <a:pt x="178250" y="187007"/>
                    <a:pt x="173489" y="186846"/>
                  </a:cubicBezTo>
                  <a:cubicBezTo>
                    <a:pt x="168782" y="186686"/>
                    <a:pt x="166375" y="190858"/>
                    <a:pt x="168836" y="193961"/>
                  </a:cubicBezTo>
                  <a:cubicBezTo>
                    <a:pt x="171243" y="197010"/>
                    <a:pt x="176217" y="193426"/>
                    <a:pt x="179962" y="195030"/>
                  </a:cubicBezTo>
                  <a:cubicBezTo>
                    <a:pt x="183706" y="196635"/>
                    <a:pt x="189537" y="194870"/>
                    <a:pt x="198791" y="193105"/>
                  </a:cubicBezTo>
                  <a:cubicBezTo>
                    <a:pt x="208045" y="191286"/>
                    <a:pt x="209650" y="192409"/>
                    <a:pt x="214571" y="194656"/>
                  </a:cubicBezTo>
                  <a:cubicBezTo>
                    <a:pt x="219492" y="196903"/>
                    <a:pt x="223558" y="195833"/>
                    <a:pt x="230939" y="192784"/>
                  </a:cubicBezTo>
                  <a:cubicBezTo>
                    <a:pt x="238321" y="189735"/>
                    <a:pt x="240354" y="192249"/>
                    <a:pt x="244794" y="193747"/>
                  </a:cubicBezTo>
                  <a:cubicBezTo>
                    <a:pt x="249233" y="195298"/>
                    <a:pt x="249822" y="191179"/>
                    <a:pt x="261964" y="193961"/>
                  </a:cubicBezTo>
                  <a:cubicBezTo>
                    <a:pt x="274161" y="196742"/>
                    <a:pt x="274535" y="207227"/>
                    <a:pt x="272663" y="215036"/>
                  </a:cubicBezTo>
                  <a:cubicBezTo>
                    <a:pt x="270791" y="222846"/>
                    <a:pt x="259878" y="224825"/>
                    <a:pt x="253834" y="224290"/>
                  </a:cubicBezTo>
                  <a:cubicBezTo>
                    <a:pt x="247789" y="223755"/>
                    <a:pt x="246933" y="226858"/>
                    <a:pt x="240568" y="228142"/>
                  </a:cubicBezTo>
                  <a:cubicBezTo>
                    <a:pt x="234149" y="229372"/>
                    <a:pt x="229174" y="232047"/>
                    <a:pt x="227623" y="236754"/>
                  </a:cubicBezTo>
                  <a:cubicBezTo>
                    <a:pt x="226072" y="241461"/>
                    <a:pt x="231635" y="247185"/>
                    <a:pt x="238321" y="247452"/>
                  </a:cubicBezTo>
                  <a:cubicBezTo>
                    <a:pt x="245008" y="247720"/>
                    <a:pt x="252764" y="247720"/>
                    <a:pt x="255545" y="252159"/>
                  </a:cubicBezTo>
                  <a:cubicBezTo>
                    <a:pt x="258327" y="256599"/>
                    <a:pt x="255599" y="262537"/>
                    <a:pt x="253459" y="264784"/>
                  </a:cubicBezTo>
                  <a:cubicBezTo>
                    <a:pt x="251320" y="267030"/>
                    <a:pt x="248217" y="266816"/>
                    <a:pt x="245810" y="269437"/>
                  </a:cubicBezTo>
                  <a:cubicBezTo>
                    <a:pt x="243403" y="272058"/>
                    <a:pt x="244312" y="278049"/>
                    <a:pt x="246131" y="279922"/>
                  </a:cubicBezTo>
                  <a:cubicBezTo>
                    <a:pt x="247950" y="281794"/>
                    <a:pt x="247789" y="282971"/>
                    <a:pt x="246773" y="285271"/>
                  </a:cubicBezTo>
                  <a:cubicBezTo>
                    <a:pt x="245757" y="287571"/>
                    <a:pt x="243938" y="286234"/>
                    <a:pt x="241745" y="286448"/>
                  </a:cubicBezTo>
                  <a:cubicBezTo>
                    <a:pt x="239552" y="286662"/>
                    <a:pt x="238803" y="284682"/>
                    <a:pt x="235807" y="284254"/>
                  </a:cubicBezTo>
                  <a:cubicBezTo>
                    <a:pt x="232812" y="283827"/>
                    <a:pt x="230618" y="280724"/>
                    <a:pt x="230939" y="278852"/>
                  </a:cubicBezTo>
                  <a:cubicBezTo>
                    <a:pt x="231260" y="276980"/>
                    <a:pt x="230939" y="273984"/>
                    <a:pt x="228104" y="275856"/>
                  </a:cubicBezTo>
                  <a:cubicBezTo>
                    <a:pt x="225269" y="277728"/>
                    <a:pt x="223023" y="277087"/>
                    <a:pt x="220562" y="278584"/>
                  </a:cubicBezTo>
                  <a:cubicBezTo>
                    <a:pt x="218101" y="280082"/>
                    <a:pt x="215213" y="283613"/>
                    <a:pt x="213394" y="282917"/>
                  </a:cubicBezTo>
                  <a:cubicBezTo>
                    <a:pt x="211522" y="282168"/>
                    <a:pt x="213020" y="278798"/>
                    <a:pt x="210773" y="278210"/>
                  </a:cubicBezTo>
                  <a:cubicBezTo>
                    <a:pt x="208526" y="277675"/>
                    <a:pt x="206226" y="279012"/>
                    <a:pt x="201519" y="280884"/>
                  </a:cubicBezTo>
                  <a:cubicBezTo>
                    <a:pt x="196812" y="282757"/>
                    <a:pt x="198202" y="281633"/>
                    <a:pt x="191142" y="279333"/>
                  </a:cubicBezTo>
                  <a:cubicBezTo>
                    <a:pt x="184134" y="277033"/>
                    <a:pt x="183064" y="279547"/>
                    <a:pt x="178892" y="282757"/>
                  </a:cubicBezTo>
                  <a:cubicBezTo>
                    <a:pt x="174720" y="285966"/>
                    <a:pt x="172099" y="289497"/>
                    <a:pt x="169424" y="290620"/>
                  </a:cubicBezTo>
                  <a:cubicBezTo>
                    <a:pt x="166803" y="291743"/>
                    <a:pt x="165466" y="290887"/>
                    <a:pt x="161828" y="293669"/>
                  </a:cubicBezTo>
                  <a:cubicBezTo>
                    <a:pt x="158191" y="296451"/>
                    <a:pt x="155409" y="294632"/>
                    <a:pt x="150862" y="296130"/>
                  </a:cubicBezTo>
                  <a:cubicBezTo>
                    <a:pt x="146262" y="297574"/>
                    <a:pt x="145085" y="299660"/>
                    <a:pt x="146476" y="302763"/>
                  </a:cubicBezTo>
                  <a:cubicBezTo>
                    <a:pt x="147867" y="305812"/>
                    <a:pt x="156640" y="302228"/>
                    <a:pt x="159849" y="299821"/>
                  </a:cubicBezTo>
                  <a:cubicBezTo>
                    <a:pt x="163058" y="297467"/>
                    <a:pt x="166108" y="298430"/>
                    <a:pt x="170547" y="298430"/>
                  </a:cubicBezTo>
                  <a:cubicBezTo>
                    <a:pt x="174987" y="298430"/>
                    <a:pt x="177234" y="300890"/>
                    <a:pt x="177501" y="304635"/>
                  </a:cubicBezTo>
                  <a:cubicBezTo>
                    <a:pt x="177769" y="308379"/>
                    <a:pt x="174559" y="311856"/>
                    <a:pt x="169638" y="311856"/>
                  </a:cubicBezTo>
                  <a:cubicBezTo>
                    <a:pt x="164717" y="311856"/>
                    <a:pt x="165305" y="309128"/>
                    <a:pt x="160384" y="308326"/>
                  </a:cubicBezTo>
                  <a:cubicBezTo>
                    <a:pt x="155463" y="307523"/>
                    <a:pt x="146797" y="309556"/>
                    <a:pt x="146476" y="311107"/>
                  </a:cubicBezTo>
                  <a:cubicBezTo>
                    <a:pt x="146155" y="312659"/>
                    <a:pt x="144122" y="315119"/>
                    <a:pt x="140057" y="315975"/>
                  </a:cubicBezTo>
                  <a:cubicBezTo>
                    <a:pt x="136045" y="316831"/>
                    <a:pt x="133157" y="314156"/>
                    <a:pt x="130268" y="316403"/>
                  </a:cubicBezTo>
                  <a:cubicBezTo>
                    <a:pt x="127380" y="318650"/>
                    <a:pt x="124438" y="316884"/>
                    <a:pt x="118500" y="317526"/>
                  </a:cubicBezTo>
                  <a:cubicBezTo>
                    <a:pt x="112562" y="318168"/>
                    <a:pt x="113686" y="313835"/>
                    <a:pt x="111118" y="311963"/>
                  </a:cubicBezTo>
                  <a:cubicBezTo>
                    <a:pt x="108551" y="310091"/>
                    <a:pt x="106197" y="311696"/>
                    <a:pt x="103201" y="312017"/>
                  </a:cubicBezTo>
                  <a:cubicBezTo>
                    <a:pt x="100206" y="312338"/>
                    <a:pt x="99724" y="308593"/>
                    <a:pt x="96996" y="309289"/>
                  </a:cubicBezTo>
                  <a:cubicBezTo>
                    <a:pt x="94268" y="309984"/>
                    <a:pt x="88866" y="312284"/>
                    <a:pt x="85389" y="310144"/>
                  </a:cubicBezTo>
                  <a:cubicBezTo>
                    <a:pt x="81912" y="308005"/>
                    <a:pt x="79612" y="307577"/>
                    <a:pt x="76509" y="308593"/>
                  </a:cubicBezTo>
                  <a:cubicBezTo>
                    <a:pt x="73353" y="309610"/>
                    <a:pt x="73032" y="312284"/>
                    <a:pt x="72176" y="314798"/>
                  </a:cubicBezTo>
                  <a:cubicBezTo>
                    <a:pt x="71320" y="317312"/>
                    <a:pt x="67950" y="317580"/>
                    <a:pt x="65383" y="317366"/>
                  </a:cubicBezTo>
                  <a:cubicBezTo>
                    <a:pt x="62815" y="317152"/>
                    <a:pt x="61371" y="319131"/>
                    <a:pt x="58857" y="319184"/>
                  </a:cubicBezTo>
                  <a:cubicBezTo>
                    <a:pt x="56343" y="319238"/>
                    <a:pt x="56289" y="316242"/>
                    <a:pt x="52170" y="315708"/>
                  </a:cubicBezTo>
                  <a:cubicBezTo>
                    <a:pt x="48052" y="315173"/>
                    <a:pt x="47303" y="321057"/>
                    <a:pt x="47463" y="323731"/>
                  </a:cubicBezTo>
                  <a:cubicBezTo>
                    <a:pt x="47624" y="326352"/>
                    <a:pt x="45003" y="329562"/>
                    <a:pt x="42381" y="327369"/>
                  </a:cubicBezTo>
                  <a:cubicBezTo>
                    <a:pt x="39760" y="325122"/>
                    <a:pt x="38156" y="323624"/>
                    <a:pt x="35481" y="324052"/>
                  </a:cubicBezTo>
                  <a:cubicBezTo>
                    <a:pt x="32860" y="324480"/>
                    <a:pt x="33823" y="327262"/>
                    <a:pt x="31309" y="328706"/>
                  </a:cubicBezTo>
                  <a:cubicBezTo>
                    <a:pt x="28795" y="330150"/>
                    <a:pt x="23659" y="328546"/>
                    <a:pt x="20878" y="328973"/>
                  </a:cubicBezTo>
                  <a:cubicBezTo>
                    <a:pt x="18096" y="329401"/>
                    <a:pt x="16491" y="332023"/>
                    <a:pt x="12961" y="335606"/>
                  </a:cubicBezTo>
                  <a:cubicBezTo>
                    <a:pt x="9431" y="339137"/>
                    <a:pt x="3440" y="334911"/>
                    <a:pt x="1139" y="337425"/>
                  </a:cubicBezTo>
                  <a:cubicBezTo>
                    <a:pt x="-1161" y="339939"/>
                    <a:pt x="177" y="344112"/>
                    <a:pt x="3760" y="345930"/>
                  </a:cubicBezTo>
                  <a:cubicBezTo>
                    <a:pt x="7398" y="347749"/>
                    <a:pt x="6114" y="353259"/>
                    <a:pt x="5312" y="355131"/>
                  </a:cubicBezTo>
                  <a:cubicBezTo>
                    <a:pt x="5312" y="355238"/>
                    <a:pt x="5151" y="355345"/>
                    <a:pt x="5098" y="355452"/>
                  </a:cubicBezTo>
                  <a:cubicBezTo>
                    <a:pt x="14084" y="359517"/>
                    <a:pt x="34732" y="368771"/>
                    <a:pt x="45216" y="373318"/>
                  </a:cubicBezTo>
                  <a:cubicBezTo>
                    <a:pt x="58054" y="378881"/>
                    <a:pt x="74637" y="385140"/>
                    <a:pt x="76563" y="385889"/>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6" name="Frihandsfigur: Form 395">
              <a:extLst>
                <a:ext uri="{FF2B5EF4-FFF2-40B4-BE49-F238E27FC236}">
                  <a16:creationId xmlns:a16="http://schemas.microsoft.com/office/drawing/2014/main" id="{A7345B48-6BFF-F502-0004-37C43BC8B027}"/>
                </a:ext>
              </a:extLst>
            </p:cNvPr>
            <p:cNvSpPr/>
            <p:nvPr/>
          </p:nvSpPr>
          <p:spPr>
            <a:xfrm>
              <a:off x="4963861" y="4393338"/>
              <a:ext cx="234499" cy="425151"/>
            </a:xfrm>
            <a:custGeom>
              <a:avLst/>
              <a:gdLst>
                <a:gd name="connsiteX0" fmla="*/ 234297 w 234499"/>
                <a:gd name="connsiteY0" fmla="*/ 81200 h 425151"/>
                <a:gd name="connsiteX1" fmla="*/ 233013 w 234499"/>
                <a:gd name="connsiteY1" fmla="*/ 63227 h 425151"/>
                <a:gd name="connsiteX2" fmla="*/ 232906 w 234499"/>
                <a:gd name="connsiteY2" fmla="*/ 59215 h 425151"/>
                <a:gd name="connsiteX3" fmla="*/ 227664 w 234499"/>
                <a:gd name="connsiteY3" fmla="*/ 58627 h 425151"/>
                <a:gd name="connsiteX4" fmla="*/ 220657 w 234499"/>
                <a:gd name="connsiteY4" fmla="*/ 57343 h 425151"/>
                <a:gd name="connsiteX5" fmla="*/ 217287 w 234499"/>
                <a:gd name="connsiteY5" fmla="*/ 59269 h 425151"/>
                <a:gd name="connsiteX6" fmla="*/ 213382 w 234499"/>
                <a:gd name="connsiteY6" fmla="*/ 60018 h 425151"/>
                <a:gd name="connsiteX7" fmla="*/ 208353 w 234499"/>
                <a:gd name="connsiteY7" fmla="*/ 87405 h 425151"/>
                <a:gd name="connsiteX8" fmla="*/ 207551 w 234499"/>
                <a:gd name="connsiteY8" fmla="*/ 88101 h 425151"/>
                <a:gd name="connsiteX9" fmla="*/ 204235 w 234499"/>
                <a:gd name="connsiteY9" fmla="*/ 88101 h 425151"/>
                <a:gd name="connsiteX10" fmla="*/ 203646 w 234499"/>
                <a:gd name="connsiteY10" fmla="*/ 92380 h 425151"/>
                <a:gd name="connsiteX11" fmla="*/ 202951 w 234499"/>
                <a:gd name="connsiteY11" fmla="*/ 93075 h 425151"/>
                <a:gd name="connsiteX12" fmla="*/ 198351 w 234499"/>
                <a:gd name="connsiteY12" fmla="*/ 93610 h 425151"/>
                <a:gd name="connsiteX13" fmla="*/ 198244 w 234499"/>
                <a:gd name="connsiteY13" fmla="*/ 93610 h 425151"/>
                <a:gd name="connsiteX14" fmla="*/ 197495 w 234499"/>
                <a:gd name="connsiteY14" fmla="*/ 93182 h 425151"/>
                <a:gd name="connsiteX15" fmla="*/ 196157 w 234499"/>
                <a:gd name="connsiteY15" fmla="*/ 90561 h 425151"/>
                <a:gd name="connsiteX16" fmla="*/ 194018 w 234499"/>
                <a:gd name="connsiteY16" fmla="*/ 93289 h 425151"/>
                <a:gd name="connsiteX17" fmla="*/ 193429 w 234499"/>
                <a:gd name="connsiteY17" fmla="*/ 93610 h 425151"/>
                <a:gd name="connsiteX18" fmla="*/ 192787 w 234499"/>
                <a:gd name="connsiteY18" fmla="*/ 93396 h 425151"/>
                <a:gd name="connsiteX19" fmla="*/ 189685 w 234499"/>
                <a:gd name="connsiteY19" fmla="*/ 90775 h 425151"/>
                <a:gd name="connsiteX20" fmla="*/ 185673 w 234499"/>
                <a:gd name="connsiteY20" fmla="*/ 92166 h 425151"/>
                <a:gd name="connsiteX21" fmla="*/ 184764 w 234499"/>
                <a:gd name="connsiteY21" fmla="*/ 91899 h 425151"/>
                <a:gd name="connsiteX22" fmla="*/ 181875 w 234499"/>
                <a:gd name="connsiteY22" fmla="*/ 88475 h 425151"/>
                <a:gd name="connsiteX23" fmla="*/ 90618 w 234499"/>
                <a:gd name="connsiteY23" fmla="*/ 64457 h 425151"/>
                <a:gd name="connsiteX24" fmla="*/ 88800 w 234499"/>
                <a:gd name="connsiteY24" fmla="*/ 63976 h 425151"/>
                <a:gd name="connsiteX25" fmla="*/ 92919 w 234499"/>
                <a:gd name="connsiteY25" fmla="*/ 51085 h 425151"/>
                <a:gd name="connsiteX26" fmla="*/ 97412 w 234499"/>
                <a:gd name="connsiteY26" fmla="*/ 35625 h 425151"/>
                <a:gd name="connsiteX27" fmla="*/ 92544 w 234499"/>
                <a:gd name="connsiteY27" fmla="*/ 30330 h 425151"/>
                <a:gd name="connsiteX28" fmla="*/ 83718 w 234499"/>
                <a:gd name="connsiteY28" fmla="*/ 19685 h 425151"/>
                <a:gd name="connsiteX29" fmla="*/ 80669 w 234499"/>
                <a:gd name="connsiteY29" fmla="*/ 0 h 425151"/>
                <a:gd name="connsiteX30" fmla="*/ 78422 w 234499"/>
                <a:gd name="connsiteY30" fmla="*/ 1444 h 425151"/>
                <a:gd name="connsiteX31" fmla="*/ 74945 w 234499"/>
                <a:gd name="connsiteY31" fmla="*/ 4012 h 425151"/>
                <a:gd name="connsiteX32" fmla="*/ 68366 w 234499"/>
                <a:gd name="connsiteY32" fmla="*/ 7649 h 425151"/>
                <a:gd name="connsiteX33" fmla="*/ 59219 w 234499"/>
                <a:gd name="connsiteY33" fmla="*/ 11180 h 425151"/>
                <a:gd name="connsiteX34" fmla="*/ 52265 w 234499"/>
                <a:gd name="connsiteY34" fmla="*/ 14015 h 425151"/>
                <a:gd name="connsiteX35" fmla="*/ 45632 w 234499"/>
                <a:gd name="connsiteY35" fmla="*/ 15085 h 425151"/>
                <a:gd name="connsiteX36" fmla="*/ 37769 w 234499"/>
                <a:gd name="connsiteY36" fmla="*/ 16903 h 425151"/>
                <a:gd name="connsiteX37" fmla="*/ 22363 w 234499"/>
                <a:gd name="connsiteY37" fmla="*/ 25034 h 425151"/>
                <a:gd name="connsiteX38" fmla="*/ 14981 w 234499"/>
                <a:gd name="connsiteY38" fmla="*/ 31239 h 425151"/>
                <a:gd name="connsiteX39" fmla="*/ 10434 w 234499"/>
                <a:gd name="connsiteY39" fmla="*/ 35090 h 425151"/>
                <a:gd name="connsiteX40" fmla="*/ 7171 w 234499"/>
                <a:gd name="connsiteY40" fmla="*/ 37177 h 425151"/>
                <a:gd name="connsiteX41" fmla="*/ 7386 w 234499"/>
                <a:gd name="connsiteY41" fmla="*/ 43542 h 425151"/>
                <a:gd name="connsiteX42" fmla="*/ 9311 w 234499"/>
                <a:gd name="connsiteY42" fmla="*/ 49480 h 425151"/>
                <a:gd name="connsiteX43" fmla="*/ 15356 w 234499"/>
                <a:gd name="connsiteY43" fmla="*/ 73765 h 425151"/>
                <a:gd name="connsiteX44" fmla="*/ 11986 w 234499"/>
                <a:gd name="connsiteY44" fmla="*/ 92380 h 425151"/>
                <a:gd name="connsiteX45" fmla="*/ 8883 w 234499"/>
                <a:gd name="connsiteY45" fmla="*/ 100136 h 425151"/>
                <a:gd name="connsiteX46" fmla="*/ 6530 w 234499"/>
                <a:gd name="connsiteY46" fmla="*/ 106448 h 425151"/>
                <a:gd name="connsiteX47" fmla="*/ 1501 w 234499"/>
                <a:gd name="connsiteY47" fmla="*/ 115221 h 425151"/>
                <a:gd name="connsiteX48" fmla="*/ 111 w 234499"/>
                <a:gd name="connsiteY48" fmla="*/ 136136 h 425151"/>
                <a:gd name="connsiteX49" fmla="*/ 5246 w 234499"/>
                <a:gd name="connsiteY49" fmla="*/ 171173 h 425151"/>
                <a:gd name="connsiteX50" fmla="*/ 8883 w 234499"/>
                <a:gd name="connsiteY50" fmla="*/ 179785 h 425151"/>
                <a:gd name="connsiteX51" fmla="*/ 17709 w 234499"/>
                <a:gd name="connsiteY51" fmla="*/ 202573 h 425151"/>
                <a:gd name="connsiteX52" fmla="*/ 22363 w 234499"/>
                <a:gd name="connsiteY52" fmla="*/ 216534 h 425151"/>
                <a:gd name="connsiteX53" fmla="*/ 29584 w 234499"/>
                <a:gd name="connsiteY53" fmla="*/ 239321 h 425151"/>
                <a:gd name="connsiteX54" fmla="*/ 32473 w 234499"/>
                <a:gd name="connsiteY54" fmla="*/ 248255 h 425151"/>
                <a:gd name="connsiteX55" fmla="*/ 34773 w 234499"/>
                <a:gd name="connsiteY55" fmla="*/ 257081 h 425151"/>
                <a:gd name="connsiteX56" fmla="*/ 35415 w 234499"/>
                <a:gd name="connsiteY56" fmla="*/ 264570 h 425151"/>
                <a:gd name="connsiteX57" fmla="*/ 35415 w 234499"/>
                <a:gd name="connsiteY57" fmla="*/ 264570 h 425151"/>
                <a:gd name="connsiteX58" fmla="*/ 35415 w 234499"/>
                <a:gd name="connsiteY58" fmla="*/ 264890 h 425151"/>
                <a:gd name="connsiteX59" fmla="*/ 35469 w 234499"/>
                <a:gd name="connsiteY59" fmla="*/ 265693 h 425151"/>
                <a:gd name="connsiteX60" fmla="*/ 35469 w 234499"/>
                <a:gd name="connsiteY60" fmla="*/ 265693 h 425151"/>
                <a:gd name="connsiteX61" fmla="*/ 39053 w 234499"/>
                <a:gd name="connsiteY61" fmla="*/ 279975 h 425151"/>
                <a:gd name="connsiteX62" fmla="*/ 43171 w 234499"/>
                <a:gd name="connsiteY62" fmla="*/ 318917 h 425151"/>
                <a:gd name="connsiteX63" fmla="*/ 44348 w 234499"/>
                <a:gd name="connsiteY63" fmla="*/ 330097 h 425151"/>
                <a:gd name="connsiteX64" fmla="*/ 45204 w 234499"/>
                <a:gd name="connsiteY64" fmla="*/ 335072 h 425151"/>
                <a:gd name="connsiteX65" fmla="*/ 48467 w 234499"/>
                <a:gd name="connsiteY65" fmla="*/ 353473 h 425151"/>
                <a:gd name="connsiteX66" fmla="*/ 49055 w 234499"/>
                <a:gd name="connsiteY66" fmla="*/ 369681 h 425151"/>
                <a:gd name="connsiteX67" fmla="*/ 47611 w 234499"/>
                <a:gd name="connsiteY67" fmla="*/ 377116 h 425151"/>
                <a:gd name="connsiteX68" fmla="*/ 50339 w 234499"/>
                <a:gd name="connsiteY68" fmla="*/ 376688 h 425151"/>
                <a:gd name="connsiteX69" fmla="*/ 52265 w 234499"/>
                <a:gd name="connsiteY69" fmla="*/ 376474 h 425151"/>
                <a:gd name="connsiteX70" fmla="*/ 66333 w 234499"/>
                <a:gd name="connsiteY70" fmla="*/ 374548 h 425151"/>
                <a:gd name="connsiteX71" fmla="*/ 67617 w 234499"/>
                <a:gd name="connsiteY71" fmla="*/ 374495 h 425151"/>
                <a:gd name="connsiteX72" fmla="*/ 72485 w 234499"/>
                <a:gd name="connsiteY72" fmla="*/ 377009 h 425151"/>
                <a:gd name="connsiteX73" fmla="*/ 72752 w 234499"/>
                <a:gd name="connsiteY73" fmla="*/ 377651 h 425151"/>
                <a:gd name="connsiteX74" fmla="*/ 87462 w 234499"/>
                <a:gd name="connsiteY74" fmla="*/ 393217 h 425151"/>
                <a:gd name="connsiteX75" fmla="*/ 96235 w 234499"/>
                <a:gd name="connsiteY75" fmla="*/ 396373 h 425151"/>
                <a:gd name="connsiteX76" fmla="*/ 114101 w 234499"/>
                <a:gd name="connsiteY76" fmla="*/ 402578 h 425151"/>
                <a:gd name="connsiteX77" fmla="*/ 125281 w 234499"/>
                <a:gd name="connsiteY77" fmla="*/ 404450 h 425151"/>
                <a:gd name="connsiteX78" fmla="*/ 127635 w 234499"/>
                <a:gd name="connsiteY78" fmla="*/ 404450 h 425151"/>
                <a:gd name="connsiteX79" fmla="*/ 138493 w 234499"/>
                <a:gd name="connsiteY79" fmla="*/ 403113 h 425151"/>
                <a:gd name="connsiteX80" fmla="*/ 146892 w 234499"/>
                <a:gd name="connsiteY80" fmla="*/ 405199 h 425151"/>
                <a:gd name="connsiteX81" fmla="*/ 149406 w 234499"/>
                <a:gd name="connsiteY81" fmla="*/ 408141 h 425151"/>
                <a:gd name="connsiteX82" fmla="*/ 155718 w 234499"/>
                <a:gd name="connsiteY82" fmla="*/ 413704 h 425151"/>
                <a:gd name="connsiteX83" fmla="*/ 167700 w 234499"/>
                <a:gd name="connsiteY83" fmla="*/ 425151 h 425151"/>
                <a:gd name="connsiteX84" fmla="*/ 170374 w 234499"/>
                <a:gd name="connsiteY84" fmla="*/ 423012 h 425151"/>
                <a:gd name="connsiteX85" fmla="*/ 180645 w 234499"/>
                <a:gd name="connsiteY85" fmla="*/ 410869 h 425151"/>
                <a:gd name="connsiteX86" fmla="*/ 185673 w 234499"/>
                <a:gd name="connsiteY86" fmla="*/ 398727 h 425151"/>
                <a:gd name="connsiteX87" fmla="*/ 189364 w 234499"/>
                <a:gd name="connsiteY87" fmla="*/ 386370 h 425151"/>
                <a:gd name="connsiteX88" fmla="*/ 192787 w 234499"/>
                <a:gd name="connsiteY88" fmla="*/ 374655 h 425151"/>
                <a:gd name="connsiteX89" fmla="*/ 193643 w 234499"/>
                <a:gd name="connsiteY89" fmla="*/ 368343 h 425151"/>
                <a:gd name="connsiteX90" fmla="*/ 192199 w 234499"/>
                <a:gd name="connsiteY90" fmla="*/ 364759 h 425151"/>
                <a:gd name="connsiteX91" fmla="*/ 198351 w 234499"/>
                <a:gd name="connsiteY91" fmla="*/ 361978 h 425151"/>
                <a:gd name="connsiteX92" fmla="*/ 195676 w 234499"/>
                <a:gd name="connsiteY92" fmla="*/ 355238 h 425151"/>
                <a:gd name="connsiteX93" fmla="*/ 193215 w 234499"/>
                <a:gd name="connsiteY93" fmla="*/ 351600 h 425151"/>
                <a:gd name="connsiteX94" fmla="*/ 198671 w 234499"/>
                <a:gd name="connsiteY94" fmla="*/ 350477 h 425151"/>
                <a:gd name="connsiteX95" fmla="*/ 208567 w 234499"/>
                <a:gd name="connsiteY95" fmla="*/ 324052 h 425151"/>
                <a:gd name="connsiteX96" fmla="*/ 209209 w 234499"/>
                <a:gd name="connsiteY96" fmla="*/ 322020 h 425151"/>
                <a:gd name="connsiteX97" fmla="*/ 219640 w 234499"/>
                <a:gd name="connsiteY97" fmla="*/ 301318 h 425151"/>
                <a:gd name="connsiteX98" fmla="*/ 226862 w 234499"/>
                <a:gd name="connsiteY98" fmla="*/ 285324 h 425151"/>
                <a:gd name="connsiteX99" fmla="*/ 227824 w 234499"/>
                <a:gd name="connsiteY99" fmla="*/ 250394 h 425151"/>
                <a:gd name="connsiteX100" fmla="*/ 224294 w 234499"/>
                <a:gd name="connsiteY100" fmla="*/ 236326 h 425151"/>
                <a:gd name="connsiteX101" fmla="*/ 224294 w 234499"/>
                <a:gd name="connsiteY101" fmla="*/ 236326 h 425151"/>
                <a:gd name="connsiteX102" fmla="*/ 224187 w 234499"/>
                <a:gd name="connsiteY102" fmla="*/ 235898 h 425151"/>
                <a:gd name="connsiteX103" fmla="*/ 224134 w 234499"/>
                <a:gd name="connsiteY103" fmla="*/ 235684 h 425151"/>
                <a:gd name="connsiteX104" fmla="*/ 224134 w 234499"/>
                <a:gd name="connsiteY104" fmla="*/ 235684 h 425151"/>
                <a:gd name="connsiteX105" fmla="*/ 219533 w 234499"/>
                <a:gd name="connsiteY105" fmla="*/ 222097 h 425151"/>
                <a:gd name="connsiteX106" fmla="*/ 213810 w 234499"/>
                <a:gd name="connsiteY106" fmla="*/ 194549 h 425151"/>
                <a:gd name="connsiteX107" fmla="*/ 211189 w 234499"/>
                <a:gd name="connsiteY107" fmla="*/ 169943 h 425151"/>
                <a:gd name="connsiteX108" fmla="*/ 215093 w 234499"/>
                <a:gd name="connsiteY108" fmla="*/ 154377 h 425151"/>
                <a:gd name="connsiteX109" fmla="*/ 221459 w 234499"/>
                <a:gd name="connsiteY109" fmla="*/ 143465 h 425151"/>
                <a:gd name="connsiteX110" fmla="*/ 229804 w 234499"/>
                <a:gd name="connsiteY110" fmla="*/ 132338 h 425151"/>
                <a:gd name="connsiteX111" fmla="*/ 231355 w 234499"/>
                <a:gd name="connsiteY111" fmla="*/ 121854 h 425151"/>
                <a:gd name="connsiteX112" fmla="*/ 234297 w 234499"/>
                <a:gd name="connsiteY112" fmla="*/ 109604 h 425151"/>
                <a:gd name="connsiteX113" fmla="*/ 234136 w 234499"/>
                <a:gd name="connsiteY113" fmla="*/ 81040 h 42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34499" h="425151">
                  <a:moveTo>
                    <a:pt x="234297" y="81200"/>
                  </a:moveTo>
                  <a:cubicBezTo>
                    <a:pt x="234297" y="75477"/>
                    <a:pt x="232799" y="68416"/>
                    <a:pt x="233013" y="63227"/>
                  </a:cubicBezTo>
                  <a:cubicBezTo>
                    <a:pt x="233013" y="61836"/>
                    <a:pt x="233013" y="60499"/>
                    <a:pt x="232906" y="59215"/>
                  </a:cubicBezTo>
                  <a:cubicBezTo>
                    <a:pt x="232104" y="59162"/>
                    <a:pt x="230285" y="58948"/>
                    <a:pt x="227664" y="58627"/>
                  </a:cubicBezTo>
                  <a:cubicBezTo>
                    <a:pt x="224775" y="58252"/>
                    <a:pt x="221780" y="57610"/>
                    <a:pt x="220657" y="57343"/>
                  </a:cubicBezTo>
                  <a:cubicBezTo>
                    <a:pt x="220122" y="57771"/>
                    <a:pt x="218998" y="58573"/>
                    <a:pt x="217287" y="59269"/>
                  </a:cubicBezTo>
                  <a:cubicBezTo>
                    <a:pt x="215682" y="59911"/>
                    <a:pt x="214291" y="59964"/>
                    <a:pt x="213382" y="60018"/>
                  </a:cubicBezTo>
                  <a:lnTo>
                    <a:pt x="208353" y="87405"/>
                  </a:lnTo>
                  <a:cubicBezTo>
                    <a:pt x="208300" y="87780"/>
                    <a:pt x="207926" y="88101"/>
                    <a:pt x="207551" y="88101"/>
                  </a:cubicBezTo>
                  <a:lnTo>
                    <a:pt x="204235" y="88101"/>
                  </a:lnTo>
                  <a:lnTo>
                    <a:pt x="203646" y="92380"/>
                  </a:lnTo>
                  <a:cubicBezTo>
                    <a:pt x="203646" y="92754"/>
                    <a:pt x="203325" y="93022"/>
                    <a:pt x="202951" y="93075"/>
                  </a:cubicBezTo>
                  <a:lnTo>
                    <a:pt x="198351" y="93610"/>
                  </a:lnTo>
                  <a:cubicBezTo>
                    <a:pt x="198351" y="93610"/>
                    <a:pt x="198297" y="93610"/>
                    <a:pt x="198244" y="93610"/>
                  </a:cubicBezTo>
                  <a:cubicBezTo>
                    <a:pt x="197923" y="93610"/>
                    <a:pt x="197655" y="93450"/>
                    <a:pt x="197495" y="93182"/>
                  </a:cubicBezTo>
                  <a:lnTo>
                    <a:pt x="196157" y="90561"/>
                  </a:lnTo>
                  <a:lnTo>
                    <a:pt x="194018" y="93289"/>
                  </a:lnTo>
                  <a:cubicBezTo>
                    <a:pt x="194018" y="93289"/>
                    <a:pt x="193697" y="93557"/>
                    <a:pt x="193429" y="93610"/>
                  </a:cubicBezTo>
                  <a:cubicBezTo>
                    <a:pt x="193215" y="93610"/>
                    <a:pt x="193001" y="93610"/>
                    <a:pt x="192787" y="93396"/>
                  </a:cubicBezTo>
                  <a:lnTo>
                    <a:pt x="189685" y="90775"/>
                  </a:lnTo>
                  <a:lnTo>
                    <a:pt x="185673" y="92166"/>
                  </a:lnTo>
                  <a:cubicBezTo>
                    <a:pt x="185352" y="92273"/>
                    <a:pt x="184978" y="92166"/>
                    <a:pt x="184764" y="91899"/>
                  </a:cubicBezTo>
                  <a:lnTo>
                    <a:pt x="181875" y="88475"/>
                  </a:lnTo>
                  <a:lnTo>
                    <a:pt x="90618" y="64457"/>
                  </a:lnTo>
                  <a:cubicBezTo>
                    <a:pt x="90618" y="64457"/>
                    <a:pt x="89281" y="64136"/>
                    <a:pt x="88800" y="63976"/>
                  </a:cubicBezTo>
                  <a:cubicBezTo>
                    <a:pt x="89763" y="60446"/>
                    <a:pt x="91367" y="55738"/>
                    <a:pt x="92919" y="51085"/>
                  </a:cubicBezTo>
                  <a:cubicBezTo>
                    <a:pt x="95058" y="44719"/>
                    <a:pt x="97679" y="36802"/>
                    <a:pt x="97412" y="35625"/>
                  </a:cubicBezTo>
                  <a:cubicBezTo>
                    <a:pt x="97144" y="34984"/>
                    <a:pt x="94684" y="32523"/>
                    <a:pt x="92544" y="30330"/>
                  </a:cubicBezTo>
                  <a:cubicBezTo>
                    <a:pt x="87676" y="25409"/>
                    <a:pt x="84199" y="21771"/>
                    <a:pt x="83718" y="19685"/>
                  </a:cubicBezTo>
                  <a:cubicBezTo>
                    <a:pt x="83023" y="16689"/>
                    <a:pt x="81097" y="3103"/>
                    <a:pt x="80669" y="0"/>
                  </a:cubicBezTo>
                  <a:cubicBezTo>
                    <a:pt x="80027" y="535"/>
                    <a:pt x="79278" y="1016"/>
                    <a:pt x="78422" y="1444"/>
                  </a:cubicBezTo>
                  <a:cubicBezTo>
                    <a:pt x="76871" y="2247"/>
                    <a:pt x="75908" y="3103"/>
                    <a:pt x="74945" y="4012"/>
                  </a:cubicBezTo>
                  <a:cubicBezTo>
                    <a:pt x="73501" y="5349"/>
                    <a:pt x="72003" y="6793"/>
                    <a:pt x="68366" y="7649"/>
                  </a:cubicBezTo>
                  <a:cubicBezTo>
                    <a:pt x="65263" y="8398"/>
                    <a:pt x="62161" y="9789"/>
                    <a:pt x="59219" y="11180"/>
                  </a:cubicBezTo>
                  <a:cubicBezTo>
                    <a:pt x="56758" y="12303"/>
                    <a:pt x="54458" y="13373"/>
                    <a:pt x="52265" y="14015"/>
                  </a:cubicBezTo>
                  <a:cubicBezTo>
                    <a:pt x="50232" y="14603"/>
                    <a:pt x="47879" y="14871"/>
                    <a:pt x="45632" y="15085"/>
                  </a:cubicBezTo>
                  <a:cubicBezTo>
                    <a:pt x="42476" y="15406"/>
                    <a:pt x="39534" y="15727"/>
                    <a:pt x="37769" y="16903"/>
                  </a:cubicBezTo>
                  <a:cubicBezTo>
                    <a:pt x="33971" y="19471"/>
                    <a:pt x="28354" y="22413"/>
                    <a:pt x="22363" y="25034"/>
                  </a:cubicBezTo>
                  <a:cubicBezTo>
                    <a:pt x="18833" y="26585"/>
                    <a:pt x="16800" y="29046"/>
                    <a:pt x="14981" y="31239"/>
                  </a:cubicBezTo>
                  <a:cubicBezTo>
                    <a:pt x="13484" y="33058"/>
                    <a:pt x="12200" y="34609"/>
                    <a:pt x="10434" y="35090"/>
                  </a:cubicBezTo>
                  <a:cubicBezTo>
                    <a:pt x="8669" y="35572"/>
                    <a:pt x="7706" y="36214"/>
                    <a:pt x="7171" y="37177"/>
                  </a:cubicBezTo>
                  <a:cubicBezTo>
                    <a:pt x="6423" y="38460"/>
                    <a:pt x="6530" y="40547"/>
                    <a:pt x="7386" y="43542"/>
                  </a:cubicBezTo>
                  <a:cubicBezTo>
                    <a:pt x="7867" y="45147"/>
                    <a:pt x="8509" y="47180"/>
                    <a:pt x="9311" y="49480"/>
                  </a:cubicBezTo>
                  <a:cubicBezTo>
                    <a:pt x="11665" y="56594"/>
                    <a:pt x="14928" y="66383"/>
                    <a:pt x="15356" y="73765"/>
                  </a:cubicBezTo>
                  <a:cubicBezTo>
                    <a:pt x="15891" y="83286"/>
                    <a:pt x="14981" y="88315"/>
                    <a:pt x="11986" y="92380"/>
                  </a:cubicBezTo>
                  <a:cubicBezTo>
                    <a:pt x="10541" y="94306"/>
                    <a:pt x="9686" y="97248"/>
                    <a:pt x="8883" y="100136"/>
                  </a:cubicBezTo>
                  <a:cubicBezTo>
                    <a:pt x="8188" y="102597"/>
                    <a:pt x="7546" y="104897"/>
                    <a:pt x="6530" y="106448"/>
                  </a:cubicBezTo>
                  <a:cubicBezTo>
                    <a:pt x="4657" y="109283"/>
                    <a:pt x="1983" y="114312"/>
                    <a:pt x="1501" y="115221"/>
                  </a:cubicBezTo>
                  <a:cubicBezTo>
                    <a:pt x="1394" y="116826"/>
                    <a:pt x="646" y="129022"/>
                    <a:pt x="111" y="136136"/>
                  </a:cubicBezTo>
                  <a:cubicBezTo>
                    <a:pt x="-478" y="143892"/>
                    <a:pt x="1287" y="161438"/>
                    <a:pt x="5246" y="171173"/>
                  </a:cubicBezTo>
                  <a:cubicBezTo>
                    <a:pt x="6423" y="174008"/>
                    <a:pt x="7599" y="176897"/>
                    <a:pt x="8883" y="179785"/>
                  </a:cubicBezTo>
                  <a:cubicBezTo>
                    <a:pt x="12039" y="187167"/>
                    <a:pt x="15302" y="194817"/>
                    <a:pt x="17709" y="202573"/>
                  </a:cubicBezTo>
                  <a:cubicBezTo>
                    <a:pt x="18940" y="206585"/>
                    <a:pt x="20598" y="211399"/>
                    <a:pt x="22363" y="216534"/>
                  </a:cubicBezTo>
                  <a:cubicBezTo>
                    <a:pt x="25305" y="224986"/>
                    <a:pt x="28301" y="233705"/>
                    <a:pt x="29584" y="239321"/>
                  </a:cubicBezTo>
                  <a:cubicBezTo>
                    <a:pt x="30494" y="243333"/>
                    <a:pt x="31564" y="245954"/>
                    <a:pt x="32473" y="248255"/>
                  </a:cubicBezTo>
                  <a:cubicBezTo>
                    <a:pt x="33596" y="251036"/>
                    <a:pt x="34559" y="253443"/>
                    <a:pt x="34773" y="257081"/>
                  </a:cubicBezTo>
                  <a:cubicBezTo>
                    <a:pt x="34934" y="259488"/>
                    <a:pt x="35094" y="262002"/>
                    <a:pt x="35415" y="264570"/>
                  </a:cubicBezTo>
                  <a:cubicBezTo>
                    <a:pt x="35415" y="264570"/>
                    <a:pt x="35415" y="264570"/>
                    <a:pt x="35415" y="264570"/>
                  </a:cubicBezTo>
                  <a:cubicBezTo>
                    <a:pt x="35415" y="264677"/>
                    <a:pt x="35415" y="264783"/>
                    <a:pt x="35415" y="264890"/>
                  </a:cubicBezTo>
                  <a:cubicBezTo>
                    <a:pt x="35415" y="265158"/>
                    <a:pt x="35415" y="265425"/>
                    <a:pt x="35469" y="265693"/>
                  </a:cubicBezTo>
                  <a:cubicBezTo>
                    <a:pt x="35469" y="265693"/>
                    <a:pt x="35469" y="265693"/>
                    <a:pt x="35469" y="265693"/>
                  </a:cubicBezTo>
                  <a:cubicBezTo>
                    <a:pt x="36164" y="270186"/>
                    <a:pt x="37448" y="276498"/>
                    <a:pt x="39053" y="279975"/>
                  </a:cubicBezTo>
                  <a:cubicBezTo>
                    <a:pt x="42423" y="287250"/>
                    <a:pt x="43867" y="305972"/>
                    <a:pt x="43171" y="318917"/>
                  </a:cubicBezTo>
                  <a:cubicBezTo>
                    <a:pt x="42743" y="326138"/>
                    <a:pt x="43653" y="328332"/>
                    <a:pt x="44348" y="330097"/>
                  </a:cubicBezTo>
                  <a:cubicBezTo>
                    <a:pt x="44883" y="331381"/>
                    <a:pt x="45365" y="332557"/>
                    <a:pt x="45204" y="335072"/>
                  </a:cubicBezTo>
                  <a:cubicBezTo>
                    <a:pt x="44937" y="340956"/>
                    <a:pt x="46274" y="348551"/>
                    <a:pt x="48467" y="353473"/>
                  </a:cubicBezTo>
                  <a:cubicBezTo>
                    <a:pt x="50874" y="358875"/>
                    <a:pt x="50125" y="364438"/>
                    <a:pt x="49055" y="369681"/>
                  </a:cubicBezTo>
                  <a:lnTo>
                    <a:pt x="47611" y="377116"/>
                  </a:lnTo>
                  <a:cubicBezTo>
                    <a:pt x="48467" y="376848"/>
                    <a:pt x="49430" y="376741"/>
                    <a:pt x="50339" y="376688"/>
                  </a:cubicBezTo>
                  <a:cubicBezTo>
                    <a:pt x="51035" y="376634"/>
                    <a:pt x="51677" y="376581"/>
                    <a:pt x="52265" y="376474"/>
                  </a:cubicBezTo>
                  <a:cubicBezTo>
                    <a:pt x="54458" y="375939"/>
                    <a:pt x="63017" y="374655"/>
                    <a:pt x="66333" y="374548"/>
                  </a:cubicBezTo>
                  <a:cubicBezTo>
                    <a:pt x="66815" y="374548"/>
                    <a:pt x="67243" y="374548"/>
                    <a:pt x="67617" y="374495"/>
                  </a:cubicBezTo>
                  <a:cubicBezTo>
                    <a:pt x="69917" y="374388"/>
                    <a:pt x="71255" y="374281"/>
                    <a:pt x="72485" y="377009"/>
                  </a:cubicBezTo>
                  <a:lnTo>
                    <a:pt x="72752" y="377651"/>
                  </a:lnTo>
                  <a:cubicBezTo>
                    <a:pt x="74197" y="380967"/>
                    <a:pt x="77994" y="389847"/>
                    <a:pt x="87462" y="393217"/>
                  </a:cubicBezTo>
                  <a:cubicBezTo>
                    <a:pt x="90511" y="394287"/>
                    <a:pt x="93453" y="395357"/>
                    <a:pt x="96235" y="396373"/>
                  </a:cubicBezTo>
                  <a:cubicBezTo>
                    <a:pt x="103082" y="398834"/>
                    <a:pt x="109020" y="400973"/>
                    <a:pt x="114101" y="402578"/>
                  </a:cubicBezTo>
                  <a:cubicBezTo>
                    <a:pt x="119878" y="404397"/>
                    <a:pt x="122018" y="404450"/>
                    <a:pt x="125281" y="404450"/>
                  </a:cubicBezTo>
                  <a:cubicBezTo>
                    <a:pt x="125976" y="404450"/>
                    <a:pt x="126779" y="404450"/>
                    <a:pt x="127635" y="404450"/>
                  </a:cubicBezTo>
                  <a:cubicBezTo>
                    <a:pt x="131647" y="404557"/>
                    <a:pt x="135284" y="404129"/>
                    <a:pt x="138493" y="403113"/>
                  </a:cubicBezTo>
                  <a:cubicBezTo>
                    <a:pt x="141275" y="402203"/>
                    <a:pt x="143361" y="401562"/>
                    <a:pt x="146892" y="405199"/>
                  </a:cubicBezTo>
                  <a:cubicBezTo>
                    <a:pt x="147961" y="406322"/>
                    <a:pt x="148710" y="407232"/>
                    <a:pt x="149406" y="408141"/>
                  </a:cubicBezTo>
                  <a:cubicBezTo>
                    <a:pt x="150797" y="409906"/>
                    <a:pt x="151973" y="411458"/>
                    <a:pt x="155718" y="413704"/>
                  </a:cubicBezTo>
                  <a:cubicBezTo>
                    <a:pt x="159462" y="415951"/>
                    <a:pt x="164490" y="421460"/>
                    <a:pt x="167700" y="425151"/>
                  </a:cubicBezTo>
                  <a:cubicBezTo>
                    <a:pt x="168609" y="424456"/>
                    <a:pt x="169572" y="423814"/>
                    <a:pt x="170374" y="423012"/>
                  </a:cubicBezTo>
                  <a:cubicBezTo>
                    <a:pt x="174814" y="418839"/>
                    <a:pt x="178612" y="413437"/>
                    <a:pt x="180645" y="410869"/>
                  </a:cubicBezTo>
                  <a:cubicBezTo>
                    <a:pt x="182624" y="408248"/>
                    <a:pt x="184710" y="400599"/>
                    <a:pt x="185673" y="398727"/>
                  </a:cubicBezTo>
                  <a:cubicBezTo>
                    <a:pt x="186636" y="396854"/>
                    <a:pt x="186903" y="390221"/>
                    <a:pt x="189364" y="386370"/>
                  </a:cubicBezTo>
                  <a:cubicBezTo>
                    <a:pt x="191878" y="382519"/>
                    <a:pt x="191878" y="376367"/>
                    <a:pt x="192787" y="374655"/>
                  </a:cubicBezTo>
                  <a:cubicBezTo>
                    <a:pt x="193697" y="372997"/>
                    <a:pt x="195088" y="368932"/>
                    <a:pt x="193643" y="368343"/>
                  </a:cubicBezTo>
                  <a:cubicBezTo>
                    <a:pt x="192199" y="367755"/>
                    <a:pt x="190755" y="366311"/>
                    <a:pt x="192199" y="364759"/>
                  </a:cubicBezTo>
                  <a:cubicBezTo>
                    <a:pt x="193643" y="363208"/>
                    <a:pt x="197602" y="364599"/>
                    <a:pt x="198351" y="361978"/>
                  </a:cubicBezTo>
                  <a:cubicBezTo>
                    <a:pt x="199099" y="359357"/>
                    <a:pt x="198992" y="355452"/>
                    <a:pt x="195676" y="355238"/>
                  </a:cubicBezTo>
                  <a:cubicBezTo>
                    <a:pt x="192360" y="355077"/>
                    <a:pt x="191664" y="352991"/>
                    <a:pt x="193215" y="351600"/>
                  </a:cubicBezTo>
                  <a:cubicBezTo>
                    <a:pt x="194767" y="350156"/>
                    <a:pt x="196050" y="351921"/>
                    <a:pt x="198671" y="350477"/>
                  </a:cubicBezTo>
                  <a:cubicBezTo>
                    <a:pt x="200811" y="349300"/>
                    <a:pt x="205786" y="333092"/>
                    <a:pt x="208567" y="324052"/>
                  </a:cubicBezTo>
                  <a:cubicBezTo>
                    <a:pt x="208781" y="323303"/>
                    <a:pt x="208995" y="322608"/>
                    <a:pt x="209209" y="322020"/>
                  </a:cubicBezTo>
                  <a:cubicBezTo>
                    <a:pt x="211723" y="314103"/>
                    <a:pt x="218410" y="306026"/>
                    <a:pt x="219640" y="301318"/>
                  </a:cubicBezTo>
                  <a:cubicBezTo>
                    <a:pt x="220871" y="296611"/>
                    <a:pt x="222689" y="292278"/>
                    <a:pt x="226862" y="285324"/>
                  </a:cubicBezTo>
                  <a:cubicBezTo>
                    <a:pt x="231034" y="278370"/>
                    <a:pt x="229215" y="258739"/>
                    <a:pt x="227824" y="250394"/>
                  </a:cubicBezTo>
                  <a:cubicBezTo>
                    <a:pt x="227236" y="246971"/>
                    <a:pt x="225578" y="240712"/>
                    <a:pt x="224294" y="236326"/>
                  </a:cubicBezTo>
                  <a:lnTo>
                    <a:pt x="224294" y="236326"/>
                  </a:lnTo>
                  <a:cubicBezTo>
                    <a:pt x="224294" y="236326"/>
                    <a:pt x="224187" y="236058"/>
                    <a:pt x="224187" y="235898"/>
                  </a:cubicBezTo>
                  <a:cubicBezTo>
                    <a:pt x="224187" y="235845"/>
                    <a:pt x="224187" y="235738"/>
                    <a:pt x="224134" y="235684"/>
                  </a:cubicBezTo>
                  <a:lnTo>
                    <a:pt x="224134" y="235684"/>
                  </a:lnTo>
                  <a:cubicBezTo>
                    <a:pt x="222582" y="230709"/>
                    <a:pt x="220871" y="225788"/>
                    <a:pt x="219533" y="222097"/>
                  </a:cubicBezTo>
                  <a:cubicBezTo>
                    <a:pt x="216752" y="214608"/>
                    <a:pt x="217287" y="200968"/>
                    <a:pt x="213810" y="194549"/>
                  </a:cubicBezTo>
                  <a:cubicBezTo>
                    <a:pt x="210333" y="188130"/>
                    <a:pt x="210493" y="177432"/>
                    <a:pt x="211189" y="169943"/>
                  </a:cubicBezTo>
                  <a:cubicBezTo>
                    <a:pt x="211884" y="162454"/>
                    <a:pt x="212740" y="158282"/>
                    <a:pt x="215093" y="154377"/>
                  </a:cubicBezTo>
                  <a:cubicBezTo>
                    <a:pt x="217447" y="150472"/>
                    <a:pt x="219854" y="147369"/>
                    <a:pt x="221459" y="143465"/>
                  </a:cubicBezTo>
                  <a:cubicBezTo>
                    <a:pt x="223010" y="139560"/>
                    <a:pt x="227557" y="136136"/>
                    <a:pt x="229804" y="132338"/>
                  </a:cubicBezTo>
                  <a:cubicBezTo>
                    <a:pt x="232050" y="128540"/>
                    <a:pt x="231355" y="125010"/>
                    <a:pt x="231355" y="121854"/>
                  </a:cubicBezTo>
                  <a:cubicBezTo>
                    <a:pt x="231355" y="118698"/>
                    <a:pt x="233762" y="114044"/>
                    <a:pt x="234297" y="109604"/>
                  </a:cubicBezTo>
                  <a:cubicBezTo>
                    <a:pt x="234832" y="105165"/>
                    <a:pt x="234136" y="86817"/>
                    <a:pt x="234136" y="81040"/>
                  </a:cubicBezTo>
                  <a:close/>
                </a:path>
              </a:pathLst>
            </a:custGeom>
            <a:solidFill>
              <a:srgbClr val="F0975A"/>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7" name="Frihandsfigur: Form 396">
              <a:extLst>
                <a:ext uri="{FF2B5EF4-FFF2-40B4-BE49-F238E27FC236}">
                  <a16:creationId xmlns:a16="http://schemas.microsoft.com/office/drawing/2014/main" id="{42F4ECFE-234C-60BC-5CF9-42A6E53A4C61}"/>
                </a:ext>
              </a:extLst>
            </p:cNvPr>
            <p:cNvSpPr/>
            <p:nvPr/>
          </p:nvSpPr>
          <p:spPr>
            <a:xfrm>
              <a:off x="4595468" y="4053398"/>
              <a:ext cx="469709" cy="721655"/>
            </a:xfrm>
            <a:custGeom>
              <a:avLst/>
              <a:gdLst>
                <a:gd name="connsiteX0" fmla="*/ 462061 w 469709"/>
                <a:gd name="connsiteY0" fmla="*/ 294311 h 721655"/>
                <a:gd name="connsiteX1" fmla="*/ 460135 w 469709"/>
                <a:gd name="connsiteY1" fmla="*/ 289711 h 721655"/>
                <a:gd name="connsiteX2" fmla="*/ 460616 w 469709"/>
                <a:gd name="connsiteY2" fmla="*/ 283666 h 721655"/>
                <a:gd name="connsiteX3" fmla="*/ 446548 w 469709"/>
                <a:gd name="connsiteY3" fmla="*/ 282008 h 721655"/>
                <a:gd name="connsiteX4" fmla="*/ 429270 w 469709"/>
                <a:gd name="connsiteY4" fmla="*/ 278477 h 721655"/>
                <a:gd name="connsiteX5" fmla="*/ 428682 w 469709"/>
                <a:gd name="connsiteY5" fmla="*/ 277675 h 721655"/>
                <a:gd name="connsiteX6" fmla="*/ 430019 w 469709"/>
                <a:gd name="connsiteY6" fmla="*/ 248255 h 721655"/>
                <a:gd name="connsiteX7" fmla="*/ 430340 w 469709"/>
                <a:gd name="connsiteY7" fmla="*/ 247613 h 721655"/>
                <a:gd name="connsiteX8" fmla="*/ 431035 w 469709"/>
                <a:gd name="connsiteY8" fmla="*/ 247452 h 721655"/>
                <a:gd name="connsiteX9" fmla="*/ 445211 w 469709"/>
                <a:gd name="connsiteY9" fmla="*/ 250501 h 721655"/>
                <a:gd name="connsiteX10" fmla="*/ 447190 w 469709"/>
                <a:gd name="connsiteY10" fmla="*/ 240391 h 721655"/>
                <a:gd name="connsiteX11" fmla="*/ 448581 w 469709"/>
                <a:gd name="connsiteY11" fmla="*/ 228302 h 721655"/>
                <a:gd name="connsiteX12" fmla="*/ 443606 w 469709"/>
                <a:gd name="connsiteY12" fmla="*/ 227767 h 721655"/>
                <a:gd name="connsiteX13" fmla="*/ 442857 w 469709"/>
                <a:gd name="connsiteY13" fmla="*/ 227018 h 721655"/>
                <a:gd name="connsiteX14" fmla="*/ 441787 w 469709"/>
                <a:gd name="connsiteY14" fmla="*/ 210650 h 721655"/>
                <a:gd name="connsiteX15" fmla="*/ 432159 w 469709"/>
                <a:gd name="connsiteY15" fmla="*/ 210650 h 721655"/>
                <a:gd name="connsiteX16" fmla="*/ 431356 w 469709"/>
                <a:gd name="connsiteY16" fmla="*/ 209848 h 721655"/>
                <a:gd name="connsiteX17" fmla="*/ 434673 w 469709"/>
                <a:gd name="connsiteY17" fmla="*/ 181176 h 721655"/>
                <a:gd name="connsiteX18" fmla="*/ 455160 w 469709"/>
                <a:gd name="connsiteY18" fmla="*/ 137046 h 721655"/>
                <a:gd name="connsiteX19" fmla="*/ 469710 w 469709"/>
                <a:gd name="connsiteY19" fmla="*/ 105806 h 721655"/>
                <a:gd name="connsiteX20" fmla="*/ 444194 w 469709"/>
                <a:gd name="connsiteY20" fmla="*/ 95964 h 721655"/>
                <a:gd name="connsiteX21" fmla="*/ 432908 w 469709"/>
                <a:gd name="connsiteY21" fmla="*/ 91471 h 721655"/>
                <a:gd name="connsiteX22" fmla="*/ 397657 w 469709"/>
                <a:gd name="connsiteY22" fmla="*/ 73444 h 721655"/>
                <a:gd name="connsiteX23" fmla="*/ 395089 w 469709"/>
                <a:gd name="connsiteY23" fmla="*/ 71946 h 721655"/>
                <a:gd name="connsiteX24" fmla="*/ 370804 w 469709"/>
                <a:gd name="connsiteY24" fmla="*/ 55792 h 721655"/>
                <a:gd name="connsiteX25" fmla="*/ 367541 w 469709"/>
                <a:gd name="connsiteY25" fmla="*/ 53438 h 721655"/>
                <a:gd name="connsiteX26" fmla="*/ 351386 w 469709"/>
                <a:gd name="connsiteY26" fmla="*/ 42954 h 721655"/>
                <a:gd name="connsiteX27" fmla="*/ 326459 w 469709"/>
                <a:gd name="connsiteY27" fmla="*/ 30651 h 721655"/>
                <a:gd name="connsiteX28" fmla="*/ 319505 w 469709"/>
                <a:gd name="connsiteY28" fmla="*/ 24232 h 721655"/>
                <a:gd name="connsiteX29" fmla="*/ 315921 w 469709"/>
                <a:gd name="connsiteY29" fmla="*/ 19364 h 721655"/>
                <a:gd name="connsiteX30" fmla="*/ 303297 w 469709"/>
                <a:gd name="connsiteY30" fmla="*/ 5296 h 721655"/>
                <a:gd name="connsiteX31" fmla="*/ 302335 w 469709"/>
                <a:gd name="connsiteY31" fmla="*/ 3584 h 721655"/>
                <a:gd name="connsiteX32" fmla="*/ 298002 w 469709"/>
                <a:gd name="connsiteY32" fmla="*/ 0 h 721655"/>
                <a:gd name="connsiteX33" fmla="*/ 297841 w 469709"/>
                <a:gd name="connsiteY33" fmla="*/ 0 h 721655"/>
                <a:gd name="connsiteX34" fmla="*/ 286127 w 469709"/>
                <a:gd name="connsiteY34" fmla="*/ 3691 h 721655"/>
                <a:gd name="connsiteX35" fmla="*/ 280564 w 469709"/>
                <a:gd name="connsiteY35" fmla="*/ 5884 h 721655"/>
                <a:gd name="connsiteX36" fmla="*/ 270828 w 469709"/>
                <a:gd name="connsiteY36" fmla="*/ 8826 h 721655"/>
                <a:gd name="connsiteX37" fmla="*/ 256492 w 469709"/>
                <a:gd name="connsiteY37" fmla="*/ 13533 h 721655"/>
                <a:gd name="connsiteX38" fmla="*/ 243173 w 469709"/>
                <a:gd name="connsiteY38" fmla="*/ 15727 h 721655"/>
                <a:gd name="connsiteX39" fmla="*/ 236914 w 469709"/>
                <a:gd name="connsiteY39" fmla="*/ 13319 h 721655"/>
                <a:gd name="connsiteX40" fmla="*/ 232314 w 469709"/>
                <a:gd name="connsiteY40" fmla="*/ 25569 h 721655"/>
                <a:gd name="connsiteX41" fmla="*/ 218674 w 469709"/>
                <a:gd name="connsiteY41" fmla="*/ 38621 h 721655"/>
                <a:gd name="connsiteX42" fmla="*/ 210596 w 469709"/>
                <a:gd name="connsiteY42" fmla="*/ 49908 h 721655"/>
                <a:gd name="connsiteX43" fmla="*/ 203215 w 469709"/>
                <a:gd name="connsiteY43" fmla="*/ 55203 h 721655"/>
                <a:gd name="connsiteX44" fmla="*/ 195298 w 469709"/>
                <a:gd name="connsiteY44" fmla="*/ 61676 h 721655"/>
                <a:gd name="connsiteX45" fmla="*/ 187221 w 469709"/>
                <a:gd name="connsiteY45" fmla="*/ 75851 h 721655"/>
                <a:gd name="connsiteX46" fmla="*/ 180748 w 469709"/>
                <a:gd name="connsiteY46" fmla="*/ 87191 h 721655"/>
                <a:gd name="connsiteX47" fmla="*/ 173955 w 469709"/>
                <a:gd name="connsiteY47" fmla="*/ 94306 h 721655"/>
                <a:gd name="connsiteX48" fmla="*/ 169515 w 469709"/>
                <a:gd name="connsiteY48" fmla="*/ 103025 h 721655"/>
                <a:gd name="connsiteX49" fmla="*/ 158924 w 469709"/>
                <a:gd name="connsiteY49" fmla="*/ 110139 h 721655"/>
                <a:gd name="connsiteX50" fmla="*/ 149723 w 469709"/>
                <a:gd name="connsiteY50" fmla="*/ 123566 h 721655"/>
                <a:gd name="connsiteX51" fmla="*/ 139078 w 469709"/>
                <a:gd name="connsiteY51" fmla="*/ 137741 h 721655"/>
                <a:gd name="connsiteX52" fmla="*/ 129450 w 469709"/>
                <a:gd name="connsiteY52" fmla="*/ 153788 h 721655"/>
                <a:gd name="connsiteX53" fmla="*/ 121747 w 469709"/>
                <a:gd name="connsiteY53" fmla="*/ 159726 h 721655"/>
                <a:gd name="connsiteX54" fmla="*/ 114044 w 469709"/>
                <a:gd name="connsiteY54" fmla="*/ 171120 h 721655"/>
                <a:gd name="connsiteX55" fmla="*/ 102436 w 469709"/>
                <a:gd name="connsiteY55" fmla="*/ 182995 h 721655"/>
                <a:gd name="connsiteX56" fmla="*/ 89010 w 469709"/>
                <a:gd name="connsiteY56" fmla="*/ 199310 h 721655"/>
                <a:gd name="connsiteX57" fmla="*/ 75958 w 469709"/>
                <a:gd name="connsiteY57" fmla="*/ 213325 h 721655"/>
                <a:gd name="connsiteX58" fmla="*/ 63708 w 469709"/>
                <a:gd name="connsiteY58" fmla="*/ 228998 h 721655"/>
                <a:gd name="connsiteX59" fmla="*/ 58787 w 469709"/>
                <a:gd name="connsiteY59" fmla="*/ 242905 h 721655"/>
                <a:gd name="connsiteX60" fmla="*/ 53331 w 469709"/>
                <a:gd name="connsiteY60" fmla="*/ 251625 h 721655"/>
                <a:gd name="connsiteX61" fmla="*/ 58145 w 469709"/>
                <a:gd name="connsiteY61" fmla="*/ 257348 h 721655"/>
                <a:gd name="connsiteX62" fmla="*/ 45789 w 469709"/>
                <a:gd name="connsiteY62" fmla="*/ 265318 h 721655"/>
                <a:gd name="connsiteX63" fmla="*/ 34395 w 469709"/>
                <a:gd name="connsiteY63" fmla="*/ 274519 h 721655"/>
                <a:gd name="connsiteX64" fmla="*/ 16796 w 469709"/>
                <a:gd name="connsiteY64" fmla="*/ 283506 h 721655"/>
                <a:gd name="connsiteX65" fmla="*/ 0 w 469709"/>
                <a:gd name="connsiteY65" fmla="*/ 288052 h 721655"/>
                <a:gd name="connsiteX66" fmla="*/ 0 w 469709"/>
                <a:gd name="connsiteY66" fmla="*/ 290994 h 721655"/>
                <a:gd name="connsiteX67" fmla="*/ 1391 w 469709"/>
                <a:gd name="connsiteY67" fmla="*/ 296344 h 721655"/>
                <a:gd name="connsiteX68" fmla="*/ 10377 w 469709"/>
                <a:gd name="connsiteY68" fmla="*/ 309556 h 721655"/>
                <a:gd name="connsiteX69" fmla="*/ 19097 w 469709"/>
                <a:gd name="connsiteY69" fmla="*/ 332878 h 721655"/>
                <a:gd name="connsiteX70" fmla="*/ 20006 w 469709"/>
                <a:gd name="connsiteY70" fmla="*/ 335446 h 721655"/>
                <a:gd name="connsiteX71" fmla="*/ 36321 w 469709"/>
                <a:gd name="connsiteY71" fmla="*/ 372248 h 721655"/>
                <a:gd name="connsiteX72" fmla="*/ 46752 w 469709"/>
                <a:gd name="connsiteY72" fmla="*/ 377009 h 721655"/>
                <a:gd name="connsiteX73" fmla="*/ 51405 w 469709"/>
                <a:gd name="connsiteY73" fmla="*/ 378132 h 721655"/>
                <a:gd name="connsiteX74" fmla="*/ 54027 w 469709"/>
                <a:gd name="connsiteY74" fmla="*/ 381663 h 721655"/>
                <a:gd name="connsiteX75" fmla="*/ 56220 w 469709"/>
                <a:gd name="connsiteY75" fmla="*/ 384658 h 721655"/>
                <a:gd name="connsiteX76" fmla="*/ 104255 w 469709"/>
                <a:gd name="connsiteY76" fmla="*/ 408355 h 721655"/>
                <a:gd name="connsiteX77" fmla="*/ 136725 w 469709"/>
                <a:gd name="connsiteY77" fmla="*/ 424670 h 721655"/>
                <a:gd name="connsiteX78" fmla="*/ 146246 w 469709"/>
                <a:gd name="connsiteY78" fmla="*/ 429698 h 721655"/>
                <a:gd name="connsiteX79" fmla="*/ 150900 w 469709"/>
                <a:gd name="connsiteY79" fmla="*/ 431731 h 721655"/>
                <a:gd name="connsiteX80" fmla="*/ 156837 w 469709"/>
                <a:gd name="connsiteY80" fmla="*/ 437668 h 721655"/>
                <a:gd name="connsiteX81" fmla="*/ 157372 w 469709"/>
                <a:gd name="connsiteY81" fmla="*/ 440236 h 721655"/>
                <a:gd name="connsiteX82" fmla="*/ 161545 w 469709"/>
                <a:gd name="connsiteY82" fmla="*/ 452646 h 721655"/>
                <a:gd name="connsiteX83" fmla="*/ 163203 w 469709"/>
                <a:gd name="connsiteY83" fmla="*/ 458958 h 721655"/>
                <a:gd name="connsiteX84" fmla="*/ 166145 w 469709"/>
                <a:gd name="connsiteY84" fmla="*/ 464521 h 721655"/>
                <a:gd name="connsiteX85" fmla="*/ 170638 w 469709"/>
                <a:gd name="connsiteY85" fmla="*/ 477252 h 721655"/>
                <a:gd name="connsiteX86" fmla="*/ 158817 w 469709"/>
                <a:gd name="connsiteY86" fmla="*/ 507100 h 721655"/>
                <a:gd name="connsiteX87" fmla="*/ 148011 w 469709"/>
                <a:gd name="connsiteY87" fmla="*/ 532028 h 721655"/>
                <a:gd name="connsiteX88" fmla="*/ 146193 w 469709"/>
                <a:gd name="connsiteY88" fmla="*/ 536574 h 721655"/>
                <a:gd name="connsiteX89" fmla="*/ 146407 w 469709"/>
                <a:gd name="connsiteY89" fmla="*/ 536681 h 721655"/>
                <a:gd name="connsiteX90" fmla="*/ 150258 w 469709"/>
                <a:gd name="connsiteY90" fmla="*/ 537858 h 721655"/>
                <a:gd name="connsiteX91" fmla="*/ 152826 w 469709"/>
                <a:gd name="connsiteY91" fmla="*/ 536254 h 721655"/>
                <a:gd name="connsiteX92" fmla="*/ 159458 w 469709"/>
                <a:gd name="connsiteY92" fmla="*/ 534221 h 721655"/>
                <a:gd name="connsiteX93" fmla="*/ 175453 w 469709"/>
                <a:gd name="connsiteY93" fmla="*/ 535986 h 721655"/>
                <a:gd name="connsiteX94" fmla="*/ 181978 w 469709"/>
                <a:gd name="connsiteY94" fmla="*/ 538286 h 721655"/>
                <a:gd name="connsiteX95" fmla="*/ 190056 w 469709"/>
                <a:gd name="connsiteY95" fmla="*/ 542619 h 721655"/>
                <a:gd name="connsiteX96" fmla="*/ 203696 w 469709"/>
                <a:gd name="connsiteY96" fmla="*/ 552943 h 721655"/>
                <a:gd name="connsiteX97" fmla="*/ 208296 w 469709"/>
                <a:gd name="connsiteY97" fmla="*/ 557971 h 721655"/>
                <a:gd name="connsiteX98" fmla="*/ 217818 w 469709"/>
                <a:gd name="connsiteY98" fmla="*/ 567974 h 721655"/>
                <a:gd name="connsiteX99" fmla="*/ 224986 w 469709"/>
                <a:gd name="connsiteY99" fmla="*/ 575409 h 721655"/>
                <a:gd name="connsiteX100" fmla="*/ 226163 w 469709"/>
                <a:gd name="connsiteY100" fmla="*/ 576533 h 721655"/>
                <a:gd name="connsiteX101" fmla="*/ 229265 w 469709"/>
                <a:gd name="connsiteY101" fmla="*/ 584075 h 721655"/>
                <a:gd name="connsiteX102" fmla="*/ 234507 w 469709"/>
                <a:gd name="connsiteY102" fmla="*/ 593864 h 721655"/>
                <a:gd name="connsiteX103" fmla="*/ 236861 w 469709"/>
                <a:gd name="connsiteY103" fmla="*/ 595415 h 721655"/>
                <a:gd name="connsiteX104" fmla="*/ 244724 w 469709"/>
                <a:gd name="connsiteY104" fmla="*/ 598464 h 721655"/>
                <a:gd name="connsiteX105" fmla="*/ 252534 w 469709"/>
                <a:gd name="connsiteY105" fmla="*/ 592420 h 721655"/>
                <a:gd name="connsiteX106" fmla="*/ 255797 w 469709"/>
                <a:gd name="connsiteY106" fmla="*/ 587284 h 721655"/>
                <a:gd name="connsiteX107" fmla="*/ 259969 w 469709"/>
                <a:gd name="connsiteY107" fmla="*/ 588194 h 721655"/>
                <a:gd name="connsiteX108" fmla="*/ 263125 w 469709"/>
                <a:gd name="connsiteY108" fmla="*/ 589638 h 721655"/>
                <a:gd name="connsiteX109" fmla="*/ 267512 w 469709"/>
                <a:gd name="connsiteY109" fmla="*/ 591724 h 721655"/>
                <a:gd name="connsiteX110" fmla="*/ 270775 w 469709"/>
                <a:gd name="connsiteY110" fmla="*/ 594185 h 721655"/>
                <a:gd name="connsiteX111" fmla="*/ 272433 w 469709"/>
                <a:gd name="connsiteY111" fmla="*/ 596057 h 721655"/>
                <a:gd name="connsiteX112" fmla="*/ 285859 w 469709"/>
                <a:gd name="connsiteY112" fmla="*/ 603171 h 721655"/>
                <a:gd name="connsiteX113" fmla="*/ 301051 w 469709"/>
                <a:gd name="connsiteY113" fmla="*/ 606434 h 721655"/>
                <a:gd name="connsiteX114" fmla="*/ 304635 w 469709"/>
                <a:gd name="connsiteY114" fmla="*/ 607344 h 721655"/>
                <a:gd name="connsiteX115" fmla="*/ 316510 w 469709"/>
                <a:gd name="connsiteY115" fmla="*/ 613014 h 721655"/>
                <a:gd name="connsiteX116" fmla="*/ 317794 w 469709"/>
                <a:gd name="connsiteY116" fmla="*/ 618149 h 721655"/>
                <a:gd name="connsiteX117" fmla="*/ 319024 w 469709"/>
                <a:gd name="connsiteY117" fmla="*/ 622107 h 721655"/>
                <a:gd name="connsiteX118" fmla="*/ 330043 w 469709"/>
                <a:gd name="connsiteY118" fmla="*/ 625584 h 721655"/>
                <a:gd name="connsiteX119" fmla="*/ 330471 w 469709"/>
                <a:gd name="connsiteY119" fmla="*/ 625692 h 721655"/>
                <a:gd name="connsiteX120" fmla="*/ 334002 w 469709"/>
                <a:gd name="connsiteY120" fmla="*/ 627992 h 721655"/>
                <a:gd name="connsiteX121" fmla="*/ 334483 w 469709"/>
                <a:gd name="connsiteY121" fmla="*/ 632003 h 721655"/>
                <a:gd name="connsiteX122" fmla="*/ 335071 w 469709"/>
                <a:gd name="connsiteY122" fmla="*/ 634571 h 721655"/>
                <a:gd name="connsiteX123" fmla="*/ 335927 w 469709"/>
                <a:gd name="connsiteY123" fmla="*/ 638743 h 721655"/>
                <a:gd name="connsiteX124" fmla="*/ 327315 w 469709"/>
                <a:gd name="connsiteY124" fmla="*/ 660087 h 721655"/>
                <a:gd name="connsiteX125" fmla="*/ 328332 w 469709"/>
                <a:gd name="connsiteY125" fmla="*/ 669715 h 721655"/>
                <a:gd name="connsiteX126" fmla="*/ 329294 w 469709"/>
                <a:gd name="connsiteY126" fmla="*/ 674101 h 721655"/>
                <a:gd name="connsiteX127" fmla="*/ 331969 w 469709"/>
                <a:gd name="connsiteY127" fmla="*/ 679183 h 721655"/>
                <a:gd name="connsiteX128" fmla="*/ 358340 w 469709"/>
                <a:gd name="connsiteY128" fmla="*/ 685228 h 721655"/>
                <a:gd name="connsiteX129" fmla="*/ 361496 w 469709"/>
                <a:gd name="connsiteY129" fmla="*/ 685870 h 721655"/>
                <a:gd name="connsiteX130" fmla="*/ 367380 w 469709"/>
                <a:gd name="connsiteY130" fmla="*/ 687688 h 721655"/>
                <a:gd name="connsiteX131" fmla="*/ 371339 w 469709"/>
                <a:gd name="connsiteY131" fmla="*/ 688758 h 721655"/>
                <a:gd name="connsiteX132" fmla="*/ 372997 w 469709"/>
                <a:gd name="connsiteY132" fmla="*/ 687849 h 721655"/>
                <a:gd name="connsiteX133" fmla="*/ 375618 w 469709"/>
                <a:gd name="connsiteY133" fmla="*/ 686511 h 721655"/>
                <a:gd name="connsiteX134" fmla="*/ 377544 w 469709"/>
                <a:gd name="connsiteY134" fmla="*/ 687260 h 721655"/>
                <a:gd name="connsiteX135" fmla="*/ 378828 w 469709"/>
                <a:gd name="connsiteY135" fmla="*/ 693091 h 721655"/>
                <a:gd name="connsiteX136" fmla="*/ 381716 w 469709"/>
                <a:gd name="connsiteY136" fmla="*/ 702880 h 721655"/>
                <a:gd name="connsiteX137" fmla="*/ 387600 w 469709"/>
                <a:gd name="connsiteY137" fmla="*/ 716520 h 721655"/>
                <a:gd name="connsiteX138" fmla="*/ 392682 w 469709"/>
                <a:gd name="connsiteY138" fmla="*/ 718339 h 721655"/>
                <a:gd name="connsiteX139" fmla="*/ 395517 w 469709"/>
                <a:gd name="connsiteY139" fmla="*/ 717858 h 721655"/>
                <a:gd name="connsiteX140" fmla="*/ 401294 w 469709"/>
                <a:gd name="connsiteY140" fmla="*/ 718071 h 721655"/>
                <a:gd name="connsiteX141" fmla="*/ 403327 w 469709"/>
                <a:gd name="connsiteY141" fmla="*/ 719569 h 721655"/>
                <a:gd name="connsiteX142" fmla="*/ 407981 w 469709"/>
                <a:gd name="connsiteY142" fmla="*/ 721655 h 721655"/>
                <a:gd name="connsiteX143" fmla="*/ 414186 w 469709"/>
                <a:gd name="connsiteY143" fmla="*/ 718981 h 721655"/>
                <a:gd name="connsiteX144" fmla="*/ 414400 w 469709"/>
                <a:gd name="connsiteY144" fmla="*/ 718767 h 721655"/>
                <a:gd name="connsiteX145" fmla="*/ 416218 w 469709"/>
                <a:gd name="connsiteY145" fmla="*/ 709513 h 721655"/>
                <a:gd name="connsiteX146" fmla="*/ 415737 w 469709"/>
                <a:gd name="connsiteY146" fmla="*/ 694321 h 721655"/>
                <a:gd name="connsiteX147" fmla="*/ 412313 w 469709"/>
                <a:gd name="connsiteY147" fmla="*/ 675171 h 721655"/>
                <a:gd name="connsiteX148" fmla="*/ 411564 w 469709"/>
                <a:gd name="connsiteY148" fmla="*/ 670945 h 721655"/>
                <a:gd name="connsiteX149" fmla="*/ 410227 w 469709"/>
                <a:gd name="connsiteY149" fmla="*/ 659070 h 721655"/>
                <a:gd name="connsiteX150" fmla="*/ 406269 w 469709"/>
                <a:gd name="connsiteY150" fmla="*/ 620931 h 721655"/>
                <a:gd name="connsiteX151" fmla="*/ 401722 w 469709"/>
                <a:gd name="connsiteY151" fmla="*/ 597448 h 721655"/>
                <a:gd name="connsiteX152" fmla="*/ 399529 w 469709"/>
                <a:gd name="connsiteY152" fmla="*/ 589103 h 721655"/>
                <a:gd name="connsiteX153" fmla="*/ 396533 w 469709"/>
                <a:gd name="connsiteY153" fmla="*/ 579903 h 721655"/>
                <a:gd name="connsiteX154" fmla="*/ 389365 w 469709"/>
                <a:gd name="connsiteY154" fmla="*/ 557276 h 721655"/>
                <a:gd name="connsiteX155" fmla="*/ 384658 w 469709"/>
                <a:gd name="connsiteY155" fmla="*/ 543261 h 721655"/>
                <a:gd name="connsiteX156" fmla="*/ 375886 w 469709"/>
                <a:gd name="connsiteY156" fmla="*/ 520634 h 721655"/>
                <a:gd name="connsiteX157" fmla="*/ 372248 w 469709"/>
                <a:gd name="connsiteY157" fmla="*/ 512022 h 721655"/>
                <a:gd name="connsiteX158" fmla="*/ 367006 w 469709"/>
                <a:gd name="connsiteY158" fmla="*/ 476236 h 721655"/>
                <a:gd name="connsiteX159" fmla="*/ 368611 w 469709"/>
                <a:gd name="connsiteY159" fmla="*/ 454518 h 721655"/>
                <a:gd name="connsiteX160" fmla="*/ 368611 w 469709"/>
                <a:gd name="connsiteY160" fmla="*/ 454518 h 721655"/>
                <a:gd name="connsiteX161" fmla="*/ 373639 w 469709"/>
                <a:gd name="connsiteY161" fmla="*/ 445746 h 721655"/>
                <a:gd name="connsiteX162" fmla="*/ 375779 w 469709"/>
                <a:gd name="connsiteY162" fmla="*/ 439862 h 721655"/>
                <a:gd name="connsiteX163" fmla="*/ 379149 w 469709"/>
                <a:gd name="connsiteY163" fmla="*/ 431570 h 721655"/>
                <a:gd name="connsiteX164" fmla="*/ 382198 w 469709"/>
                <a:gd name="connsiteY164" fmla="*/ 414025 h 721655"/>
                <a:gd name="connsiteX165" fmla="*/ 376207 w 469709"/>
                <a:gd name="connsiteY165" fmla="*/ 390168 h 721655"/>
                <a:gd name="connsiteX166" fmla="*/ 374281 w 469709"/>
                <a:gd name="connsiteY166" fmla="*/ 384177 h 721655"/>
                <a:gd name="connsiteX167" fmla="*/ 374174 w 469709"/>
                <a:gd name="connsiteY167" fmla="*/ 376527 h 721655"/>
                <a:gd name="connsiteX168" fmla="*/ 378453 w 469709"/>
                <a:gd name="connsiteY168" fmla="*/ 373692 h 721655"/>
                <a:gd name="connsiteX169" fmla="*/ 382198 w 469709"/>
                <a:gd name="connsiteY169" fmla="*/ 370376 h 721655"/>
                <a:gd name="connsiteX170" fmla="*/ 390168 w 469709"/>
                <a:gd name="connsiteY170" fmla="*/ 363743 h 721655"/>
                <a:gd name="connsiteX171" fmla="*/ 405306 w 469709"/>
                <a:gd name="connsiteY171" fmla="*/ 355719 h 721655"/>
                <a:gd name="connsiteX172" fmla="*/ 413918 w 469709"/>
                <a:gd name="connsiteY172" fmla="*/ 353633 h 721655"/>
                <a:gd name="connsiteX173" fmla="*/ 420284 w 469709"/>
                <a:gd name="connsiteY173" fmla="*/ 352617 h 721655"/>
                <a:gd name="connsiteX174" fmla="*/ 427024 w 469709"/>
                <a:gd name="connsiteY174" fmla="*/ 349889 h 721655"/>
                <a:gd name="connsiteX175" fmla="*/ 436492 w 469709"/>
                <a:gd name="connsiteY175" fmla="*/ 346251 h 721655"/>
                <a:gd name="connsiteX176" fmla="*/ 442322 w 469709"/>
                <a:gd name="connsiteY176" fmla="*/ 342988 h 721655"/>
                <a:gd name="connsiteX177" fmla="*/ 446174 w 469709"/>
                <a:gd name="connsiteY177" fmla="*/ 340153 h 721655"/>
                <a:gd name="connsiteX178" fmla="*/ 451737 w 469709"/>
                <a:gd name="connsiteY178" fmla="*/ 333627 h 721655"/>
                <a:gd name="connsiteX179" fmla="*/ 452058 w 469709"/>
                <a:gd name="connsiteY179" fmla="*/ 332878 h 721655"/>
                <a:gd name="connsiteX180" fmla="*/ 455481 w 469709"/>
                <a:gd name="connsiteY180" fmla="*/ 330685 h 721655"/>
                <a:gd name="connsiteX181" fmla="*/ 457835 w 469709"/>
                <a:gd name="connsiteY181" fmla="*/ 328973 h 721655"/>
                <a:gd name="connsiteX182" fmla="*/ 452272 w 469709"/>
                <a:gd name="connsiteY182" fmla="*/ 301586 h 721655"/>
                <a:gd name="connsiteX183" fmla="*/ 452593 w 469709"/>
                <a:gd name="connsiteY183" fmla="*/ 300676 h 721655"/>
                <a:gd name="connsiteX184" fmla="*/ 462114 w 469709"/>
                <a:gd name="connsiteY184" fmla="*/ 294418 h 72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69709" h="721655">
                  <a:moveTo>
                    <a:pt x="462061" y="294311"/>
                  </a:moveTo>
                  <a:cubicBezTo>
                    <a:pt x="461472" y="293295"/>
                    <a:pt x="460456" y="291315"/>
                    <a:pt x="460135" y="289711"/>
                  </a:cubicBezTo>
                  <a:cubicBezTo>
                    <a:pt x="459814" y="288052"/>
                    <a:pt x="460349" y="285164"/>
                    <a:pt x="460616" y="283666"/>
                  </a:cubicBezTo>
                  <a:cubicBezTo>
                    <a:pt x="458263" y="283292"/>
                    <a:pt x="451630" y="282329"/>
                    <a:pt x="446548" y="282008"/>
                  </a:cubicBezTo>
                  <a:cubicBezTo>
                    <a:pt x="440129" y="281580"/>
                    <a:pt x="429698" y="278638"/>
                    <a:pt x="429270" y="278477"/>
                  </a:cubicBezTo>
                  <a:cubicBezTo>
                    <a:pt x="428896" y="278370"/>
                    <a:pt x="428682" y="278049"/>
                    <a:pt x="428682" y="277675"/>
                  </a:cubicBezTo>
                  <a:lnTo>
                    <a:pt x="430019" y="248255"/>
                  </a:lnTo>
                  <a:cubicBezTo>
                    <a:pt x="430019" y="248255"/>
                    <a:pt x="430126" y="247773"/>
                    <a:pt x="430340" y="247613"/>
                  </a:cubicBezTo>
                  <a:cubicBezTo>
                    <a:pt x="430554" y="247452"/>
                    <a:pt x="430768" y="247399"/>
                    <a:pt x="431035" y="247452"/>
                  </a:cubicBezTo>
                  <a:lnTo>
                    <a:pt x="445211" y="250501"/>
                  </a:lnTo>
                  <a:lnTo>
                    <a:pt x="447190" y="240391"/>
                  </a:lnTo>
                  <a:cubicBezTo>
                    <a:pt x="447725" y="237717"/>
                    <a:pt x="448367" y="230656"/>
                    <a:pt x="448581" y="228302"/>
                  </a:cubicBezTo>
                  <a:lnTo>
                    <a:pt x="443606" y="227767"/>
                  </a:lnTo>
                  <a:cubicBezTo>
                    <a:pt x="443232" y="227767"/>
                    <a:pt x="442911" y="227393"/>
                    <a:pt x="442857" y="227018"/>
                  </a:cubicBezTo>
                  <a:lnTo>
                    <a:pt x="441787" y="210650"/>
                  </a:lnTo>
                  <a:lnTo>
                    <a:pt x="432159" y="210650"/>
                  </a:lnTo>
                  <a:cubicBezTo>
                    <a:pt x="431731" y="210650"/>
                    <a:pt x="431356" y="210276"/>
                    <a:pt x="431356" y="209848"/>
                  </a:cubicBezTo>
                  <a:cubicBezTo>
                    <a:pt x="431356" y="208992"/>
                    <a:pt x="430928" y="189039"/>
                    <a:pt x="434673" y="181176"/>
                  </a:cubicBezTo>
                  <a:cubicBezTo>
                    <a:pt x="438310" y="173580"/>
                    <a:pt x="451255" y="145497"/>
                    <a:pt x="455160" y="137046"/>
                  </a:cubicBezTo>
                  <a:cubicBezTo>
                    <a:pt x="458370" y="130092"/>
                    <a:pt x="468854" y="107518"/>
                    <a:pt x="469710" y="105806"/>
                  </a:cubicBezTo>
                  <a:cubicBezTo>
                    <a:pt x="461472" y="102864"/>
                    <a:pt x="453769" y="99815"/>
                    <a:pt x="444194" y="95964"/>
                  </a:cubicBezTo>
                  <a:cubicBezTo>
                    <a:pt x="440717" y="94573"/>
                    <a:pt x="437026" y="93075"/>
                    <a:pt x="432908" y="91471"/>
                  </a:cubicBezTo>
                  <a:cubicBezTo>
                    <a:pt x="418679" y="85801"/>
                    <a:pt x="404985" y="77777"/>
                    <a:pt x="397657" y="73444"/>
                  </a:cubicBezTo>
                  <a:cubicBezTo>
                    <a:pt x="396640" y="72856"/>
                    <a:pt x="395784" y="72374"/>
                    <a:pt x="395089" y="71946"/>
                  </a:cubicBezTo>
                  <a:cubicBezTo>
                    <a:pt x="389419" y="68683"/>
                    <a:pt x="378346" y="61194"/>
                    <a:pt x="370804" y="55792"/>
                  </a:cubicBezTo>
                  <a:cubicBezTo>
                    <a:pt x="369627" y="54936"/>
                    <a:pt x="368557" y="54187"/>
                    <a:pt x="367541" y="53438"/>
                  </a:cubicBezTo>
                  <a:cubicBezTo>
                    <a:pt x="362673" y="49908"/>
                    <a:pt x="359196" y="47394"/>
                    <a:pt x="351386" y="42954"/>
                  </a:cubicBezTo>
                  <a:cubicBezTo>
                    <a:pt x="342935" y="38140"/>
                    <a:pt x="333627" y="33539"/>
                    <a:pt x="326459" y="30651"/>
                  </a:cubicBezTo>
                  <a:cubicBezTo>
                    <a:pt x="322394" y="28992"/>
                    <a:pt x="321003" y="26692"/>
                    <a:pt x="319505" y="24232"/>
                  </a:cubicBezTo>
                  <a:cubicBezTo>
                    <a:pt x="318596" y="22680"/>
                    <a:pt x="317633" y="21076"/>
                    <a:pt x="315921" y="19364"/>
                  </a:cubicBezTo>
                  <a:cubicBezTo>
                    <a:pt x="311375" y="14817"/>
                    <a:pt x="304688" y="7114"/>
                    <a:pt x="303297" y="5296"/>
                  </a:cubicBezTo>
                  <a:cubicBezTo>
                    <a:pt x="302923" y="4814"/>
                    <a:pt x="302656" y="4172"/>
                    <a:pt x="302335" y="3584"/>
                  </a:cubicBezTo>
                  <a:cubicBezTo>
                    <a:pt x="301479" y="1765"/>
                    <a:pt x="300623" y="0"/>
                    <a:pt x="298002" y="0"/>
                  </a:cubicBezTo>
                  <a:lnTo>
                    <a:pt x="297841" y="0"/>
                  </a:lnTo>
                  <a:cubicBezTo>
                    <a:pt x="294899" y="53"/>
                    <a:pt x="290620" y="1819"/>
                    <a:pt x="286127" y="3691"/>
                  </a:cubicBezTo>
                  <a:cubicBezTo>
                    <a:pt x="284308" y="4440"/>
                    <a:pt x="282436" y="5189"/>
                    <a:pt x="280564" y="5884"/>
                  </a:cubicBezTo>
                  <a:cubicBezTo>
                    <a:pt x="277889" y="6900"/>
                    <a:pt x="274465" y="7810"/>
                    <a:pt x="270828" y="8826"/>
                  </a:cubicBezTo>
                  <a:cubicBezTo>
                    <a:pt x="265639" y="10270"/>
                    <a:pt x="260237" y="11768"/>
                    <a:pt x="256492" y="13533"/>
                  </a:cubicBezTo>
                  <a:cubicBezTo>
                    <a:pt x="250073" y="16582"/>
                    <a:pt x="246650" y="17813"/>
                    <a:pt x="243173" y="15727"/>
                  </a:cubicBezTo>
                  <a:cubicBezTo>
                    <a:pt x="241515" y="14764"/>
                    <a:pt x="238894" y="13908"/>
                    <a:pt x="236914" y="13319"/>
                  </a:cubicBezTo>
                  <a:cubicBezTo>
                    <a:pt x="235631" y="17438"/>
                    <a:pt x="234347" y="22306"/>
                    <a:pt x="232314" y="25569"/>
                  </a:cubicBezTo>
                  <a:cubicBezTo>
                    <a:pt x="229372" y="30276"/>
                    <a:pt x="225093" y="34449"/>
                    <a:pt x="218674" y="38621"/>
                  </a:cubicBezTo>
                  <a:cubicBezTo>
                    <a:pt x="212255" y="42793"/>
                    <a:pt x="211880" y="46270"/>
                    <a:pt x="210596" y="49908"/>
                  </a:cubicBezTo>
                  <a:cubicBezTo>
                    <a:pt x="209313" y="53545"/>
                    <a:pt x="204873" y="51298"/>
                    <a:pt x="203215" y="55203"/>
                  </a:cubicBezTo>
                  <a:cubicBezTo>
                    <a:pt x="201556" y="59108"/>
                    <a:pt x="198347" y="58520"/>
                    <a:pt x="195298" y="61676"/>
                  </a:cubicBezTo>
                  <a:cubicBezTo>
                    <a:pt x="192249" y="64832"/>
                    <a:pt x="190377" y="71679"/>
                    <a:pt x="187221" y="75851"/>
                  </a:cubicBezTo>
                  <a:cubicBezTo>
                    <a:pt x="184065" y="80023"/>
                    <a:pt x="182032" y="84838"/>
                    <a:pt x="180748" y="87191"/>
                  </a:cubicBezTo>
                  <a:cubicBezTo>
                    <a:pt x="179464" y="89545"/>
                    <a:pt x="178609" y="91257"/>
                    <a:pt x="173955" y="94306"/>
                  </a:cubicBezTo>
                  <a:cubicBezTo>
                    <a:pt x="169301" y="97355"/>
                    <a:pt x="171548" y="100778"/>
                    <a:pt x="169515" y="103025"/>
                  </a:cubicBezTo>
                  <a:cubicBezTo>
                    <a:pt x="167482" y="105272"/>
                    <a:pt x="162721" y="105699"/>
                    <a:pt x="158924" y="110139"/>
                  </a:cubicBezTo>
                  <a:cubicBezTo>
                    <a:pt x="155126" y="114579"/>
                    <a:pt x="153093" y="119233"/>
                    <a:pt x="149723" y="123566"/>
                  </a:cubicBezTo>
                  <a:cubicBezTo>
                    <a:pt x="146353" y="127898"/>
                    <a:pt x="143785" y="133034"/>
                    <a:pt x="139078" y="137741"/>
                  </a:cubicBezTo>
                  <a:cubicBezTo>
                    <a:pt x="134371" y="142448"/>
                    <a:pt x="133355" y="147958"/>
                    <a:pt x="129450" y="153788"/>
                  </a:cubicBezTo>
                  <a:cubicBezTo>
                    <a:pt x="125545" y="159619"/>
                    <a:pt x="124796" y="155554"/>
                    <a:pt x="121747" y="159726"/>
                  </a:cubicBezTo>
                  <a:cubicBezTo>
                    <a:pt x="118698" y="163898"/>
                    <a:pt x="117414" y="167803"/>
                    <a:pt x="114044" y="171120"/>
                  </a:cubicBezTo>
                  <a:cubicBezTo>
                    <a:pt x="110728" y="174436"/>
                    <a:pt x="106716" y="178608"/>
                    <a:pt x="102436" y="182995"/>
                  </a:cubicBezTo>
                  <a:cubicBezTo>
                    <a:pt x="98157" y="187328"/>
                    <a:pt x="91471" y="196154"/>
                    <a:pt x="89010" y="199310"/>
                  </a:cubicBezTo>
                  <a:cubicBezTo>
                    <a:pt x="86496" y="202466"/>
                    <a:pt x="81147" y="208403"/>
                    <a:pt x="75958" y="213325"/>
                  </a:cubicBezTo>
                  <a:cubicBezTo>
                    <a:pt x="70769" y="218246"/>
                    <a:pt x="67239" y="224932"/>
                    <a:pt x="63708" y="228998"/>
                  </a:cubicBezTo>
                  <a:cubicBezTo>
                    <a:pt x="60178" y="233063"/>
                    <a:pt x="59162" y="237182"/>
                    <a:pt x="58787" y="242905"/>
                  </a:cubicBezTo>
                  <a:cubicBezTo>
                    <a:pt x="58413" y="248629"/>
                    <a:pt x="52368" y="248469"/>
                    <a:pt x="53331" y="251625"/>
                  </a:cubicBezTo>
                  <a:cubicBezTo>
                    <a:pt x="54294" y="254781"/>
                    <a:pt x="59376" y="254567"/>
                    <a:pt x="58145" y="257348"/>
                  </a:cubicBezTo>
                  <a:cubicBezTo>
                    <a:pt x="56915" y="260130"/>
                    <a:pt x="50443" y="262644"/>
                    <a:pt x="45789" y="265318"/>
                  </a:cubicBezTo>
                  <a:cubicBezTo>
                    <a:pt x="41135" y="267993"/>
                    <a:pt x="38995" y="270775"/>
                    <a:pt x="34395" y="274519"/>
                  </a:cubicBezTo>
                  <a:cubicBezTo>
                    <a:pt x="29741" y="278210"/>
                    <a:pt x="26157" y="278691"/>
                    <a:pt x="16796" y="283506"/>
                  </a:cubicBezTo>
                  <a:cubicBezTo>
                    <a:pt x="8559" y="287785"/>
                    <a:pt x="7382" y="287464"/>
                    <a:pt x="0" y="288052"/>
                  </a:cubicBezTo>
                  <a:cubicBezTo>
                    <a:pt x="0" y="289122"/>
                    <a:pt x="0" y="290085"/>
                    <a:pt x="0" y="290994"/>
                  </a:cubicBezTo>
                  <a:cubicBezTo>
                    <a:pt x="0" y="293776"/>
                    <a:pt x="0" y="295434"/>
                    <a:pt x="1391" y="296344"/>
                  </a:cubicBezTo>
                  <a:cubicBezTo>
                    <a:pt x="5082" y="298751"/>
                    <a:pt x="6579" y="300088"/>
                    <a:pt x="10377" y="309556"/>
                  </a:cubicBezTo>
                  <a:cubicBezTo>
                    <a:pt x="13694" y="317847"/>
                    <a:pt x="16315" y="325122"/>
                    <a:pt x="19097" y="332878"/>
                  </a:cubicBezTo>
                  <a:lnTo>
                    <a:pt x="20006" y="335446"/>
                  </a:lnTo>
                  <a:cubicBezTo>
                    <a:pt x="23269" y="344593"/>
                    <a:pt x="31935" y="366525"/>
                    <a:pt x="36321" y="372248"/>
                  </a:cubicBezTo>
                  <a:cubicBezTo>
                    <a:pt x="39156" y="375939"/>
                    <a:pt x="43168" y="376474"/>
                    <a:pt x="46752" y="377009"/>
                  </a:cubicBezTo>
                  <a:cubicBezTo>
                    <a:pt x="48570" y="377276"/>
                    <a:pt x="50175" y="377490"/>
                    <a:pt x="51405" y="378132"/>
                  </a:cubicBezTo>
                  <a:cubicBezTo>
                    <a:pt x="53278" y="379149"/>
                    <a:pt x="53652" y="380486"/>
                    <a:pt x="54027" y="381663"/>
                  </a:cubicBezTo>
                  <a:cubicBezTo>
                    <a:pt x="54347" y="382786"/>
                    <a:pt x="54615" y="383749"/>
                    <a:pt x="56220" y="384658"/>
                  </a:cubicBezTo>
                  <a:cubicBezTo>
                    <a:pt x="59857" y="386744"/>
                    <a:pt x="87298" y="400813"/>
                    <a:pt x="104255" y="408355"/>
                  </a:cubicBezTo>
                  <a:cubicBezTo>
                    <a:pt x="115809" y="413490"/>
                    <a:pt x="127898" y="419963"/>
                    <a:pt x="136725" y="424670"/>
                  </a:cubicBezTo>
                  <a:cubicBezTo>
                    <a:pt x="140629" y="426756"/>
                    <a:pt x="144053" y="428575"/>
                    <a:pt x="146246" y="429698"/>
                  </a:cubicBezTo>
                  <a:cubicBezTo>
                    <a:pt x="148118" y="430608"/>
                    <a:pt x="149670" y="431249"/>
                    <a:pt x="150900" y="431731"/>
                  </a:cubicBezTo>
                  <a:cubicBezTo>
                    <a:pt x="154377" y="433175"/>
                    <a:pt x="155982" y="433817"/>
                    <a:pt x="156837" y="437668"/>
                  </a:cubicBezTo>
                  <a:cubicBezTo>
                    <a:pt x="156998" y="438524"/>
                    <a:pt x="157212" y="439380"/>
                    <a:pt x="157372" y="440236"/>
                  </a:cubicBezTo>
                  <a:cubicBezTo>
                    <a:pt x="158175" y="444301"/>
                    <a:pt x="159031" y="448527"/>
                    <a:pt x="161545" y="452646"/>
                  </a:cubicBezTo>
                  <a:cubicBezTo>
                    <a:pt x="162989" y="455000"/>
                    <a:pt x="163096" y="457086"/>
                    <a:pt x="163203" y="458958"/>
                  </a:cubicBezTo>
                  <a:cubicBezTo>
                    <a:pt x="163310" y="461258"/>
                    <a:pt x="163417" y="462970"/>
                    <a:pt x="166145" y="464521"/>
                  </a:cubicBezTo>
                  <a:cubicBezTo>
                    <a:pt x="171922" y="467891"/>
                    <a:pt x="171976" y="469068"/>
                    <a:pt x="170638" y="477252"/>
                  </a:cubicBezTo>
                  <a:cubicBezTo>
                    <a:pt x="169515" y="484099"/>
                    <a:pt x="165503" y="494102"/>
                    <a:pt x="158817" y="507100"/>
                  </a:cubicBezTo>
                  <a:cubicBezTo>
                    <a:pt x="155393" y="513733"/>
                    <a:pt x="151114" y="524271"/>
                    <a:pt x="148011" y="532028"/>
                  </a:cubicBezTo>
                  <a:cubicBezTo>
                    <a:pt x="147316" y="533739"/>
                    <a:pt x="146728" y="535237"/>
                    <a:pt x="146193" y="536574"/>
                  </a:cubicBezTo>
                  <a:cubicBezTo>
                    <a:pt x="146246" y="536574"/>
                    <a:pt x="146353" y="536628"/>
                    <a:pt x="146407" y="536681"/>
                  </a:cubicBezTo>
                  <a:cubicBezTo>
                    <a:pt x="146460" y="536788"/>
                    <a:pt x="147637" y="538340"/>
                    <a:pt x="150258" y="537858"/>
                  </a:cubicBezTo>
                  <a:cubicBezTo>
                    <a:pt x="151274" y="537698"/>
                    <a:pt x="152023" y="537002"/>
                    <a:pt x="152826" y="536254"/>
                  </a:cubicBezTo>
                  <a:cubicBezTo>
                    <a:pt x="154216" y="534970"/>
                    <a:pt x="155982" y="533365"/>
                    <a:pt x="159458" y="534221"/>
                  </a:cubicBezTo>
                  <a:cubicBezTo>
                    <a:pt x="164861" y="535505"/>
                    <a:pt x="170852" y="536147"/>
                    <a:pt x="175453" y="535986"/>
                  </a:cubicBezTo>
                  <a:cubicBezTo>
                    <a:pt x="178448" y="535879"/>
                    <a:pt x="179946" y="536895"/>
                    <a:pt x="181978" y="538286"/>
                  </a:cubicBezTo>
                  <a:cubicBezTo>
                    <a:pt x="183744" y="539463"/>
                    <a:pt x="185883" y="540961"/>
                    <a:pt x="190056" y="542619"/>
                  </a:cubicBezTo>
                  <a:cubicBezTo>
                    <a:pt x="197063" y="545401"/>
                    <a:pt x="199845" y="548557"/>
                    <a:pt x="203696" y="552943"/>
                  </a:cubicBezTo>
                  <a:cubicBezTo>
                    <a:pt x="204980" y="554441"/>
                    <a:pt x="206478" y="556099"/>
                    <a:pt x="208296" y="557971"/>
                  </a:cubicBezTo>
                  <a:cubicBezTo>
                    <a:pt x="211773" y="561502"/>
                    <a:pt x="214983" y="564978"/>
                    <a:pt x="217818" y="567974"/>
                  </a:cubicBezTo>
                  <a:cubicBezTo>
                    <a:pt x="220760" y="571130"/>
                    <a:pt x="223327" y="573805"/>
                    <a:pt x="224986" y="575409"/>
                  </a:cubicBezTo>
                  <a:cubicBezTo>
                    <a:pt x="225414" y="575837"/>
                    <a:pt x="225788" y="576212"/>
                    <a:pt x="226163" y="576533"/>
                  </a:cubicBezTo>
                  <a:cubicBezTo>
                    <a:pt x="228623" y="578833"/>
                    <a:pt x="229372" y="579796"/>
                    <a:pt x="229265" y="584075"/>
                  </a:cubicBezTo>
                  <a:cubicBezTo>
                    <a:pt x="229158" y="588675"/>
                    <a:pt x="229105" y="590387"/>
                    <a:pt x="234507" y="593864"/>
                  </a:cubicBezTo>
                  <a:cubicBezTo>
                    <a:pt x="235417" y="594452"/>
                    <a:pt x="236219" y="594934"/>
                    <a:pt x="236861" y="595415"/>
                  </a:cubicBezTo>
                  <a:cubicBezTo>
                    <a:pt x="240445" y="597769"/>
                    <a:pt x="241194" y="598250"/>
                    <a:pt x="244724" y="598464"/>
                  </a:cubicBezTo>
                  <a:cubicBezTo>
                    <a:pt x="248469" y="598732"/>
                    <a:pt x="250769" y="597822"/>
                    <a:pt x="252534" y="592420"/>
                  </a:cubicBezTo>
                  <a:cubicBezTo>
                    <a:pt x="253497" y="589371"/>
                    <a:pt x="254513" y="587819"/>
                    <a:pt x="255797" y="587284"/>
                  </a:cubicBezTo>
                  <a:cubicBezTo>
                    <a:pt x="257081" y="586803"/>
                    <a:pt x="258365" y="587284"/>
                    <a:pt x="259969" y="588194"/>
                  </a:cubicBezTo>
                  <a:cubicBezTo>
                    <a:pt x="260879" y="588729"/>
                    <a:pt x="261948" y="589157"/>
                    <a:pt x="263125" y="589638"/>
                  </a:cubicBezTo>
                  <a:cubicBezTo>
                    <a:pt x="264516" y="590227"/>
                    <a:pt x="266067" y="590868"/>
                    <a:pt x="267512" y="591724"/>
                  </a:cubicBezTo>
                  <a:cubicBezTo>
                    <a:pt x="268635" y="592420"/>
                    <a:pt x="270400" y="593810"/>
                    <a:pt x="270775" y="594185"/>
                  </a:cubicBezTo>
                  <a:cubicBezTo>
                    <a:pt x="271363" y="594773"/>
                    <a:pt x="271898" y="595415"/>
                    <a:pt x="272433" y="596057"/>
                  </a:cubicBezTo>
                  <a:cubicBezTo>
                    <a:pt x="274840" y="598892"/>
                    <a:pt x="277087" y="601567"/>
                    <a:pt x="285859" y="603171"/>
                  </a:cubicBezTo>
                  <a:cubicBezTo>
                    <a:pt x="294471" y="604723"/>
                    <a:pt x="297199" y="605472"/>
                    <a:pt x="301051" y="606434"/>
                  </a:cubicBezTo>
                  <a:cubicBezTo>
                    <a:pt x="302121" y="606702"/>
                    <a:pt x="303244" y="607023"/>
                    <a:pt x="304635" y="607344"/>
                  </a:cubicBezTo>
                  <a:cubicBezTo>
                    <a:pt x="311054" y="608949"/>
                    <a:pt x="314049" y="610339"/>
                    <a:pt x="316510" y="613014"/>
                  </a:cubicBezTo>
                  <a:cubicBezTo>
                    <a:pt x="317794" y="614405"/>
                    <a:pt x="317794" y="616384"/>
                    <a:pt x="317794" y="618149"/>
                  </a:cubicBezTo>
                  <a:cubicBezTo>
                    <a:pt x="317794" y="620182"/>
                    <a:pt x="317794" y="621466"/>
                    <a:pt x="319024" y="622107"/>
                  </a:cubicBezTo>
                  <a:cubicBezTo>
                    <a:pt x="321913" y="623659"/>
                    <a:pt x="326994" y="624889"/>
                    <a:pt x="330043" y="625584"/>
                  </a:cubicBezTo>
                  <a:lnTo>
                    <a:pt x="330471" y="625692"/>
                  </a:lnTo>
                  <a:cubicBezTo>
                    <a:pt x="332129" y="626066"/>
                    <a:pt x="333306" y="626868"/>
                    <a:pt x="334002" y="627992"/>
                  </a:cubicBezTo>
                  <a:cubicBezTo>
                    <a:pt x="334697" y="629115"/>
                    <a:pt x="334857" y="630506"/>
                    <a:pt x="334483" y="632003"/>
                  </a:cubicBezTo>
                  <a:cubicBezTo>
                    <a:pt x="334269" y="632859"/>
                    <a:pt x="334644" y="633608"/>
                    <a:pt x="335071" y="634571"/>
                  </a:cubicBezTo>
                  <a:cubicBezTo>
                    <a:pt x="335606" y="635694"/>
                    <a:pt x="336248" y="637032"/>
                    <a:pt x="335927" y="638743"/>
                  </a:cubicBezTo>
                  <a:cubicBezTo>
                    <a:pt x="335339" y="641846"/>
                    <a:pt x="328385" y="658054"/>
                    <a:pt x="327315" y="660087"/>
                  </a:cubicBezTo>
                  <a:cubicBezTo>
                    <a:pt x="326406" y="661852"/>
                    <a:pt x="326673" y="663617"/>
                    <a:pt x="328332" y="669715"/>
                  </a:cubicBezTo>
                  <a:cubicBezTo>
                    <a:pt x="328813" y="671427"/>
                    <a:pt x="329080" y="672925"/>
                    <a:pt x="329294" y="674101"/>
                  </a:cubicBezTo>
                  <a:cubicBezTo>
                    <a:pt x="329883" y="677257"/>
                    <a:pt x="330204" y="678381"/>
                    <a:pt x="331969" y="679183"/>
                  </a:cubicBezTo>
                  <a:cubicBezTo>
                    <a:pt x="334590" y="680306"/>
                    <a:pt x="351226" y="683783"/>
                    <a:pt x="358340" y="685228"/>
                  </a:cubicBezTo>
                  <a:lnTo>
                    <a:pt x="361496" y="685870"/>
                  </a:lnTo>
                  <a:cubicBezTo>
                    <a:pt x="363743" y="686351"/>
                    <a:pt x="365776" y="687100"/>
                    <a:pt x="367380" y="687688"/>
                  </a:cubicBezTo>
                  <a:cubicBezTo>
                    <a:pt x="369039" y="688277"/>
                    <a:pt x="370429" y="688812"/>
                    <a:pt x="371339" y="688758"/>
                  </a:cubicBezTo>
                  <a:cubicBezTo>
                    <a:pt x="372088" y="688758"/>
                    <a:pt x="372462" y="688330"/>
                    <a:pt x="372997" y="687849"/>
                  </a:cubicBezTo>
                  <a:cubicBezTo>
                    <a:pt x="373585" y="687260"/>
                    <a:pt x="374334" y="686565"/>
                    <a:pt x="375618" y="686511"/>
                  </a:cubicBezTo>
                  <a:cubicBezTo>
                    <a:pt x="376367" y="686511"/>
                    <a:pt x="377009" y="686725"/>
                    <a:pt x="377544" y="687260"/>
                  </a:cubicBezTo>
                  <a:cubicBezTo>
                    <a:pt x="378988" y="688705"/>
                    <a:pt x="378935" y="691807"/>
                    <a:pt x="378828" y="693091"/>
                  </a:cubicBezTo>
                  <a:cubicBezTo>
                    <a:pt x="378667" y="695552"/>
                    <a:pt x="378721" y="698173"/>
                    <a:pt x="381716" y="702880"/>
                  </a:cubicBezTo>
                  <a:cubicBezTo>
                    <a:pt x="384712" y="707641"/>
                    <a:pt x="387119" y="713685"/>
                    <a:pt x="387600" y="716520"/>
                  </a:cubicBezTo>
                  <a:cubicBezTo>
                    <a:pt x="387921" y="718339"/>
                    <a:pt x="389205" y="718553"/>
                    <a:pt x="392682" y="718339"/>
                  </a:cubicBezTo>
                  <a:cubicBezTo>
                    <a:pt x="393645" y="718285"/>
                    <a:pt x="394608" y="718071"/>
                    <a:pt x="395517" y="717858"/>
                  </a:cubicBezTo>
                  <a:cubicBezTo>
                    <a:pt x="397443" y="717430"/>
                    <a:pt x="399422" y="717002"/>
                    <a:pt x="401294" y="718071"/>
                  </a:cubicBezTo>
                  <a:cubicBezTo>
                    <a:pt x="402096" y="718553"/>
                    <a:pt x="402738" y="719088"/>
                    <a:pt x="403327" y="719569"/>
                  </a:cubicBezTo>
                  <a:cubicBezTo>
                    <a:pt x="404664" y="720693"/>
                    <a:pt x="405787" y="721602"/>
                    <a:pt x="407981" y="721655"/>
                  </a:cubicBezTo>
                  <a:cubicBezTo>
                    <a:pt x="411137" y="721655"/>
                    <a:pt x="413169" y="720800"/>
                    <a:pt x="414186" y="718981"/>
                  </a:cubicBezTo>
                  <a:cubicBezTo>
                    <a:pt x="414239" y="718874"/>
                    <a:pt x="414346" y="718820"/>
                    <a:pt x="414400" y="718767"/>
                  </a:cubicBezTo>
                  <a:lnTo>
                    <a:pt x="416218" y="709513"/>
                  </a:lnTo>
                  <a:cubicBezTo>
                    <a:pt x="417235" y="704324"/>
                    <a:pt x="417930" y="699296"/>
                    <a:pt x="415737" y="694321"/>
                  </a:cubicBezTo>
                  <a:cubicBezTo>
                    <a:pt x="413437" y="689186"/>
                    <a:pt x="412046" y="681269"/>
                    <a:pt x="412313" y="675171"/>
                  </a:cubicBezTo>
                  <a:cubicBezTo>
                    <a:pt x="412420" y="673032"/>
                    <a:pt x="412046" y="672122"/>
                    <a:pt x="411564" y="670945"/>
                  </a:cubicBezTo>
                  <a:cubicBezTo>
                    <a:pt x="410762" y="669020"/>
                    <a:pt x="409799" y="666613"/>
                    <a:pt x="410227" y="659070"/>
                  </a:cubicBezTo>
                  <a:cubicBezTo>
                    <a:pt x="410923" y="646607"/>
                    <a:pt x="409478" y="627885"/>
                    <a:pt x="406269" y="620931"/>
                  </a:cubicBezTo>
                  <a:cubicBezTo>
                    <a:pt x="403059" y="613977"/>
                    <a:pt x="402203" y="605151"/>
                    <a:pt x="401722" y="597448"/>
                  </a:cubicBezTo>
                  <a:cubicBezTo>
                    <a:pt x="401508" y="594024"/>
                    <a:pt x="400652" y="591885"/>
                    <a:pt x="399529" y="589103"/>
                  </a:cubicBezTo>
                  <a:cubicBezTo>
                    <a:pt x="398566" y="586750"/>
                    <a:pt x="397496" y="584021"/>
                    <a:pt x="396533" y="579903"/>
                  </a:cubicBezTo>
                  <a:cubicBezTo>
                    <a:pt x="395250" y="574340"/>
                    <a:pt x="392254" y="565674"/>
                    <a:pt x="389365" y="557276"/>
                  </a:cubicBezTo>
                  <a:cubicBezTo>
                    <a:pt x="387600" y="552141"/>
                    <a:pt x="385942" y="547326"/>
                    <a:pt x="384658" y="543261"/>
                  </a:cubicBezTo>
                  <a:cubicBezTo>
                    <a:pt x="382251" y="535612"/>
                    <a:pt x="379042" y="527962"/>
                    <a:pt x="375886" y="520634"/>
                  </a:cubicBezTo>
                  <a:cubicBezTo>
                    <a:pt x="374655" y="517692"/>
                    <a:pt x="373425" y="514857"/>
                    <a:pt x="372248" y="512022"/>
                  </a:cubicBezTo>
                  <a:cubicBezTo>
                    <a:pt x="368183" y="502019"/>
                    <a:pt x="366418" y="484153"/>
                    <a:pt x="367006" y="476236"/>
                  </a:cubicBezTo>
                  <a:cubicBezTo>
                    <a:pt x="367434" y="470405"/>
                    <a:pt x="368343" y="458905"/>
                    <a:pt x="368611" y="454518"/>
                  </a:cubicBezTo>
                  <a:lnTo>
                    <a:pt x="368611" y="454518"/>
                  </a:lnTo>
                  <a:cubicBezTo>
                    <a:pt x="369253" y="453288"/>
                    <a:pt x="371820" y="448581"/>
                    <a:pt x="373639" y="445746"/>
                  </a:cubicBezTo>
                  <a:cubicBezTo>
                    <a:pt x="374495" y="444408"/>
                    <a:pt x="375137" y="442215"/>
                    <a:pt x="375779" y="439862"/>
                  </a:cubicBezTo>
                  <a:cubicBezTo>
                    <a:pt x="376634" y="436866"/>
                    <a:pt x="377490" y="433764"/>
                    <a:pt x="379149" y="431570"/>
                  </a:cubicBezTo>
                  <a:cubicBezTo>
                    <a:pt x="381877" y="427879"/>
                    <a:pt x="382733" y="423119"/>
                    <a:pt x="382198" y="414025"/>
                  </a:cubicBezTo>
                  <a:cubicBezTo>
                    <a:pt x="381770" y="406857"/>
                    <a:pt x="378560" y="397229"/>
                    <a:pt x="376207" y="390168"/>
                  </a:cubicBezTo>
                  <a:cubicBezTo>
                    <a:pt x="375458" y="387868"/>
                    <a:pt x="374762" y="385782"/>
                    <a:pt x="374281" y="384177"/>
                  </a:cubicBezTo>
                  <a:cubicBezTo>
                    <a:pt x="373264" y="380700"/>
                    <a:pt x="373264" y="378293"/>
                    <a:pt x="374174" y="376527"/>
                  </a:cubicBezTo>
                  <a:cubicBezTo>
                    <a:pt x="375137" y="374816"/>
                    <a:pt x="376955" y="374120"/>
                    <a:pt x="378453" y="373692"/>
                  </a:cubicBezTo>
                  <a:cubicBezTo>
                    <a:pt x="379737" y="373318"/>
                    <a:pt x="380807" y="372034"/>
                    <a:pt x="382198" y="370376"/>
                  </a:cubicBezTo>
                  <a:cubicBezTo>
                    <a:pt x="384016" y="368183"/>
                    <a:pt x="386263" y="365401"/>
                    <a:pt x="390168" y="363743"/>
                  </a:cubicBezTo>
                  <a:cubicBezTo>
                    <a:pt x="396052" y="361175"/>
                    <a:pt x="401562" y="358233"/>
                    <a:pt x="405306" y="355719"/>
                  </a:cubicBezTo>
                  <a:cubicBezTo>
                    <a:pt x="407392" y="354328"/>
                    <a:pt x="410548" y="354008"/>
                    <a:pt x="413918" y="353633"/>
                  </a:cubicBezTo>
                  <a:cubicBezTo>
                    <a:pt x="416111" y="353419"/>
                    <a:pt x="418358" y="353152"/>
                    <a:pt x="420284" y="352617"/>
                  </a:cubicBezTo>
                  <a:cubicBezTo>
                    <a:pt x="422370" y="352028"/>
                    <a:pt x="424616" y="350958"/>
                    <a:pt x="427024" y="349889"/>
                  </a:cubicBezTo>
                  <a:cubicBezTo>
                    <a:pt x="430073" y="348498"/>
                    <a:pt x="433282" y="347054"/>
                    <a:pt x="436492" y="346251"/>
                  </a:cubicBezTo>
                  <a:cubicBezTo>
                    <a:pt x="439701" y="345449"/>
                    <a:pt x="440931" y="344326"/>
                    <a:pt x="442322" y="342988"/>
                  </a:cubicBezTo>
                  <a:cubicBezTo>
                    <a:pt x="443339" y="342025"/>
                    <a:pt x="444408" y="341063"/>
                    <a:pt x="446174" y="340153"/>
                  </a:cubicBezTo>
                  <a:cubicBezTo>
                    <a:pt x="449704" y="338388"/>
                    <a:pt x="450720" y="335981"/>
                    <a:pt x="451737" y="333627"/>
                  </a:cubicBezTo>
                  <a:lnTo>
                    <a:pt x="452058" y="332878"/>
                  </a:lnTo>
                  <a:cubicBezTo>
                    <a:pt x="452753" y="331381"/>
                    <a:pt x="454251" y="330953"/>
                    <a:pt x="455481" y="330685"/>
                  </a:cubicBezTo>
                  <a:cubicBezTo>
                    <a:pt x="456925" y="330311"/>
                    <a:pt x="457674" y="330097"/>
                    <a:pt x="457835" y="328973"/>
                  </a:cubicBezTo>
                  <a:cubicBezTo>
                    <a:pt x="458102" y="326727"/>
                    <a:pt x="454679" y="311375"/>
                    <a:pt x="452272" y="301586"/>
                  </a:cubicBezTo>
                  <a:cubicBezTo>
                    <a:pt x="452165" y="301265"/>
                    <a:pt x="452325" y="300890"/>
                    <a:pt x="452593" y="300676"/>
                  </a:cubicBezTo>
                  <a:lnTo>
                    <a:pt x="462114" y="294418"/>
                  </a:ln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8" name="Frihandsfigur: Form 397">
              <a:extLst>
                <a:ext uri="{FF2B5EF4-FFF2-40B4-BE49-F238E27FC236}">
                  <a16:creationId xmlns:a16="http://schemas.microsoft.com/office/drawing/2014/main" id="{5DCA03B6-0144-77C7-9BE3-A82BE02F3E3A}"/>
                </a:ext>
              </a:extLst>
            </p:cNvPr>
            <p:cNvSpPr/>
            <p:nvPr/>
          </p:nvSpPr>
          <p:spPr>
            <a:xfrm>
              <a:off x="4097475" y="4688258"/>
              <a:ext cx="723032" cy="396198"/>
            </a:xfrm>
            <a:custGeom>
              <a:avLst/>
              <a:gdLst>
                <a:gd name="connsiteX0" fmla="*/ 710837 w 723032"/>
                <a:gd name="connsiteY0" fmla="*/ 301940 h 396198"/>
                <a:gd name="connsiteX1" fmla="*/ 701422 w 723032"/>
                <a:gd name="connsiteY1" fmla="*/ 275943 h 396198"/>
                <a:gd name="connsiteX2" fmla="*/ 695591 w 723032"/>
                <a:gd name="connsiteY2" fmla="*/ 259842 h 396198"/>
                <a:gd name="connsiteX3" fmla="*/ 694950 w 723032"/>
                <a:gd name="connsiteY3" fmla="*/ 259253 h 396198"/>
                <a:gd name="connsiteX4" fmla="*/ 694789 w 723032"/>
                <a:gd name="connsiteY4" fmla="*/ 259253 h 396198"/>
                <a:gd name="connsiteX5" fmla="*/ 675960 w 723032"/>
                <a:gd name="connsiteY5" fmla="*/ 259574 h 396198"/>
                <a:gd name="connsiteX6" fmla="*/ 668953 w 723032"/>
                <a:gd name="connsiteY6" fmla="*/ 260109 h 396198"/>
                <a:gd name="connsiteX7" fmla="*/ 659485 w 723032"/>
                <a:gd name="connsiteY7" fmla="*/ 259574 h 396198"/>
                <a:gd name="connsiteX8" fmla="*/ 653761 w 723032"/>
                <a:gd name="connsiteY8" fmla="*/ 255937 h 396198"/>
                <a:gd name="connsiteX9" fmla="*/ 652156 w 723032"/>
                <a:gd name="connsiteY9" fmla="*/ 254172 h 396198"/>
                <a:gd name="connsiteX10" fmla="*/ 636644 w 723032"/>
                <a:gd name="connsiteY10" fmla="*/ 244436 h 396198"/>
                <a:gd name="connsiteX11" fmla="*/ 626320 w 723032"/>
                <a:gd name="connsiteY11" fmla="*/ 234433 h 396198"/>
                <a:gd name="connsiteX12" fmla="*/ 611235 w 723032"/>
                <a:gd name="connsiteY12" fmla="*/ 220151 h 396198"/>
                <a:gd name="connsiteX13" fmla="*/ 594278 w 723032"/>
                <a:gd name="connsiteY13" fmla="*/ 204692 h 396198"/>
                <a:gd name="connsiteX14" fmla="*/ 587431 w 723032"/>
                <a:gd name="connsiteY14" fmla="*/ 198219 h 396198"/>
                <a:gd name="connsiteX15" fmla="*/ 580103 w 723032"/>
                <a:gd name="connsiteY15" fmla="*/ 177304 h 396198"/>
                <a:gd name="connsiteX16" fmla="*/ 595776 w 723032"/>
                <a:gd name="connsiteY16" fmla="*/ 134136 h 396198"/>
                <a:gd name="connsiteX17" fmla="*/ 605565 w 723032"/>
                <a:gd name="connsiteY17" fmla="*/ 113596 h 396198"/>
                <a:gd name="connsiteX18" fmla="*/ 617815 w 723032"/>
                <a:gd name="connsiteY18" fmla="*/ 87652 h 396198"/>
                <a:gd name="connsiteX19" fmla="*/ 631134 w 723032"/>
                <a:gd name="connsiteY19" fmla="*/ 45180 h 396198"/>
                <a:gd name="connsiteX20" fmla="*/ 629850 w 723032"/>
                <a:gd name="connsiteY20" fmla="*/ 14690 h 396198"/>
                <a:gd name="connsiteX21" fmla="*/ 621773 w 723032"/>
                <a:gd name="connsiteY21" fmla="*/ 17097 h 396198"/>
                <a:gd name="connsiteX22" fmla="*/ 618778 w 723032"/>
                <a:gd name="connsiteY22" fmla="*/ 19557 h 396198"/>
                <a:gd name="connsiteX23" fmla="*/ 614926 w 723032"/>
                <a:gd name="connsiteY23" fmla="*/ 24158 h 396198"/>
                <a:gd name="connsiteX24" fmla="*/ 607491 w 723032"/>
                <a:gd name="connsiteY24" fmla="*/ 32984 h 396198"/>
                <a:gd name="connsiteX25" fmla="*/ 604656 w 723032"/>
                <a:gd name="connsiteY25" fmla="*/ 35551 h 396198"/>
                <a:gd name="connsiteX26" fmla="*/ 591764 w 723032"/>
                <a:gd name="connsiteY26" fmla="*/ 38493 h 396198"/>
                <a:gd name="connsiteX27" fmla="*/ 577428 w 723032"/>
                <a:gd name="connsiteY27" fmla="*/ 32984 h 396198"/>
                <a:gd name="connsiteX28" fmla="*/ 573363 w 723032"/>
                <a:gd name="connsiteY28" fmla="*/ 38921 h 396198"/>
                <a:gd name="connsiteX29" fmla="*/ 572561 w 723032"/>
                <a:gd name="connsiteY29" fmla="*/ 39296 h 396198"/>
                <a:gd name="connsiteX30" fmla="*/ 571919 w 723032"/>
                <a:gd name="connsiteY30" fmla="*/ 38761 h 396198"/>
                <a:gd name="connsiteX31" fmla="*/ 570689 w 723032"/>
                <a:gd name="connsiteY31" fmla="*/ 32342 h 396198"/>
                <a:gd name="connsiteX32" fmla="*/ 568977 w 723032"/>
                <a:gd name="connsiteY32" fmla="*/ 29667 h 396198"/>
                <a:gd name="connsiteX33" fmla="*/ 566730 w 723032"/>
                <a:gd name="connsiteY33" fmla="*/ 30202 h 396198"/>
                <a:gd name="connsiteX34" fmla="*/ 556888 w 723032"/>
                <a:gd name="connsiteY34" fmla="*/ 34535 h 396198"/>
                <a:gd name="connsiteX35" fmla="*/ 546671 w 723032"/>
                <a:gd name="connsiteY35" fmla="*/ 37049 h 396198"/>
                <a:gd name="connsiteX36" fmla="*/ 545387 w 723032"/>
                <a:gd name="connsiteY36" fmla="*/ 37530 h 396198"/>
                <a:gd name="connsiteX37" fmla="*/ 528002 w 723032"/>
                <a:gd name="connsiteY37" fmla="*/ 41275 h 396198"/>
                <a:gd name="connsiteX38" fmla="*/ 524151 w 723032"/>
                <a:gd name="connsiteY38" fmla="*/ 42826 h 396198"/>
                <a:gd name="connsiteX39" fmla="*/ 519497 w 723032"/>
                <a:gd name="connsiteY39" fmla="*/ 44056 h 396198"/>
                <a:gd name="connsiteX40" fmla="*/ 516608 w 723032"/>
                <a:gd name="connsiteY40" fmla="*/ 42880 h 396198"/>
                <a:gd name="connsiteX41" fmla="*/ 513827 w 723032"/>
                <a:gd name="connsiteY41" fmla="*/ 42184 h 396198"/>
                <a:gd name="connsiteX42" fmla="*/ 510885 w 723032"/>
                <a:gd name="connsiteY42" fmla="*/ 41542 h 396198"/>
                <a:gd name="connsiteX43" fmla="*/ 509976 w 723032"/>
                <a:gd name="connsiteY43" fmla="*/ 38333 h 396198"/>
                <a:gd name="connsiteX44" fmla="*/ 511259 w 723032"/>
                <a:gd name="connsiteY44" fmla="*/ 35872 h 396198"/>
                <a:gd name="connsiteX45" fmla="*/ 512490 w 723032"/>
                <a:gd name="connsiteY45" fmla="*/ 33037 h 396198"/>
                <a:gd name="connsiteX46" fmla="*/ 512918 w 723032"/>
                <a:gd name="connsiteY46" fmla="*/ 29721 h 396198"/>
                <a:gd name="connsiteX47" fmla="*/ 513185 w 723032"/>
                <a:gd name="connsiteY47" fmla="*/ 25174 h 396198"/>
                <a:gd name="connsiteX48" fmla="*/ 511527 w 723032"/>
                <a:gd name="connsiteY48" fmla="*/ 23302 h 396198"/>
                <a:gd name="connsiteX49" fmla="*/ 509655 w 723032"/>
                <a:gd name="connsiteY49" fmla="*/ 24158 h 396198"/>
                <a:gd name="connsiteX50" fmla="*/ 503129 w 723032"/>
                <a:gd name="connsiteY50" fmla="*/ 30791 h 396198"/>
                <a:gd name="connsiteX51" fmla="*/ 502059 w 723032"/>
                <a:gd name="connsiteY51" fmla="*/ 33358 h 396198"/>
                <a:gd name="connsiteX52" fmla="*/ 500882 w 723032"/>
                <a:gd name="connsiteY52" fmla="*/ 36835 h 396198"/>
                <a:gd name="connsiteX53" fmla="*/ 498475 w 723032"/>
                <a:gd name="connsiteY53" fmla="*/ 38279 h 396198"/>
                <a:gd name="connsiteX54" fmla="*/ 491628 w 723032"/>
                <a:gd name="connsiteY54" fmla="*/ 34802 h 396198"/>
                <a:gd name="connsiteX55" fmla="*/ 484407 w 723032"/>
                <a:gd name="connsiteY55" fmla="*/ 31486 h 396198"/>
                <a:gd name="connsiteX56" fmla="*/ 483658 w 723032"/>
                <a:gd name="connsiteY56" fmla="*/ 31753 h 396198"/>
                <a:gd name="connsiteX57" fmla="*/ 476757 w 723032"/>
                <a:gd name="connsiteY57" fmla="*/ 35658 h 396198"/>
                <a:gd name="connsiteX58" fmla="*/ 477399 w 723032"/>
                <a:gd name="connsiteY58" fmla="*/ 41061 h 396198"/>
                <a:gd name="connsiteX59" fmla="*/ 478148 w 723032"/>
                <a:gd name="connsiteY59" fmla="*/ 44805 h 396198"/>
                <a:gd name="connsiteX60" fmla="*/ 478790 w 723032"/>
                <a:gd name="connsiteY60" fmla="*/ 46999 h 396198"/>
                <a:gd name="connsiteX61" fmla="*/ 479860 w 723032"/>
                <a:gd name="connsiteY61" fmla="*/ 50796 h 396198"/>
                <a:gd name="connsiteX62" fmla="*/ 476329 w 723032"/>
                <a:gd name="connsiteY62" fmla="*/ 52241 h 396198"/>
                <a:gd name="connsiteX63" fmla="*/ 468199 w 723032"/>
                <a:gd name="connsiteY63" fmla="*/ 53257 h 396198"/>
                <a:gd name="connsiteX64" fmla="*/ 464829 w 723032"/>
                <a:gd name="connsiteY64" fmla="*/ 53899 h 396198"/>
                <a:gd name="connsiteX65" fmla="*/ 462154 w 723032"/>
                <a:gd name="connsiteY65" fmla="*/ 51224 h 396198"/>
                <a:gd name="connsiteX66" fmla="*/ 458517 w 723032"/>
                <a:gd name="connsiteY66" fmla="*/ 34802 h 396198"/>
                <a:gd name="connsiteX67" fmla="*/ 457447 w 723032"/>
                <a:gd name="connsiteY67" fmla="*/ 19878 h 396198"/>
                <a:gd name="connsiteX68" fmla="*/ 459158 w 723032"/>
                <a:gd name="connsiteY68" fmla="*/ 17311 h 396198"/>
                <a:gd name="connsiteX69" fmla="*/ 462475 w 723032"/>
                <a:gd name="connsiteY69" fmla="*/ 17739 h 396198"/>
                <a:gd name="connsiteX70" fmla="*/ 465203 w 723032"/>
                <a:gd name="connsiteY70" fmla="*/ 18220 h 396198"/>
                <a:gd name="connsiteX71" fmla="*/ 465631 w 723032"/>
                <a:gd name="connsiteY71" fmla="*/ 17097 h 396198"/>
                <a:gd name="connsiteX72" fmla="*/ 460817 w 723032"/>
                <a:gd name="connsiteY72" fmla="*/ 11427 h 396198"/>
                <a:gd name="connsiteX73" fmla="*/ 458838 w 723032"/>
                <a:gd name="connsiteY73" fmla="*/ 7575 h 396198"/>
                <a:gd name="connsiteX74" fmla="*/ 458624 w 723032"/>
                <a:gd name="connsiteY74" fmla="*/ 6024 h 396198"/>
                <a:gd name="connsiteX75" fmla="*/ 452579 w 723032"/>
                <a:gd name="connsiteY75" fmla="*/ 1477 h 396198"/>
                <a:gd name="connsiteX76" fmla="*/ 439902 w 723032"/>
                <a:gd name="connsiteY76" fmla="*/ 3349 h 396198"/>
                <a:gd name="connsiteX77" fmla="*/ 436745 w 723032"/>
                <a:gd name="connsiteY77" fmla="*/ 16080 h 396198"/>
                <a:gd name="connsiteX78" fmla="*/ 436959 w 723032"/>
                <a:gd name="connsiteY78" fmla="*/ 19450 h 396198"/>
                <a:gd name="connsiteX79" fmla="*/ 438297 w 723032"/>
                <a:gd name="connsiteY79" fmla="*/ 36675 h 396198"/>
                <a:gd name="connsiteX80" fmla="*/ 438083 w 723032"/>
                <a:gd name="connsiteY80" fmla="*/ 37316 h 396198"/>
                <a:gd name="connsiteX81" fmla="*/ 437494 w 723032"/>
                <a:gd name="connsiteY81" fmla="*/ 37584 h 396198"/>
                <a:gd name="connsiteX82" fmla="*/ 435515 w 723032"/>
                <a:gd name="connsiteY82" fmla="*/ 37584 h 396198"/>
                <a:gd name="connsiteX83" fmla="*/ 435515 w 723032"/>
                <a:gd name="connsiteY83" fmla="*/ 107337 h 396198"/>
                <a:gd name="connsiteX84" fmla="*/ 434713 w 723032"/>
                <a:gd name="connsiteY84" fmla="*/ 108139 h 396198"/>
                <a:gd name="connsiteX85" fmla="*/ 433910 w 723032"/>
                <a:gd name="connsiteY85" fmla="*/ 107337 h 396198"/>
                <a:gd name="connsiteX86" fmla="*/ 433910 w 723032"/>
                <a:gd name="connsiteY86" fmla="*/ 81340 h 396198"/>
                <a:gd name="connsiteX87" fmla="*/ 412888 w 723032"/>
                <a:gd name="connsiteY87" fmla="*/ 81340 h 396198"/>
                <a:gd name="connsiteX88" fmla="*/ 413423 w 723032"/>
                <a:gd name="connsiteY88" fmla="*/ 103004 h 396198"/>
                <a:gd name="connsiteX89" fmla="*/ 409304 w 723032"/>
                <a:gd name="connsiteY89" fmla="*/ 107337 h 396198"/>
                <a:gd name="connsiteX90" fmla="*/ 402404 w 723032"/>
                <a:gd name="connsiteY90" fmla="*/ 107711 h 396198"/>
                <a:gd name="connsiteX91" fmla="*/ 400211 w 723032"/>
                <a:gd name="connsiteY91" fmla="*/ 110921 h 396198"/>
                <a:gd name="connsiteX92" fmla="*/ 390529 w 723032"/>
                <a:gd name="connsiteY92" fmla="*/ 114612 h 396198"/>
                <a:gd name="connsiteX93" fmla="*/ 389940 w 723032"/>
                <a:gd name="connsiteY93" fmla="*/ 114772 h 396198"/>
                <a:gd name="connsiteX94" fmla="*/ 384859 w 723032"/>
                <a:gd name="connsiteY94" fmla="*/ 97013 h 396198"/>
                <a:gd name="connsiteX95" fmla="*/ 383842 w 723032"/>
                <a:gd name="connsiteY95" fmla="*/ 92520 h 396198"/>
                <a:gd name="connsiteX96" fmla="*/ 379403 w 723032"/>
                <a:gd name="connsiteY96" fmla="*/ 74761 h 396198"/>
                <a:gd name="connsiteX97" fmla="*/ 368383 w 723032"/>
                <a:gd name="connsiteY97" fmla="*/ 77863 h 396198"/>
                <a:gd name="connsiteX98" fmla="*/ 362660 w 723032"/>
                <a:gd name="connsiteY98" fmla="*/ 75082 h 396198"/>
                <a:gd name="connsiteX99" fmla="*/ 361857 w 723032"/>
                <a:gd name="connsiteY99" fmla="*/ 74226 h 396198"/>
                <a:gd name="connsiteX100" fmla="*/ 359878 w 723032"/>
                <a:gd name="connsiteY100" fmla="*/ 67539 h 396198"/>
                <a:gd name="connsiteX101" fmla="*/ 358166 w 723032"/>
                <a:gd name="connsiteY101" fmla="*/ 62939 h 396198"/>
                <a:gd name="connsiteX102" fmla="*/ 358059 w 723032"/>
                <a:gd name="connsiteY102" fmla="*/ 62030 h 396198"/>
                <a:gd name="connsiteX103" fmla="*/ 360680 w 723032"/>
                <a:gd name="connsiteY103" fmla="*/ 56787 h 396198"/>
                <a:gd name="connsiteX104" fmla="*/ 345061 w 723032"/>
                <a:gd name="connsiteY104" fmla="*/ 58178 h 396198"/>
                <a:gd name="connsiteX105" fmla="*/ 338588 w 723032"/>
                <a:gd name="connsiteY105" fmla="*/ 55450 h 396198"/>
                <a:gd name="connsiteX106" fmla="*/ 334897 w 723032"/>
                <a:gd name="connsiteY106" fmla="*/ 53203 h 396198"/>
                <a:gd name="connsiteX107" fmla="*/ 331528 w 723032"/>
                <a:gd name="connsiteY107" fmla="*/ 49727 h 396198"/>
                <a:gd name="connsiteX108" fmla="*/ 329174 w 723032"/>
                <a:gd name="connsiteY108" fmla="*/ 46196 h 396198"/>
                <a:gd name="connsiteX109" fmla="*/ 322220 w 723032"/>
                <a:gd name="connsiteY109" fmla="*/ 43415 h 396198"/>
                <a:gd name="connsiteX110" fmla="*/ 314303 w 723032"/>
                <a:gd name="connsiteY110" fmla="*/ 44056 h 396198"/>
                <a:gd name="connsiteX111" fmla="*/ 311308 w 723032"/>
                <a:gd name="connsiteY111" fmla="*/ 44110 h 396198"/>
                <a:gd name="connsiteX112" fmla="*/ 296704 w 723032"/>
                <a:gd name="connsiteY112" fmla="*/ 43522 h 396198"/>
                <a:gd name="connsiteX113" fmla="*/ 291034 w 723032"/>
                <a:gd name="connsiteY113" fmla="*/ 43949 h 396198"/>
                <a:gd name="connsiteX114" fmla="*/ 288092 w 723032"/>
                <a:gd name="connsiteY114" fmla="*/ 44538 h 396198"/>
                <a:gd name="connsiteX115" fmla="*/ 285311 w 723032"/>
                <a:gd name="connsiteY115" fmla="*/ 44003 h 396198"/>
                <a:gd name="connsiteX116" fmla="*/ 281245 w 723032"/>
                <a:gd name="connsiteY116" fmla="*/ 44217 h 396198"/>
                <a:gd name="connsiteX117" fmla="*/ 272526 w 723032"/>
                <a:gd name="connsiteY117" fmla="*/ 46303 h 396198"/>
                <a:gd name="connsiteX118" fmla="*/ 268461 w 723032"/>
                <a:gd name="connsiteY118" fmla="*/ 46945 h 396198"/>
                <a:gd name="connsiteX119" fmla="*/ 262898 w 723032"/>
                <a:gd name="connsiteY119" fmla="*/ 46785 h 396198"/>
                <a:gd name="connsiteX120" fmla="*/ 258244 w 723032"/>
                <a:gd name="connsiteY120" fmla="*/ 45501 h 396198"/>
                <a:gd name="connsiteX121" fmla="*/ 252895 w 723032"/>
                <a:gd name="connsiteY121" fmla="*/ 43842 h 396198"/>
                <a:gd name="connsiteX122" fmla="*/ 247599 w 723032"/>
                <a:gd name="connsiteY122" fmla="*/ 41649 h 396198"/>
                <a:gd name="connsiteX123" fmla="*/ 243106 w 723032"/>
                <a:gd name="connsiteY123" fmla="*/ 40473 h 396198"/>
                <a:gd name="connsiteX124" fmla="*/ 235510 w 723032"/>
                <a:gd name="connsiteY124" fmla="*/ 36889 h 396198"/>
                <a:gd name="connsiteX125" fmla="*/ 229786 w 723032"/>
                <a:gd name="connsiteY125" fmla="*/ 34535 h 396198"/>
                <a:gd name="connsiteX126" fmla="*/ 223153 w 723032"/>
                <a:gd name="connsiteY126" fmla="*/ 35605 h 396198"/>
                <a:gd name="connsiteX127" fmla="*/ 212402 w 723032"/>
                <a:gd name="connsiteY127" fmla="*/ 37744 h 396198"/>
                <a:gd name="connsiteX128" fmla="*/ 191219 w 723032"/>
                <a:gd name="connsiteY128" fmla="*/ 40526 h 396198"/>
                <a:gd name="connsiteX129" fmla="*/ 190845 w 723032"/>
                <a:gd name="connsiteY129" fmla="*/ 40526 h 396198"/>
                <a:gd name="connsiteX130" fmla="*/ 159231 w 723032"/>
                <a:gd name="connsiteY130" fmla="*/ 27849 h 396198"/>
                <a:gd name="connsiteX131" fmla="*/ 117829 w 723032"/>
                <a:gd name="connsiteY131" fmla="*/ 9394 h 396198"/>
                <a:gd name="connsiteX132" fmla="*/ 112854 w 723032"/>
                <a:gd name="connsiteY132" fmla="*/ 8645 h 396198"/>
                <a:gd name="connsiteX133" fmla="*/ 103974 w 723032"/>
                <a:gd name="connsiteY133" fmla="*/ 8484 h 396198"/>
                <a:gd name="connsiteX134" fmla="*/ 97876 w 723032"/>
                <a:gd name="connsiteY134" fmla="*/ 13299 h 396198"/>
                <a:gd name="connsiteX135" fmla="*/ 94025 w 723032"/>
                <a:gd name="connsiteY135" fmla="*/ 17043 h 396198"/>
                <a:gd name="connsiteX136" fmla="*/ 86643 w 723032"/>
                <a:gd name="connsiteY136" fmla="*/ 18487 h 396198"/>
                <a:gd name="connsiteX137" fmla="*/ 86910 w 723032"/>
                <a:gd name="connsiteY137" fmla="*/ 27100 h 396198"/>
                <a:gd name="connsiteX138" fmla="*/ 86803 w 723032"/>
                <a:gd name="connsiteY138" fmla="*/ 31486 h 396198"/>
                <a:gd name="connsiteX139" fmla="*/ 92099 w 723032"/>
                <a:gd name="connsiteY139" fmla="*/ 35123 h 396198"/>
                <a:gd name="connsiteX140" fmla="*/ 93276 w 723032"/>
                <a:gd name="connsiteY140" fmla="*/ 41917 h 396198"/>
                <a:gd name="connsiteX141" fmla="*/ 93276 w 723032"/>
                <a:gd name="connsiteY141" fmla="*/ 49031 h 396198"/>
                <a:gd name="connsiteX142" fmla="*/ 86482 w 723032"/>
                <a:gd name="connsiteY142" fmla="*/ 48175 h 396198"/>
                <a:gd name="connsiteX143" fmla="*/ 78994 w 723032"/>
                <a:gd name="connsiteY143" fmla="*/ 47801 h 396198"/>
                <a:gd name="connsiteX144" fmla="*/ 72307 w 723032"/>
                <a:gd name="connsiteY144" fmla="*/ 45180 h 396198"/>
                <a:gd name="connsiteX145" fmla="*/ 71451 w 723032"/>
                <a:gd name="connsiteY145" fmla="*/ 51599 h 396198"/>
                <a:gd name="connsiteX146" fmla="*/ 68295 w 723032"/>
                <a:gd name="connsiteY146" fmla="*/ 56841 h 396198"/>
                <a:gd name="connsiteX147" fmla="*/ 72147 w 723032"/>
                <a:gd name="connsiteY147" fmla="*/ 64758 h 396198"/>
                <a:gd name="connsiteX148" fmla="*/ 84396 w 723032"/>
                <a:gd name="connsiteY148" fmla="*/ 78719 h 396198"/>
                <a:gd name="connsiteX149" fmla="*/ 84396 w 723032"/>
                <a:gd name="connsiteY149" fmla="*/ 84817 h 396198"/>
                <a:gd name="connsiteX150" fmla="*/ 79529 w 723032"/>
                <a:gd name="connsiteY150" fmla="*/ 89952 h 396198"/>
                <a:gd name="connsiteX151" fmla="*/ 69258 w 723032"/>
                <a:gd name="connsiteY151" fmla="*/ 93697 h 396198"/>
                <a:gd name="connsiteX152" fmla="*/ 66637 w 723032"/>
                <a:gd name="connsiteY152" fmla="*/ 104983 h 396198"/>
                <a:gd name="connsiteX153" fmla="*/ 66209 w 723032"/>
                <a:gd name="connsiteY153" fmla="*/ 107818 h 396198"/>
                <a:gd name="connsiteX154" fmla="*/ 60379 w 723032"/>
                <a:gd name="connsiteY154" fmla="*/ 115040 h 396198"/>
                <a:gd name="connsiteX155" fmla="*/ 51552 w 723032"/>
                <a:gd name="connsiteY155" fmla="*/ 110012 h 396198"/>
                <a:gd name="connsiteX156" fmla="*/ 54708 w 723032"/>
                <a:gd name="connsiteY156" fmla="*/ 101239 h 396198"/>
                <a:gd name="connsiteX157" fmla="*/ 48985 w 723032"/>
                <a:gd name="connsiteY157" fmla="*/ 96478 h 396198"/>
                <a:gd name="connsiteX158" fmla="*/ 42352 w 723032"/>
                <a:gd name="connsiteY158" fmla="*/ 100330 h 396198"/>
                <a:gd name="connsiteX159" fmla="*/ 39463 w 723032"/>
                <a:gd name="connsiteY159" fmla="*/ 103004 h 396198"/>
                <a:gd name="connsiteX160" fmla="*/ 44385 w 723032"/>
                <a:gd name="connsiteY160" fmla="*/ 108942 h 396198"/>
                <a:gd name="connsiteX161" fmla="*/ 40640 w 723032"/>
                <a:gd name="connsiteY161" fmla="*/ 113007 h 396198"/>
                <a:gd name="connsiteX162" fmla="*/ 38073 w 723032"/>
                <a:gd name="connsiteY162" fmla="*/ 115575 h 396198"/>
                <a:gd name="connsiteX163" fmla="*/ 32135 w 723032"/>
                <a:gd name="connsiteY163" fmla="*/ 119801 h 396198"/>
                <a:gd name="connsiteX164" fmla="*/ 23790 w 723032"/>
                <a:gd name="connsiteY164" fmla="*/ 125524 h 396198"/>
                <a:gd name="connsiteX165" fmla="*/ 21223 w 723032"/>
                <a:gd name="connsiteY165" fmla="*/ 132425 h 396198"/>
                <a:gd name="connsiteX166" fmla="*/ 13734 w 723032"/>
                <a:gd name="connsiteY166" fmla="*/ 139860 h 396198"/>
                <a:gd name="connsiteX167" fmla="*/ 15285 w 723032"/>
                <a:gd name="connsiteY167" fmla="*/ 154838 h 396198"/>
                <a:gd name="connsiteX168" fmla="*/ 21811 w 723032"/>
                <a:gd name="connsiteY168" fmla="*/ 164573 h 396198"/>
                <a:gd name="connsiteX169" fmla="*/ 28230 w 723032"/>
                <a:gd name="connsiteY169" fmla="*/ 170564 h 396198"/>
                <a:gd name="connsiteX170" fmla="*/ 36093 w 723032"/>
                <a:gd name="connsiteY170" fmla="*/ 177999 h 396198"/>
                <a:gd name="connsiteX171" fmla="*/ 39998 w 723032"/>
                <a:gd name="connsiteY171" fmla="*/ 185114 h 396198"/>
                <a:gd name="connsiteX172" fmla="*/ 49787 w 723032"/>
                <a:gd name="connsiteY172" fmla="*/ 183563 h 396198"/>
                <a:gd name="connsiteX173" fmla="*/ 61341 w 723032"/>
                <a:gd name="connsiteY173" fmla="*/ 182921 h 396198"/>
                <a:gd name="connsiteX174" fmla="*/ 57918 w 723032"/>
                <a:gd name="connsiteY174" fmla="*/ 191265 h 396198"/>
                <a:gd name="connsiteX175" fmla="*/ 50804 w 723032"/>
                <a:gd name="connsiteY175" fmla="*/ 199396 h 396198"/>
                <a:gd name="connsiteX176" fmla="*/ 42726 w 723032"/>
                <a:gd name="connsiteY176" fmla="*/ 203943 h 396198"/>
                <a:gd name="connsiteX177" fmla="*/ 26518 w 723032"/>
                <a:gd name="connsiteY177" fmla="*/ 209987 h 396198"/>
                <a:gd name="connsiteX178" fmla="*/ 15018 w 723032"/>
                <a:gd name="connsiteY178" fmla="*/ 215390 h 396198"/>
                <a:gd name="connsiteX179" fmla="*/ 8224 w 723032"/>
                <a:gd name="connsiteY179" fmla="*/ 219349 h 396198"/>
                <a:gd name="connsiteX180" fmla="*/ 93 w 723032"/>
                <a:gd name="connsiteY180" fmla="*/ 225447 h 396198"/>
                <a:gd name="connsiteX181" fmla="*/ 4640 w 723032"/>
                <a:gd name="connsiteY181" fmla="*/ 233791 h 396198"/>
                <a:gd name="connsiteX182" fmla="*/ 1912 w 723032"/>
                <a:gd name="connsiteY182" fmla="*/ 247218 h 396198"/>
                <a:gd name="connsiteX183" fmla="*/ 14162 w 723032"/>
                <a:gd name="connsiteY183" fmla="*/ 260965 h 396198"/>
                <a:gd name="connsiteX184" fmla="*/ 22667 w 723032"/>
                <a:gd name="connsiteY184" fmla="*/ 242457 h 396198"/>
                <a:gd name="connsiteX185" fmla="*/ 20046 w 723032"/>
                <a:gd name="connsiteY185" fmla="*/ 225607 h 396198"/>
                <a:gd name="connsiteX186" fmla="*/ 28391 w 723032"/>
                <a:gd name="connsiteY186" fmla="*/ 235182 h 396198"/>
                <a:gd name="connsiteX187" fmla="*/ 35077 w 723032"/>
                <a:gd name="connsiteY187" fmla="*/ 246148 h 396198"/>
                <a:gd name="connsiteX188" fmla="*/ 40052 w 723032"/>
                <a:gd name="connsiteY188" fmla="*/ 256418 h 396198"/>
                <a:gd name="connsiteX189" fmla="*/ 40052 w 723032"/>
                <a:gd name="connsiteY189" fmla="*/ 267705 h 396198"/>
                <a:gd name="connsiteX190" fmla="*/ 46792 w 723032"/>
                <a:gd name="connsiteY190" fmla="*/ 276905 h 396198"/>
                <a:gd name="connsiteX191" fmla="*/ 56420 w 723032"/>
                <a:gd name="connsiteY191" fmla="*/ 285571 h 396198"/>
                <a:gd name="connsiteX192" fmla="*/ 61769 w 723032"/>
                <a:gd name="connsiteY192" fmla="*/ 290011 h 396198"/>
                <a:gd name="connsiteX193" fmla="*/ 64604 w 723032"/>
                <a:gd name="connsiteY193" fmla="*/ 294504 h 396198"/>
                <a:gd name="connsiteX194" fmla="*/ 68616 w 723032"/>
                <a:gd name="connsiteY194" fmla="*/ 297981 h 396198"/>
                <a:gd name="connsiteX195" fmla="*/ 75945 w 723032"/>
                <a:gd name="connsiteY195" fmla="*/ 294076 h 396198"/>
                <a:gd name="connsiteX196" fmla="*/ 87338 w 723032"/>
                <a:gd name="connsiteY196" fmla="*/ 290867 h 396198"/>
                <a:gd name="connsiteX197" fmla="*/ 96646 w 723032"/>
                <a:gd name="connsiteY197" fmla="*/ 285304 h 396198"/>
                <a:gd name="connsiteX198" fmla="*/ 106328 w 723032"/>
                <a:gd name="connsiteY198" fmla="*/ 284662 h 396198"/>
                <a:gd name="connsiteX199" fmla="*/ 114726 w 723032"/>
                <a:gd name="connsiteY199" fmla="*/ 280061 h 396198"/>
                <a:gd name="connsiteX200" fmla="*/ 120022 w 723032"/>
                <a:gd name="connsiteY200" fmla="*/ 277012 h 396198"/>
                <a:gd name="connsiteX201" fmla="*/ 124622 w 723032"/>
                <a:gd name="connsiteY201" fmla="*/ 274605 h 396198"/>
                <a:gd name="connsiteX202" fmla="*/ 126441 w 723032"/>
                <a:gd name="connsiteY202" fmla="*/ 280971 h 396198"/>
                <a:gd name="connsiteX203" fmla="*/ 130078 w 723032"/>
                <a:gd name="connsiteY203" fmla="*/ 285304 h 396198"/>
                <a:gd name="connsiteX204" fmla="*/ 138369 w 723032"/>
                <a:gd name="connsiteY204" fmla="*/ 293702 h 396198"/>
                <a:gd name="connsiteX205" fmla="*/ 144200 w 723032"/>
                <a:gd name="connsiteY205" fmla="*/ 299532 h 396198"/>
                <a:gd name="connsiteX206" fmla="*/ 155380 w 723032"/>
                <a:gd name="connsiteY206" fmla="*/ 307610 h 396198"/>
                <a:gd name="connsiteX207" fmla="*/ 165008 w 723032"/>
                <a:gd name="connsiteY207" fmla="*/ 313440 h 396198"/>
                <a:gd name="connsiteX208" fmla="*/ 173085 w 723032"/>
                <a:gd name="connsiteY208" fmla="*/ 318468 h 396198"/>
                <a:gd name="connsiteX209" fmla="*/ 178541 w 723032"/>
                <a:gd name="connsiteY209" fmla="*/ 322908 h 396198"/>
                <a:gd name="connsiteX210" fmla="*/ 182660 w 723032"/>
                <a:gd name="connsiteY210" fmla="*/ 319592 h 396198"/>
                <a:gd name="connsiteX211" fmla="*/ 185014 w 723032"/>
                <a:gd name="connsiteY211" fmla="*/ 314296 h 396198"/>
                <a:gd name="connsiteX212" fmla="*/ 188651 w 723032"/>
                <a:gd name="connsiteY212" fmla="*/ 307342 h 396198"/>
                <a:gd name="connsiteX213" fmla="*/ 189614 w 723032"/>
                <a:gd name="connsiteY213" fmla="*/ 316222 h 396198"/>
                <a:gd name="connsiteX214" fmla="*/ 195819 w 723032"/>
                <a:gd name="connsiteY214" fmla="*/ 322855 h 396198"/>
                <a:gd name="connsiteX215" fmla="*/ 199350 w 723032"/>
                <a:gd name="connsiteY215" fmla="*/ 328953 h 396198"/>
                <a:gd name="connsiteX216" fmla="*/ 194910 w 723032"/>
                <a:gd name="connsiteY216" fmla="*/ 341737 h 396198"/>
                <a:gd name="connsiteX217" fmla="*/ 206571 w 723032"/>
                <a:gd name="connsiteY217" fmla="*/ 353612 h 396198"/>
                <a:gd name="connsiteX218" fmla="*/ 218767 w 723032"/>
                <a:gd name="connsiteY218" fmla="*/ 357731 h 396198"/>
                <a:gd name="connsiteX219" fmla="*/ 224116 w 723032"/>
                <a:gd name="connsiteY219" fmla="*/ 362118 h 396198"/>
                <a:gd name="connsiteX220" fmla="*/ 228610 w 723032"/>
                <a:gd name="connsiteY220" fmla="*/ 361369 h 396198"/>
                <a:gd name="connsiteX221" fmla="*/ 231284 w 723032"/>
                <a:gd name="connsiteY221" fmla="*/ 357785 h 396198"/>
                <a:gd name="connsiteX222" fmla="*/ 230428 w 723032"/>
                <a:gd name="connsiteY222" fmla="*/ 363776 h 396198"/>
                <a:gd name="connsiteX223" fmla="*/ 233638 w 723032"/>
                <a:gd name="connsiteY223" fmla="*/ 367306 h 396198"/>
                <a:gd name="connsiteX224" fmla="*/ 237543 w 723032"/>
                <a:gd name="connsiteY224" fmla="*/ 363187 h 396198"/>
                <a:gd name="connsiteX225" fmla="*/ 239415 w 723032"/>
                <a:gd name="connsiteY225" fmla="*/ 370516 h 396198"/>
                <a:gd name="connsiteX226" fmla="*/ 244978 w 723032"/>
                <a:gd name="connsiteY226" fmla="*/ 374528 h 396198"/>
                <a:gd name="connsiteX227" fmla="*/ 251772 w 723032"/>
                <a:gd name="connsiteY227" fmla="*/ 376881 h 396198"/>
                <a:gd name="connsiteX228" fmla="*/ 252948 w 723032"/>
                <a:gd name="connsiteY228" fmla="*/ 367627 h 396198"/>
                <a:gd name="connsiteX229" fmla="*/ 258084 w 723032"/>
                <a:gd name="connsiteY229" fmla="*/ 361743 h 396198"/>
                <a:gd name="connsiteX230" fmla="*/ 258351 w 723032"/>
                <a:gd name="connsiteY230" fmla="*/ 357571 h 396198"/>
                <a:gd name="connsiteX231" fmla="*/ 250006 w 723032"/>
                <a:gd name="connsiteY231" fmla="*/ 354682 h 396198"/>
                <a:gd name="connsiteX232" fmla="*/ 250006 w 723032"/>
                <a:gd name="connsiteY232" fmla="*/ 347461 h 396198"/>
                <a:gd name="connsiteX233" fmla="*/ 250702 w 723032"/>
                <a:gd name="connsiteY233" fmla="*/ 341577 h 396198"/>
                <a:gd name="connsiteX234" fmla="*/ 243106 w 723032"/>
                <a:gd name="connsiteY234" fmla="*/ 343503 h 396198"/>
                <a:gd name="connsiteX235" fmla="*/ 238238 w 723032"/>
                <a:gd name="connsiteY235" fmla="*/ 343235 h 396198"/>
                <a:gd name="connsiteX236" fmla="*/ 240217 w 723032"/>
                <a:gd name="connsiteY236" fmla="*/ 335693 h 396198"/>
                <a:gd name="connsiteX237" fmla="*/ 240110 w 723032"/>
                <a:gd name="connsiteY237" fmla="*/ 329060 h 396198"/>
                <a:gd name="connsiteX238" fmla="*/ 242357 w 723032"/>
                <a:gd name="connsiteY238" fmla="*/ 319324 h 396198"/>
                <a:gd name="connsiteX239" fmla="*/ 235029 w 723032"/>
                <a:gd name="connsiteY239" fmla="*/ 316810 h 396198"/>
                <a:gd name="connsiteX240" fmla="*/ 234226 w 723032"/>
                <a:gd name="connsiteY240" fmla="*/ 314189 h 396198"/>
                <a:gd name="connsiteX241" fmla="*/ 241715 w 723032"/>
                <a:gd name="connsiteY241" fmla="*/ 309749 h 396198"/>
                <a:gd name="connsiteX242" fmla="*/ 243320 w 723032"/>
                <a:gd name="connsiteY242" fmla="*/ 301726 h 396198"/>
                <a:gd name="connsiteX243" fmla="*/ 246262 w 723032"/>
                <a:gd name="connsiteY243" fmla="*/ 296911 h 396198"/>
                <a:gd name="connsiteX244" fmla="*/ 253269 w 723032"/>
                <a:gd name="connsiteY244" fmla="*/ 292685 h 396198"/>
                <a:gd name="connsiteX245" fmla="*/ 262309 w 723032"/>
                <a:gd name="connsiteY245" fmla="*/ 296002 h 396198"/>
                <a:gd name="connsiteX246" fmla="*/ 271135 w 723032"/>
                <a:gd name="connsiteY246" fmla="*/ 293060 h 396198"/>
                <a:gd name="connsiteX247" fmla="*/ 276966 w 723032"/>
                <a:gd name="connsiteY247" fmla="*/ 284876 h 396198"/>
                <a:gd name="connsiteX248" fmla="*/ 283599 w 723032"/>
                <a:gd name="connsiteY248" fmla="*/ 286106 h 396198"/>
                <a:gd name="connsiteX249" fmla="*/ 284187 w 723032"/>
                <a:gd name="connsiteY249" fmla="*/ 290439 h 396198"/>
                <a:gd name="connsiteX250" fmla="*/ 282957 w 723032"/>
                <a:gd name="connsiteY250" fmla="*/ 297607 h 396198"/>
                <a:gd name="connsiteX251" fmla="*/ 277127 w 723032"/>
                <a:gd name="connsiteY251" fmla="*/ 301619 h 396198"/>
                <a:gd name="connsiteX252" fmla="*/ 270654 w 723032"/>
                <a:gd name="connsiteY252" fmla="*/ 302742 h 396198"/>
                <a:gd name="connsiteX253" fmla="*/ 268407 w 723032"/>
                <a:gd name="connsiteY253" fmla="*/ 305684 h 396198"/>
                <a:gd name="connsiteX254" fmla="*/ 278089 w 723032"/>
                <a:gd name="connsiteY254" fmla="*/ 304026 h 396198"/>
                <a:gd name="connsiteX255" fmla="*/ 283706 w 723032"/>
                <a:gd name="connsiteY255" fmla="*/ 306058 h 396198"/>
                <a:gd name="connsiteX256" fmla="*/ 277608 w 723032"/>
                <a:gd name="connsiteY256" fmla="*/ 307503 h 396198"/>
                <a:gd name="connsiteX257" fmla="*/ 267712 w 723032"/>
                <a:gd name="connsiteY257" fmla="*/ 310819 h 396198"/>
                <a:gd name="connsiteX258" fmla="*/ 272259 w 723032"/>
                <a:gd name="connsiteY258" fmla="*/ 315633 h 396198"/>
                <a:gd name="connsiteX259" fmla="*/ 279587 w 723032"/>
                <a:gd name="connsiteY259" fmla="*/ 318308 h 396198"/>
                <a:gd name="connsiteX260" fmla="*/ 286809 w 723032"/>
                <a:gd name="connsiteY260" fmla="*/ 321357 h 396198"/>
                <a:gd name="connsiteX261" fmla="*/ 293495 w 723032"/>
                <a:gd name="connsiteY261" fmla="*/ 317720 h 396198"/>
                <a:gd name="connsiteX262" fmla="*/ 299593 w 723032"/>
                <a:gd name="connsiteY262" fmla="*/ 317185 h 396198"/>
                <a:gd name="connsiteX263" fmla="*/ 304247 w 723032"/>
                <a:gd name="connsiteY263" fmla="*/ 312798 h 396198"/>
                <a:gd name="connsiteX264" fmla="*/ 303123 w 723032"/>
                <a:gd name="connsiteY264" fmla="*/ 307128 h 396198"/>
                <a:gd name="connsiteX265" fmla="*/ 297721 w 723032"/>
                <a:gd name="connsiteY265" fmla="*/ 301458 h 396198"/>
                <a:gd name="connsiteX266" fmla="*/ 305905 w 723032"/>
                <a:gd name="connsiteY266" fmla="*/ 297125 h 396198"/>
                <a:gd name="connsiteX267" fmla="*/ 310452 w 723032"/>
                <a:gd name="connsiteY267" fmla="*/ 291295 h 396198"/>
                <a:gd name="connsiteX268" fmla="*/ 301358 w 723032"/>
                <a:gd name="connsiteY268" fmla="*/ 283324 h 396198"/>
                <a:gd name="connsiteX269" fmla="*/ 293655 w 723032"/>
                <a:gd name="connsiteY269" fmla="*/ 283645 h 396198"/>
                <a:gd name="connsiteX270" fmla="*/ 291248 w 723032"/>
                <a:gd name="connsiteY270" fmla="*/ 277333 h 396198"/>
                <a:gd name="connsiteX271" fmla="*/ 291837 w 723032"/>
                <a:gd name="connsiteY271" fmla="*/ 271610 h 396198"/>
                <a:gd name="connsiteX272" fmla="*/ 293655 w 723032"/>
                <a:gd name="connsiteY272" fmla="*/ 271610 h 396198"/>
                <a:gd name="connsiteX273" fmla="*/ 293655 w 723032"/>
                <a:gd name="connsiteY273" fmla="*/ 271610 h 396198"/>
                <a:gd name="connsiteX274" fmla="*/ 299860 w 723032"/>
                <a:gd name="connsiteY274" fmla="*/ 275782 h 396198"/>
                <a:gd name="connsiteX275" fmla="*/ 312217 w 723032"/>
                <a:gd name="connsiteY275" fmla="*/ 286160 h 396198"/>
                <a:gd name="connsiteX276" fmla="*/ 314892 w 723032"/>
                <a:gd name="connsiteY276" fmla="*/ 297446 h 396198"/>
                <a:gd name="connsiteX277" fmla="*/ 307777 w 723032"/>
                <a:gd name="connsiteY277" fmla="*/ 303919 h 396198"/>
                <a:gd name="connsiteX278" fmla="*/ 321150 w 723032"/>
                <a:gd name="connsiteY278" fmla="*/ 317292 h 396198"/>
                <a:gd name="connsiteX279" fmla="*/ 325109 w 723032"/>
                <a:gd name="connsiteY279" fmla="*/ 318843 h 396198"/>
                <a:gd name="connsiteX280" fmla="*/ 325109 w 723032"/>
                <a:gd name="connsiteY280" fmla="*/ 318843 h 396198"/>
                <a:gd name="connsiteX281" fmla="*/ 325429 w 723032"/>
                <a:gd name="connsiteY281" fmla="*/ 318950 h 396198"/>
                <a:gd name="connsiteX282" fmla="*/ 325643 w 723032"/>
                <a:gd name="connsiteY282" fmla="*/ 319003 h 396198"/>
                <a:gd name="connsiteX283" fmla="*/ 325643 w 723032"/>
                <a:gd name="connsiteY283" fmla="*/ 319003 h 396198"/>
                <a:gd name="connsiteX284" fmla="*/ 342012 w 723032"/>
                <a:gd name="connsiteY284" fmla="*/ 321197 h 396198"/>
                <a:gd name="connsiteX285" fmla="*/ 344258 w 723032"/>
                <a:gd name="connsiteY285" fmla="*/ 328257 h 396198"/>
                <a:gd name="connsiteX286" fmla="*/ 347415 w 723032"/>
                <a:gd name="connsiteY286" fmla="*/ 335158 h 396198"/>
                <a:gd name="connsiteX287" fmla="*/ 352122 w 723032"/>
                <a:gd name="connsiteY287" fmla="*/ 340935 h 396198"/>
                <a:gd name="connsiteX288" fmla="*/ 360306 w 723032"/>
                <a:gd name="connsiteY288" fmla="*/ 344198 h 396198"/>
                <a:gd name="connsiteX289" fmla="*/ 369186 w 723032"/>
                <a:gd name="connsiteY289" fmla="*/ 346819 h 396198"/>
                <a:gd name="connsiteX290" fmla="*/ 370041 w 723032"/>
                <a:gd name="connsiteY290" fmla="*/ 359924 h 396198"/>
                <a:gd name="connsiteX291" fmla="*/ 374160 w 723032"/>
                <a:gd name="connsiteY291" fmla="*/ 371211 h 396198"/>
                <a:gd name="connsiteX292" fmla="*/ 379563 w 723032"/>
                <a:gd name="connsiteY292" fmla="*/ 379502 h 396198"/>
                <a:gd name="connsiteX293" fmla="*/ 374588 w 723032"/>
                <a:gd name="connsiteY293" fmla="*/ 388275 h 396198"/>
                <a:gd name="connsiteX294" fmla="*/ 376353 w 723032"/>
                <a:gd name="connsiteY294" fmla="*/ 396192 h 396198"/>
                <a:gd name="connsiteX295" fmla="*/ 382398 w 723032"/>
                <a:gd name="connsiteY295" fmla="*/ 388435 h 396198"/>
                <a:gd name="connsiteX296" fmla="*/ 381703 w 723032"/>
                <a:gd name="connsiteY296" fmla="*/ 377363 h 396198"/>
                <a:gd name="connsiteX297" fmla="*/ 382665 w 723032"/>
                <a:gd name="connsiteY297" fmla="*/ 363615 h 396198"/>
                <a:gd name="connsiteX298" fmla="*/ 379082 w 723032"/>
                <a:gd name="connsiteY298" fmla="*/ 352168 h 396198"/>
                <a:gd name="connsiteX299" fmla="*/ 377156 w 723032"/>
                <a:gd name="connsiteY299" fmla="*/ 339223 h 396198"/>
                <a:gd name="connsiteX300" fmla="*/ 370576 w 723032"/>
                <a:gd name="connsiteY300" fmla="*/ 327081 h 396198"/>
                <a:gd name="connsiteX301" fmla="*/ 371111 w 723032"/>
                <a:gd name="connsiteY301" fmla="*/ 317666 h 396198"/>
                <a:gd name="connsiteX302" fmla="*/ 362927 w 723032"/>
                <a:gd name="connsiteY302" fmla="*/ 314671 h 396198"/>
                <a:gd name="connsiteX303" fmla="*/ 357899 w 723032"/>
                <a:gd name="connsiteY303" fmla="*/ 304507 h 396198"/>
                <a:gd name="connsiteX304" fmla="*/ 368597 w 723032"/>
                <a:gd name="connsiteY304" fmla="*/ 300709 h 396198"/>
                <a:gd name="connsiteX305" fmla="*/ 374321 w 723032"/>
                <a:gd name="connsiteY305" fmla="*/ 293862 h 396198"/>
                <a:gd name="connsiteX306" fmla="*/ 373251 w 723032"/>
                <a:gd name="connsiteY306" fmla="*/ 285250 h 396198"/>
                <a:gd name="connsiteX307" fmla="*/ 373465 w 723032"/>
                <a:gd name="connsiteY307" fmla="*/ 274659 h 396198"/>
                <a:gd name="connsiteX308" fmla="*/ 377370 w 723032"/>
                <a:gd name="connsiteY308" fmla="*/ 272840 h 396198"/>
                <a:gd name="connsiteX309" fmla="*/ 375765 w 723032"/>
                <a:gd name="connsiteY309" fmla="*/ 267277 h 396198"/>
                <a:gd name="connsiteX310" fmla="*/ 379403 w 723032"/>
                <a:gd name="connsiteY310" fmla="*/ 264281 h 396198"/>
                <a:gd name="connsiteX311" fmla="*/ 378386 w 723032"/>
                <a:gd name="connsiteY311" fmla="*/ 258932 h 396198"/>
                <a:gd name="connsiteX312" fmla="*/ 384324 w 723032"/>
                <a:gd name="connsiteY312" fmla="*/ 251604 h 396198"/>
                <a:gd name="connsiteX313" fmla="*/ 388336 w 723032"/>
                <a:gd name="connsiteY313" fmla="*/ 249411 h 396198"/>
                <a:gd name="connsiteX314" fmla="*/ 390261 w 723032"/>
                <a:gd name="connsiteY314" fmla="*/ 244329 h 396198"/>
                <a:gd name="connsiteX315" fmla="*/ 388710 w 723032"/>
                <a:gd name="connsiteY315" fmla="*/ 241868 h 396198"/>
                <a:gd name="connsiteX316" fmla="*/ 380579 w 723032"/>
                <a:gd name="connsiteY316" fmla="*/ 244596 h 396198"/>
                <a:gd name="connsiteX317" fmla="*/ 376942 w 723032"/>
                <a:gd name="connsiteY317" fmla="*/ 236787 h 396198"/>
                <a:gd name="connsiteX318" fmla="*/ 376728 w 723032"/>
                <a:gd name="connsiteY318" fmla="*/ 224323 h 396198"/>
                <a:gd name="connsiteX319" fmla="*/ 379509 w 723032"/>
                <a:gd name="connsiteY319" fmla="*/ 220632 h 396198"/>
                <a:gd name="connsiteX320" fmla="*/ 387908 w 723032"/>
                <a:gd name="connsiteY320" fmla="*/ 232240 h 396198"/>
                <a:gd name="connsiteX321" fmla="*/ 395824 w 723032"/>
                <a:gd name="connsiteY321" fmla="*/ 233096 h 396198"/>
                <a:gd name="connsiteX322" fmla="*/ 406148 w 723032"/>
                <a:gd name="connsiteY322" fmla="*/ 237750 h 396198"/>
                <a:gd name="connsiteX323" fmla="*/ 419575 w 723032"/>
                <a:gd name="connsiteY323" fmla="*/ 224858 h 396198"/>
                <a:gd name="connsiteX324" fmla="*/ 428936 w 723032"/>
                <a:gd name="connsiteY324" fmla="*/ 224965 h 396198"/>
                <a:gd name="connsiteX325" fmla="*/ 419200 w 723032"/>
                <a:gd name="connsiteY325" fmla="*/ 237054 h 396198"/>
                <a:gd name="connsiteX326" fmla="*/ 400425 w 723032"/>
                <a:gd name="connsiteY326" fmla="*/ 243473 h 396198"/>
                <a:gd name="connsiteX327" fmla="*/ 387480 w 723032"/>
                <a:gd name="connsiteY327" fmla="*/ 263105 h 396198"/>
                <a:gd name="connsiteX328" fmla="*/ 379670 w 723032"/>
                <a:gd name="connsiteY328" fmla="*/ 295788 h 396198"/>
                <a:gd name="connsiteX329" fmla="*/ 388977 w 723032"/>
                <a:gd name="connsiteY329" fmla="*/ 314403 h 396198"/>
                <a:gd name="connsiteX330" fmla="*/ 401227 w 723032"/>
                <a:gd name="connsiteY330" fmla="*/ 332055 h 396198"/>
                <a:gd name="connsiteX331" fmla="*/ 415670 w 723032"/>
                <a:gd name="connsiteY331" fmla="*/ 329862 h 396198"/>
                <a:gd name="connsiteX332" fmla="*/ 410856 w 723032"/>
                <a:gd name="connsiteY332" fmla="*/ 321250 h 396198"/>
                <a:gd name="connsiteX333" fmla="*/ 415188 w 723032"/>
                <a:gd name="connsiteY333" fmla="*/ 312905 h 396198"/>
                <a:gd name="connsiteX334" fmla="*/ 418505 w 723032"/>
                <a:gd name="connsiteY334" fmla="*/ 321624 h 396198"/>
                <a:gd name="connsiteX335" fmla="*/ 430327 w 723032"/>
                <a:gd name="connsiteY335" fmla="*/ 324834 h 396198"/>
                <a:gd name="connsiteX336" fmla="*/ 442469 w 723032"/>
                <a:gd name="connsiteY336" fmla="*/ 327348 h 396198"/>
                <a:gd name="connsiteX337" fmla="*/ 449477 w 723032"/>
                <a:gd name="connsiteY337" fmla="*/ 329969 h 396198"/>
                <a:gd name="connsiteX338" fmla="*/ 460763 w 723032"/>
                <a:gd name="connsiteY338" fmla="*/ 327027 h 396198"/>
                <a:gd name="connsiteX339" fmla="*/ 461619 w 723032"/>
                <a:gd name="connsiteY339" fmla="*/ 341363 h 396198"/>
                <a:gd name="connsiteX340" fmla="*/ 469108 w 723032"/>
                <a:gd name="connsiteY340" fmla="*/ 348745 h 396198"/>
                <a:gd name="connsiteX341" fmla="*/ 498742 w 723032"/>
                <a:gd name="connsiteY341" fmla="*/ 349173 h 396198"/>
                <a:gd name="connsiteX342" fmla="*/ 512008 w 723032"/>
                <a:gd name="connsiteY342" fmla="*/ 345535 h 396198"/>
                <a:gd name="connsiteX343" fmla="*/ 517411 w 723032"/>
                <a:gd name="connsiteY343" fmla="*/ 327455 h 396198"/>
                <a:gd name="connsiteX344" fmla="*/ 528537 w 723032"/>
                <a:gd name="connsiteY344" fmla="*/ 326599 h 396198"/>
                <a:gd name="connsiteX345" fmla="*/ 526932 w 723032"/>
                <a:gd name="connsiteY345" fmla="*/ 349226 h 396198"/>
                <a:gd name="connsiteX346" fmla="*/ 526611 w 723032"/>
                <a:gd name="connsiteY346" fmla="*/ 362171 h 396198"/>
                <a:gd name="connsiteX347" fmla="*/ 550201 w 723032"/>
                <a:gd name="connsiteY347" fmla="*/ 362064 h 396198"/>
                <a:gd name="connsiteX348" fmla="*/ 583206 w 723032"/>
                <a:gd name="connsiteY348" fmla="*/ 363080 h 396198"/>
                <a:gd name="connsiteX349" fmla="*/ 597648 w 723032"/>
                <a:gd name="connsiteY349" fmla="*/ 360406 h 396198"/>
                <a:gd name="connsiteX350" fmla="*/ 602730 w 723032"/>
                <a:gd name="connsiteY350" fmla="*/ 349654 h 396198"/>
                <a:gd name="connsiteX351" fmla="*/ 606528 w 723032"/>
                <a:gd name="connsiteY351" fmla="*/ 334088 h 396198"/>
                <a:gd name="connsiteX352" fmla="*/ 623217 w 723032"/>
                <a:gd name="connsiteY352" fmla="*/ 338260 h 396198"/>
                <a:gd name="connsiteX353" fmla="*/ 641030 w 723032"/>
                <a:gd name="connsiteY353" fmla="*/ 345482 h 396198"/>
                <a:gd name="connsiteX354" fmla="*/ 657559 w 723032"/>
                <a:gd name="connsiteY354" fmla="*/ 340026 h 396198"/>
                <a:gd name="connsiteX355" fmla="*/ 665262 w 723032"/>
                <a:gd name="connsiteY355" fmla="*/ 344091 h 396198"/>
                <a:gd name="connsiteX356" fmla="*/ 674837 w 723032"/>
                <a:gd name="connsiteY356" fmla="*/ 353826 h 396198"/>
                <a:gd name="connsiteX357" fmla="*/ 681951 w 723032"/>
                <a:gd name="connsiteY357" fmla="*/ 346766 h 396198"/>
                <a:gd name="connsiteX358" fmla="*/ 697250 w 723032"/>
                <a:gd name="connsiteY358" fmla="*/ 347033 h 396198"/>
                <a:gd name="connsiteX359" fmla="*/ 712281 w 723032"/>
                <a:gd name="connsiteY359" fmla="*/ 340667 h 396198"/>
                <a:gd name="connsiteX360" fmla="*/ 721107 w 723032"/>
                <a:gd name="connsiteY360" fmla="*/ 334623 h 396198"/>
                <a:gd name="connsiteX361" fmla="*/ 723033 w 723032"/>
                <a:gd name="connsiteY361" fmla="*/ 333553 h 396198"/>
                <a:gd name="connsiteX362" fmla="*/ 710623 w 723032"/>
                <a:gd name="connsiteY362" fmla="*/ 301458 h 39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723032" h="396198">
                  <a:moveTo>
                    <a:pt x="710837" y="301940"/>
                  </a:moveTo>
                  <a:cubicBezTo>
                    <a:pt x="707039" y="295628"/>
                    <a:pt x="704043" y="285143"/>
                    <a:pt x="701422" y="275943"/>
                  </a:cubicBezTo>
                  <a:cubicBezTo>
                    <a:pt x="699282" y="268454"/>
                    <a:pt x="697250" y="261339"/>
                    <a:pt x="695591" y="259842"/>
                  </a:cubicBezTo>
                  <a:cubicBezTo>
                    <a:pt x="695377" y="259628"/>
                    <a:pt x="695164" y="259414"/>
                    <a:pt x="694950" y="259253"/>
                  </a:cubicBezTo>
                  <a:cubicBezTo>
                    <a:pt x="694896" y="259253"/>
                    <a:pt x="694843" y="259253"/>
                    <a:pt x="694789" y="259253"/>
                  </a:cubicBezTo>
                  <a:cubicBezTo>
                    <a:pt x="689761" y="258237"/>
                    <a:pt x="680453" y="258825"/>
                    <a:pt x="675960" y="259574"/>
                  </a:cubicBezTo>
                  <a:cubicBezTo>
                    <a:pt x="673713" y="259949"/>
                    <a:pt x="671413" y="260109"/>
                    <a:pt x="668953" y="260109"/>
                  </a:cubicBezTo>
                  <a:cubicBezTo>
                    <a:pt x="666118" y="260109"/>
                    <a:pt x="663015" y="259895"/>
                    <a:pt x="659485" y="259574"/>
                  </a:cubicBezTo>
                  <a:cubicBezTo>
                    <a:pt x="655366" y="259200"/>
                    <a:pt x="654456" y="257702"/>
                    <a:pt x="653761" y="255937"/>
                  </a:cubicBezTo>
                  <a:cubicBezTo>
                    <a:pt x="653440" y="255027"/>
                    <a:pt x="653226" y="254492"/>
                    <a:pt x="652156" y="254172"/>
                  </a:cubicBezTo>
                  <a:cubicBezTo>
                    <a:pt x="647663" y="252834"/>
                    <a:pt x="642742" y="249732"/>
                    <a:pt x="636644" y="244436"/>
                  </a:cubicBezTo>
                  <a:cubicBezTo>
                    <a:pt x="633595" y="241761"/>
                    <a:pt x="630064" y="238231"/>
                    <a:pt x="626320" y="234433"/>
                  </a:cubicBezTo>
                  <a:cubicBezTo>
                    <a:pt x="621345" y="229351"/>
                    <a:pt x="616156" y="224163"/>
                    <a:pt x="611235" y="220151"/>
                  </a:cubicBezTo>
                  <a:cubicBezTo>
                    <a:pt x="605458" y="215497"/>
                    <a:pt x="599253" y="209506"/>
                    <a:pt x="594278" y="204692"/>
                  </a:cubicBezTo>
                  <a:cubicBezTo>
                    <a:pt x="591604" y="202124"/>
                    <a:pt x="589357" y="199931"/>
                    <a:pt x="587431" y="198219"/>
                  </a:cubicBezTo>
                  <a:cubicBezTo>
                    <a:pt x="581654" y="193031"/>
                    <a:pt x="579354" y="186398"/>
                    <a:pt x="580103" y="177304"/>
                  </a:cubicBezTo>
                  <a:cubicBezTo>
                    <a:pt x="580959" y="167248"/>
                    <a:pt x="592299" y="141732"/>
                    <a:pt x="595776" y="134136"/>
                  </a:cubicBezTo>
                  <a:cubicBezTo>
                    <a:pt x="598397" y="128413"/>
                    <a:pt x="601874" y="121245"/>
                    <a:pt x="605565" y="113596"/>
                  </a:cubicBezTo>
                  <a:cubicBezTo>
                    <a:pt x="610219" y="104074"/>
                    <a:pt x="614980" y="94178"/>
                    <a:pt x="617815" y="87652"/>
                  </a:cubicBezTo>
                  <a:cubicBezTo>
                    <a:pt x="622468" y="76847"/>
                    <a:pt x="628406" y="59997"/>
                    <a:pt x="631134" y="45180"/>
                  </a:cubicBezTo>
                  <a:cubicBezTo>
                    <a:pt x="632899" y="35551"/>
                    <a:pt x="631455" y="23783"/>
                    <a:pt x="629850" y="14690"/>
                  </a:cubicBezTo>
                  <a:cubicBezTo>
                    <a:pt x="626213" y="13994"/>
                    <a:pt x="624287" y="14583"/>
                    <a:pt x="621773" y="17097"/>
                  </a:cubicBezTo>
                  <a:cubicBezTo>
                    <a:pt x="620650" y="18220"/>
                    <a:pt x="619633" y="18969"/>
                    <a:pt x="618778" y="19557"/>
                  </a:cubicBezTo>
                  <a:cubicBezTo>
                    <a:pt x="617226" y="20681"/>
                    <a:pt x="616049" y="21430"/>
                    <a:pt x="614926" y="24158"/>
                  </a:cubicBezTo>
                  <a:cubicBezTo>
                    <a:pt x="613428" y="27742"/>
                    <a:pt x="610379" y="30416"/>
                    <a:pt x="607491" y="32984"/>
                  </a:cubicBezTo>
                  <a:cubicBezTo>
                    <a:pt x="606528" y="33840"/>
                    <a:pt x="605565" y="34642"/>
                    <a:pt x="604656" y="35551"/>
                  </a:cubicBezTo>
                  <a:cubicBezTo>
                    <a:pt x="600430" y="39617"/>
                    <a:pt x="595402" y="38975"/>
                    <a:pt x="591764" y="38493"/>
                  </a:cubicBezTo>
                  <a:cubicBezTo>
                    <a:pt x="588020" y="38012"/>
                    <a:pt x="579782" y="34107"/>
                    <a:pt x="577428" y="32984"/>
                  </a:cubicBezTo>
                  <a:lnTo>
                    <a:pt x="573363" y="38921"/>
                  </a:lnTo>
                  <a:cubicBezTo>
                    <a:pt x="573363" y="38921"/>
                    <a:pt x="572882" y="39296"/>
                    <a:pt x="572561" y="39296"/>
                  </a:cubicBezTo>
                  <a:cubicBezTo>
                    <a:pt x="572240" y="39296"/>
                    <a:pt x="571972" y="39028"/>
                    <a:pt x="571919" y="38761"/>
                  </a:cubicBezTo>
                  <a:cubicBezTo>
                    <a:pt x="571919" y="38600"/>
                    <a:pt x="570742" y="35284"/>
                    <a:pt x="570689" y="32342"/>
                  </a:cubicBezTo>
                  <a:cubicBezTo>
                    <a:pt x="570689" y="31165"/>
                    <a:pt x="569940" y="30042"/>
                    <a:pt x="568977" y="29667"/>
                  </a:cubicBezTo>
                  <a:cubicBezTo>
                    <a:pt x="568442" y="29453"/>
                    <a:pt x="567639" y="29400"/>
                    <a:pt x="566730" y="30202"/>
                  </a:cubicBezTo>
                  <a:cubicBezTo>
                    <a:pt x="564590" y="32288"/>
                    <a:pt x="561916" y="34535"/>
                    <a:pt x="556888" y="34535"/>
                  </a:cubicBezTo>
                  <a:cubicBezTo>
                    <a:pt x="553036" y="34535"/>
                    <a:pt x="550094" y="35712"/>
                    <a:pt x="546671" y="37049"/>
                  </a:cubicBezTo>
                  <a:lnTo>
                    <a:pt x="545387" y="37530"/>
                  </a:lnTo>
                  <a:cubicBezTo>
                    <a:pt x="541322" y="39082"/>
                    <a:pt x="531586" y="41007"/>
                    <a:pt x="528002" y="41275"/>
                  </a:cubicBezTo>
                  <a:cubicBezTo>
                    <a:pt x="526504" y="41382"/>
                    <a:pt x="525274" y="42131"/>
                    <a:pt x="524151" y="42826"/>
                  </a:cubicBezTo>
                  <a:cubicBezTo>
                    <a:pt x="522760" y="43682"/>
                    <a:pt x="521316" y="44538"/>
                    <a:pt x="519497" y="44056"/>
                  </a:cubicBezTo>
                  <a:cubicBezTo>
                    <a:pt x="518320" y="43736"/>
                    <a:pt x="517411" y="43254"/>
                    <a:pt x="516608" y="42880"/>
                  </a:cubicBezTo>
                  <a:cubicBezTo>
                    <a:pt x="515378" y="42238"/>
                    <a:pt x="514736" y="41917"/>
                    <a:pt x="513827" y="42184"/>
                  </a:cubicBezTo>
                  <a:cubicBezTo>
                    <a:pt x="512650" y="42452"/>
                    <a:pt x="511634" y="42238"/>
                    <a:pt x="510885" y="41542"/>
                  </a:cubicBezTo>
                  <a:cubicBezTo>
                    <a:pt x="510082" y="40793"/>
                    <a:pt x="509762" y="39617"/>
                    <a:pt x="509976" y="38333"/>
                  </a:cubicBezTo>
                  <a:cubicBezTo>
                    <a:pt x="510136" y="37370"/>
                    <a:pt x="510724" y="36621"/>
                    <a:pt x="511259" y="35872"/>
                  </a:cubicBezTo>
                  <a:cubicBezTo>
                    <a:pt x="511901" y="34963"/>
                    <a:pt x="512543" y="34107"/>
                    <a:pt x="512490" y="33037"/>
                  </a:cubicBezTo>
                  <a:cubicBezTo>
                    <a:pt x="512436" y="31914"/>
                    <a:pt x="512704" y="30791"/>
                    <a:pt x="512918" y="29721"/>
                  </a:cubicBezTo>
                  <a:cubicBezTo>
                    <a:pt x="513239" y="28276"/>
                    <a:pt x="513613" y="26725"/>
                    <a:pt x="513185" y="25174"/>
                  </a:cubicBezTo>
                  <a:cubicBezTo>
                    <a:pt x="512918" y="24104"/>
                    <a:pt x="512329" y="23462"/>
                    <a:pt x="511527" y="23302"/>
                  </a:cubicBezTo>
                  <a:cubicBezTo>
                    <a:pt x="510831" y="23195"/>
                    <a:pt x="510082" y="23516"/>
                    <a:pt x="509655" y="24158"/>
                  </a:cubicBezTo>
                  <a:cubicBezTo>
                    <a:pt x="508264" y="26137"/>
                    <a:pt x="505161" y="29186"/>
                    <a:pt x="503129" y="30791"/>
                  </a:cubicBezTo>
                  <a:cubicBezTo>
                    <a:pt x="502380" y="31379"/>
                    <a:pt x="502219" y="32128"/>
                    <a:pt x="502059" y="33358"/>
                  </a:cubicBezTo>
                  <a:cubicBezTo>
                    <a:pt x="501898" y="34428"/>
                    <a:pt x="501738" y="35658"/>
                    <a:pt x="500882" y="36835"/>
                  </a:cubicBezTo>
                  <a:cubicBezTo>
                    <a:pt x="500294" y="37691"/>
                    <a:pt x="499438" y="38172"/>
                    <a:pt x="498475" y="38279"/>
                  </a:cubicBezTo>
                  <a:cubicBezTo>
                    <a:pt x="496710" y="38493"/>
                    <a:pt x="494409" y="37316"/>
                    <a:pt x="491628" y="34802"/>
                  </a:cubicBezTo>
                  <a:cubicBezTo>
                    <a:pt x="488204" y="31700"/>
                    <a:pt x="486814" y="30684"/>
                    <a:pt x="484407" y="31486"/>
                  </a:cubicBezTo>
                  <a:lnTo>
                    <a:pt x="483658" y="31753"/>
                  </a:lnTo>
                  <a:cubicBezTo>
                    <a:pt x="480983" y="32663"/>
                    <a:pt x="478415" y="33519"/>
                    <a:pt x="476757" y="35658"/>
                  </a:cubicBezTo>
                  <a:cubicBezTo>
                    <a:pt x="475152" y="37744"/>
                    <a:pt x="475634" y="38761"/>
                    <a:pt x="477399" y="41061"/>
                  </a:cubicBezTo>
                  <a:cubicBezTo>
                    <a:pt x="478522" y="42505"/>
                    <a:pt x="478309" y="43842"/>
                    <a:pt x="478148" y="44805"/>
                  </a:cubicBezTo>
                  <a:cubicBezTo>
                    <a:pt x="477988" y="45822"/>
                    <a:pt x="477881" y="46357"/>
                    <a:pt x="478790" y="46999"/>
                  </a:cubicBezTo>
                  <a:cubicBezTo>
                    <a:pt x="480395" y="48229"/>
                    <a:pt x="480448" y="49780"/>
                    <a:pt x="479860" y="50796"/>
                  </a:cubicBezTo>
                  <a:cubicBezTo>
                    <a:pt x="479164" y="52080"/>
                    <a:pt x="477667" y="52669"/>
                    <a:pt x="476329" y="52241"/>
                  </a:cubicBezTo>
                  <a:cubicBezTo>
                    <a:pt x="474564" y="51652"/>
                    <a:pt x="470071" y="51920"/>
                    <a:pt x="468199" y="53257"/>
                  </a:cubicBezTo>
                  <a:cubicBezTo>
                    <a:pt x="467129" y="54006"/>
                    <a:pt x="465952" y="54220"/>
                    <a:pt x="464829" y="53899"/>
                  </a:cubicBezTo>
                  <a:cubicBezTo>
                    <a:pt x="463598" y="53525"/>
                    <a:pt x="462582" y="52508"/>
                    <a:pt x="462154" y="51224"/>
                  </a:cubicBezTo>
                  <a:cubicBezTo>
                    <a:pt x="461459" y="49352"/>
                    <a:pt x="459212" y="39991"/>
                    <a:pt x="458517" y="34802"/>
                  </a:cubicBezTo>
                  <a:cubicBezTo>
                    <a:pt x="458249" y="32823"/>
                    <a:pt x="456858" y="22874"/>
                    <a:pt x="457447" y="19878"/>
                  </a:cubicBezTo>
                  <a:cubicBezTo>
                    <a:pt x="457768" y="18273"/>
                    <a:pt x="458570" y="17578"/>
                    <a:pt x="459158" y="17311"/>
                  </a:cubicBezTo>
                  <a:cubicBezTo>
                    <a:pt x="459800" y="16990"/>
                    <a:pt x="460924" y="16829"/>
                    <a:pt x="462475" y="17739"/>
                  </a:cubicBezTo>
                  <a:cubicBezTo>
                    <a:pt x="463491" y="18327"/>
                    <a:pt x="464668" y="18541"/>
                    <a:pt x="465203" y="18220"/>
                  </a:cubicBezTo>
                  <a:cubicBezTo>
                    <a:pt x="465310" y="18167"/>
                    <a:pt x="465631" y="17953"/>
                    <a:pt x="465631" y="17097"/>
                  </a:cubicBezTo>
                  <a:cubicBezTo>
                    <a:pt x="465631" y="14797"/>
                    <a:pt x="463331" y="13031"/>
                    <a:pt x="460817" y="11427"/>
                  </a:cubicBezTo>
                  <a:cubicBezTo>
                    <a:pt x="458677" y="10089"/>
                    <a:pt x="458784" y="8645"/>
                    <a:pt x="458838" y="7575"/>
                  </a:cubicBezTo>
                  <a:cubicBezTo>
                    <a:pt x="458838" y="6987"/>
                    <a:pt x="458891" y="6505"/>
                    <a:pt x="458624" y="6024"/>
                  </a:cubicBezTo>
                  <a:cubicBezTo>
                    <a:pt x="457607" y="4366"/>
                    <a:pt x="456056" y="3403"/>
                    <a:pt x="452579" y="1477"/>
                  </a:cubicBezTo>
                  <a:cubicBezTo>
                    <a:pt x="449637" y="-181"/>
                    <a:pt x="445518" y="-1411"/>
                    <a:pt x="439902" y="3349"/>
                  </a:cubicBezTo>
                  <a:cubicBezTo>
                    <a:pt x="435836" y="6880"/>
                    <a:pt x="436318" y="11747"/>
                    <a:pt x="436745" y="16080"/>
                  </a:cubicBezTo>
                  <a:cubicBezTo>
                    <a:pt x="436853" y="17257"/>
                    <a:pt x="436959" y="18434"/>
                    <a:pt x="436959" y="19450"/>
                  </a:cubicBezTo>
                  <a:cubicBezTo>
                    <a:pt x="436959" y="23890"/>
                    <a:pt x="438297" y="36514"/>
                    <a:pt x="438297" y="36675"/>
                  </a:cubicBezTo>
                  <a:cubicBezTo>
                    <a:pt x="438297" y="36889"/>
                    <a:pt x="438297" y="37156"/>
                    <a:pt x="438083" y="37316"/>
                  </a:cubicBezTo>
                  <a:cubicBezTo>
                    <a:pt x="437922" y="37477"/>
                    <a:pt x="437708" y="37584"/>
                    <a:pt x="437494" y="37584"/>
                  </a:cubicBezTo>
                  <a:lnTo>
                    <a:pt x="435515" y="37584"/>
                  </a:lnTo>
                  <a:lnTo>
                    <a:pt x="435515" y="107337"/>
                  </a:lnTo>
                  <a:cubicBezTo>
                    <a:pt x="435515" y="107765"/>
                    <a:pt x="435141" y="108139"/>
                    <a:pt x="434713" y="108139"/>
                  </a:cubicBezTo>
                  <a:cubicBezTo>
                    <a:pt x="434285" y="108139"/>
                    <a:pt x="433910" y="107765"/>
                    <a:pt x="433910" y="107337"/>
                  </a:cubicBezTo>
                  <a:lnTo>
                    <a:pt x="433910" y="81340"/>
                  </a:lnTo>
                  <a:lnTo>
                    <a:pt x="412888" y="81340"/>
                  </a:lnTo>
                  <a:cubicBezTo>
                    <a:pt x="412995" y="85245"/>
                    <a:pt x="413423" y="100918"/>
                    <a:pt x="413423" y="103004"/>
                  </a:cubicBezTo>
                  <a:cubicBezTo>
                    <a:pt x="413423" y="105839"/>
                    <a:pt x="410963" y="107177"/>
                    <a:pt x="409304" y="107337"/>
                  </a:cubicBezTo>
                  <a:cubicBezTo>
                    <a:pt x="408234" y="107444"/>
                    <a:pt x="403902" y="107658"/>
                    <a:pt x="402404" y="107711"/>
                  </a:cubicBezTo>
                  <a:cubicBezTo>
                    <a:pt x="402083" y="108353"/>
                    <a:pt x="401388" y="109584"/>
                    <a:pt x="400211" y="110921"/>
                  </a:cubicBezTo>
                  <a:cubicBezTo>
                    <a:pt x="398446" y="113007"/>
                    <a:pt x="395824" y="113756"/>
                    <a:pt x="390529" y="114612"/>
                  </a:cubicBezTo>
                  <a:cubicBezTo>
                    <a:pt x="390315" y="114612"/>
                    <a:pt x="390154" y="114719"/>
                    <a:pt x="389940" y="114772"/>
                  </a:cubicBezTo>
                  <a:cubicBezTo>
                    <a:pt x="388496" y="111242"/>
                    <a:pt x="386089" y="102362"/>
                    <a:pt x="384859" y="97013"/>
                  </a:cubicBezTo>
                  <a:cubicBezTo>
                    <a:pt x="384484" y="95248"/>
                    <a:pt x="384110" y="93697"/>
                    <a:pt x="383842" y="92520"/>
                  </a:cubicBezTo>
                  <a:cubicBezTo>
                    <a:pt x="382826" y="88348"/>
                    <a:pt x="380151" y="77756"/>
                    <a:pt x="379403" y="74761"/>
                  </a:cubicBezTo>
                  <a:cubicBezTo>
                    <a:pt x="377102" y="75403"/>
                    <a:pt x="370630" y="77221"/>
                    <a:pt x="368383" y="77863"/>
                  </a:cubicBezTo>
                  <a:cubicBezTo>
                    <a:pt x="365762" y="78612"/>
                    <a:pt x="363890" y="76472"/>
                    <a:pt x="362660" y="75082"/>
                  </a:cubicBezTo>
                  <a:cubicBezTo>
                    <a:pt x="362339" y="74761"/>
                    <a:pt x="362125" y="74440"/>
                    <a:pt x="361857" y="74226"/>
                  </a:cubicBezTo>
                  <a:cubicBezTo>
                    <a:pt x="360359" y="72888"/>
                    <a:pt x="359611" y="70428"/>
                    <a:pt x="359878" y="67539"/>
                  </a:cubicBezTo>
                  <a:cubicBezTo>
                    <a:pt x="360092" y="65132"/>
                    <a:pt x="358166" y="62939"/>
                    <a:pt x="358166" y="62939"/>
                  </a:cubicBezTo>
                  <a:cubicBezTo>
                    <a:pt x="357952" y="62672"/>
                    <a:pt x="357899" y="62351"/>
                    <a:pt x="358059" y="62030"/>
                  </a:cubicBezTo>
                  <a:lnTo>
                    <a:pt x="360680" y="56787"/>
                  </a:lnTo>
                  <a:cubicBezTo>
                    <a:pt x="357096" y="57162"/>
                    <a:pt x="348163" y="58125"/>
                    <a:pt x="345061" y="58178"/>
                  </a:cubicBezTo>
                  <a:cubicBezTo>
                    <a:pt x="342386" y="58285"/>
                    <a:pt x="340461" y="56787"/>
                    <a:pt x="338588" y="55450"/>
                  </a:cubicBezTo>
                  <a:cubicBezTo>
                    <a:pt x="337465" y="54648"/>
                    <a:pt x="336288" y="53792"/>
                    <a:pt x="334897" y="53203"/>
                  </a:cubicBezTo>
                  <a:cubicBezTo>
                    <a:pt x="332544" y="52187"/>
                    <a:pt x="332062" y="51010"/>
                    <a:pt x="331528" y="49727"/>
                  </a:cubicBezTo>
                  <a:cubicBezTo>
                    <a:pt x="331100" y="48764"/>
                    <a:pt x="330672" y="47640"/>
                    <a:pt x="329174" y="46196"/>
                  </a:cubicBezTo>
                  <a:cubicBezTo>
                    <a:pt x="325643" y="42933"/>
                    <a:pt x="324681" y="42719"/>
                    <a:pt x="322220" y="43415"/>
                  </a:cubicBezTo>
                  <a:cubicBezTo>
                    <a:pt x="320027" y="44003"/>
                    <a:pt x="317245" y="44056"/>
                    <a:pt x="314303" y="44056"/>
                  </a:cubicBezTo>
                  <a:cubicBezTo>
                    <a:pt x="313287" y="44056"/>
                    <a:pt x="312324" y="44056"/>
                    <a:pt x="311308" y="44110"/>
                  </a:cubicBezTo>
                  <a:cubicBezTo>
                    <a:pt x="307991" y="44217"/>
                    <a:pt x="301037" y="44484"/>
                    <a:pt x="296704" y="43522"/>
                  </a:cubicBezTo>
                  <a:cubicBezTo>
                    <a:pt x="294297" y="42987"/>
                    <a:pt x="292639" y="43522"/>
                    <a:pt x="291034" y="43949"/>
                  </a:cubicBezTo>
                  <a:cubicBezTo>
                    <a:pt x="290072" y="44217"/>
                    <a:pt x="289109" y="44538"/>
                    <a:pt x="288092" y="44538"/>
                  </a:cubicBezTo>
                  <a:cubicBezTo>
                    <a:pt x="287129" y="44538"/>
                    <a:pt x="286220" y="44270"/>
                    <a:pt x="285311" y="44003"/>
                  </a:cubicBezTo>
                  <a:cubicBezTo>
                    <a:pt x="283546" y="43468"/>
                    <a:pt x="282369" y="43201"/>
                    <a:pt x="281245" y="44217"/>
                  </a:cubicBezTo>
                  <a:cubicBezTo>
                    <a:pt x="278838" y="46303"/>
                    <a:pt x="276378" y="46892"/>
                    <a:pt x="272526" y="46303"/>
                  </a:cubicBezTo>
                  <a:cubicBezTo>
                    <a:pt x="271135" y="46089"/>
                    <a:pt x="269798" y="46517"/>
                    <a:pt x="268461" y="46945"/>
                  </a:cubicBezTo>
                  <a:cubicBezTo>
                    <a:pt x="266589" y="47533"/>
                    <a:pt x="264663" y="48122"/>
                    <a:pt x="262898" y="46785"/>
                  </a:cubicBezTo>
                  <a:cubicBezTo>
                    <a:pt x="261828" y="45929"/>
                    <a:pt x="260009" y="45715"/>
                    <a:pt x="258244" y="45501"/>
                  </a:cubicBezTo>
                  <a:cubicBezTo>
                    <a:pt x="256265" y="45233"/>
                    <a:pt x="254232" y="44966"/>
                    <a:pt x="252895" y="43842"/>
                  </a:cubicBezTo>
                  <a:cubicBezTo>
                    <a:pt x="251451" y="42612"/>
                    <a:pt x="250434" y="42345"/>
                    <a:pt x="247599" y="41649"/>
                  </a:cubicBezTo>
                  <a:cubicBezTo>
                    <a:pt x="246422" y="41382"/>
                    <a:pt x="244978" y="41007"/>
                    <a:pt x="243106" y="40473"/>
                  </a:cubicBezTo>
                  <a:cubicBezTo>
                    <a:pt x="239896" y="39563"/>
                    <a:pt x="237596" y="38172"/>
                    <a:pt x="235510" y="36889"/>
                  </a:cubicBezTo>
                  <a:cubicBezTo>
                    <a:pt x="233424" y="35605"/>
                    <a:pt x="231712" y="34588"/>
                    <a:pt x="229786" y="34535"/>
                  </a:cubicBezTo>
                  <a:cubicBezTo>
                    <a:pt x="227754" y="34481"/>
                    <a:pt x="225828" y="34963"/>
                    <a:pt x="223153" y="35605"/>
                  </a:cubicBezTo>
                  <a:cubicBezTo>
                    <a:pt x="220532" y="36247"/>
                    <a:pt x="217216" y="37049"/>
                    <a:pt x="212402" y="37744"/>
                  </a:cubicBezTo>
                  <a:cubicBezTo>
                    <a:pt x="202613" y="39135"/>
                    <a:pt x="191379" y="40526"/>
                    <a:pt x="191219" y="40526"/>
                  </a:cubicBezTo>
                  <a:cubicBezTo>
                    <a:pt x="191112" y="40526"/>
                    <a:pt x="190952" y="40526"/>
                    <a:pt x="190845" y="40526"/>
                  </a:cubicBezTo>
                  <a:cubicBezTo>
                    <a:pt x="190684" y="40473"/>
                    <a:pt x="172871" y="33786"/>
                    <a:pt x="159231" y="27849"/>
                  </a:cubicBezTo>
                  <a:cubicBezTo>
                    <a:pt x="148212" y="23034"/>
                    <a:pt x="125959" y="13085"/>
                    <a:pt x="117829" y="9394"/>
                  </a:cubicBezTo>
                  <a:cubicBezTo>
                    <a:pt x="116438" y="9501"/>
                    <a:pt x="114619" y="9126"/>
                    <a:pt x="112854" y="8645"/>
                  </a:cubicBezTo>
                  <a:cubicBezTo>
                    <a:pt x="109805" y="7789"/>
                    <a:pt x="106381" y="7950"/>
                    <a:pt x="103974" y="8484"/>
                  </a:cubicBezTo>
                  <a:cubicBezTo>
                    <a:pt x="101567" y="9019"/>
                    <a:pt x="98465" y="11534"/>
                    <a:pt x="97876" y="13299"/>
                  </a:cubicBezTo>
                  <a:cubicBezTo>
                    <a:pt x="97341" y="15064"/>
                    <a:pt x="95843" y="15813"/>
                    <a:pt x="94025" y="17043"/>
                  </a:cubicBezTo>
                  <a:cubicBezTo>
                    <a:pt x="92260" y="18273"/>
                    <a:pt x="88141" y="16027"/>
                    <a:pt x="86643" y="18487"/>
                  </a:cubicBezTo>
                  <a:cubicBezTo>
                    <a:pt x="85145" y="20948"/>
                    <a:pt x="85894" y="25495"/>
                    <a:pt x="86910" y="27100"/>
                  </a:cubicBezTo>
                  <a:cubicBezTo>
                    <a:pt x="87927" y="28704"/>
                    <a:pt x="85787" y="29346"/>
                    <a:pt x="86803" y="31486"/>
                  </a:cubicBezTo>
                  <a:cubicBezTo>
                    <a:pt x="87820" y="33626"/>
                    <a:pt x="90334" y="33305"/>
                    <a:pt x="92099" y="35123"/>
                  </a:cubicBezTo>
                  <a:cubicBezTo>
                    <a:pt x="93864" y="36942"/>
                    <a:pt x="90387" y="39403"/>
                    <a:pt x="93276" y="41917"/>
                  </a:cubicBezTo>
                  <a:cubicBezTo>
                    <a:pt x="96164" y="44484"/>
                    <a:pt x="95202" y="48122"/>
                    <a:pt x="93276" y="49031"/>
                  </a:cubicBezTo>
                  <a:cubicBezTo>
                    <a:pt x="91350" y="49940"/>
                    <a:pt x="88997" y="47052"/>
                    <a:pt x="86482" y="48175"/>
                  </a:cubicBezTo>
                  <a:cubicBezTo>
                    <a:pt x="83968" y="49299"/>
                    <a:pt x="81668" y="48336"/>
                    <a:pt x="78994" y="47801"/>
                  </a:cubicBezTo>
                  <a:cubicBezTo>
                    <a:pt x="76319" y="47266"/>
                    <a:pt x="74340" y="42987"/>
                    <a:pt x="72307" y="45180"/>
                  </a:cubicBezTo>
                  <a:cubicBezTo>
                    <a:pt x="70274" y="47373"/>
                    <a:pt x="71398" y="49299"/>
                    <a:pt x="71451" y="51599"/>
                  </a:cubicBezTo>
                  <a:cubicBezTo>
                    <a:pt x="71505" y="53899"/>
                    <a:pt x="69579" y="53525"/>
                    <a:pt x="68295" y="56841"/>
                  </a:cubicBezTo>
                  <a:cubicBezTo>
                    <a:pt x="67011" y="60157"/>
                    <a:pt x="69098" y="60585"/>
                    <a:pt x="72147" y="64758"/>
                  </a:cubicBezTo>
                  <a:cubicBezTo>
                    <a:pt x="75196" y="68930"/>
                    <a:pt x="80331" y="76740"/>
                    <a:pt x="84396" y="78719"/>
                  </a:cubicBezTo>
                  <a:cubicBezTo>
                    <a:pt x="88462" y="80698"/>
                    <a:pt x="87124" y="83426"/>
                    <a:pt x="84396" y="84817"/>
                  </a:cubicBezTo>
                  <a:cubicBezTo>
                    <a:pt x="81668" y="86208"/>
                    <a:pt x="82845" y="89899"/>
                    <a:pt x="79529" y="89952"/>
                  </a:cubicBezTo>
                  <a:cubicBezTo>
                    <a:pt x="76212" y="90006"/>
                    <a:pt x="72147" y="90273"/>
                    <a:pt x="69258" y="93697"/>
                  </a:cubicBezTo>
                  <a:cubicBezTo>
                    <a:pt x="66316" y="97120"/>
                    <a:pt x="66691" y="100437"/>
                    <a:pt x="66637" y="104983"/>
                  </a:cubicBezTo>
                  <a:cubicBezTo>
                    <a:pt x="66637" y="106107"/>
                    <a:pt x="66477" y="107016"/>
                    <a:pt x="66209" y="107818"/>
                  </a:cubicBezTo>
                  <a:cubicBezTo>
                    <a:pt x="65139" y="109477"/>
                    <a:pt x="62625" y="112793"/>
                    <a:pt x="60379" y="115040"/>
                  </a:cubicBezTo>
                  <a:cubicBezTo>
                    <a:pt x="56420" y="119052"/>
                    <a:pt x="53264" y="115093"/>
                    <a:pt x="51552" y="110012"/>
                  </a:cubicBezTo>
                  <a:cubicBezTo>
                    <a:pt x="49787" y="104930"/>
                    <a:pt x="55029" y="104235"/>
                    <a:pt x="54708" y="101239"/>
                  </a:cubicBezTo>
                  <a:cubicBezTo>
                    <a:pt x="54387" y="98243"/>
                    <a:pt x="52087" y="97441"/>
                    <a:pt x="48985" y="96478"/>
                  </a:cubicBezTo>
                  <a:cubicBezTo>
                    <a:pt x="45936" y="95515"/>
                    <a:pt x="43475" y="98992"/>
                    <a:pt x="42352" y="100330"/>
                  </a:cubicBezTo>
                  <a:cubicBezTo>
                    <a:pt x="41229" y="101613"/>
                    <a:pt x="39410" y="100758"/>
                    <a:pt x="39463" y="103004"/>
                  </a:cubicBezTo>
                  <a:cubicBezTo>
                    <a:pt x="39463" y="105251"/>
                    <a:pt x="43796" y="106053"/>
                    <a:pt x="44385" y="108942"/>
                  </a:cubicBezTo>
                  <a:cubicBezTo>
                    <a:pt x="44973" y="111830"/>
                    <a:pt x="42352" y="113382"/>
                    <a:pt x="40640" y="113007"/>
                  </a:cubicBezTo>
                  <a:cubicBezTo>
                    <a:pt x="38982" y="112686"/>
                    <a:pt x="37752" y="113756"/>
                    <a:pt x="38073" y="115575"/>
                  </a:cubicBezTo>
                  <a:cubicBezTo>
                    <a:pt x="38393" y="117393"/>
                    <a:pt x="37163" y="120710"/>
                    <a:pt x="32135" y="119801"/>
                  </a:cubicBezTo>
                  <a:cubicBezTo>
                    <a:pt x="27107" y="118891"/>
                    <a:pt x="26090" y="122261"/>
                    <a:pt x="23790" y="125524"/>
                  </a:cubicBezTo>
                  <a:cubicBezTo>
                    <a:pt x="21490" y="128787"/>
                    <a:pt x="22560" y="129697"/>
                    <a:pt x="21223" y="132425"/>
                  </a:cubicBezTo>
                  <a:cubicBezTo>
                    <a:pt x="19885" y="135153"/>
                    <a:pt x="14911" y="134297"/>
                    <a:pt x="13734" y="139860"/>
                  </a:cubicBezTo>
                  <a:cubicBezTo>
                    <a:pt x="12557" y="145423"/>
                    <a:pt x="11915" y="151414"/>
                    <a:pt x="15285" y="154838"/>
                  </a:cubicBezTo>
                  <a:cubicBezTo>
                    <a:pt x="18655" y="158261"/>
                    <a:pt x="16890" y="163396"/>
                    <a:pt x="21811" y="164573"/>
                  </a:cubicBezTo>
                  <a:cubicBezTo>
                    <a:pt x="26732" y="165750"/>
                    <a:pt x="23148" y="169173"/>
                    <a:pt x="28230" y="170564"/>
                  </a:cubicBezTo>
                  <a:cubicBezTo>
                    <a:pt x="33312" y="171955"/>
                    <a:pt x="31065" y="177037"/>
                    <a:pt x="36093" y="177999"/>
                  </a:cubicBezTo>
                  <a:cubicBezTo>
                    <a:pt x="41122" y="178962"/>
                    <a:pt x="38340" y="182600"/>
                    <a:pt x="39998" y="185114"/>
                  </a:cubicBezTo>
                  <a:cubicBezTo>
                    <a:pt x="41656" y="187628"/>
                    <a:pt x="46631" y="186558"/>
                    <a:pt x="49787" y="183563"/>
                  </a:cubicBezTo>
                  <a:cubicBezTo>
                    <a:pt x="52997" y="180567"/>
                    <a:pt x="58774" y="180246"/>
                    <a:pt x="61341" y="182921"/>
                  </a:cubicBezTo>
                  <a:cubicBezTo>
                    <a:pt x="63909" y="185649"/>
                    <a:pt x="61609" y="190570"/>
                    <a:pt x="57918" y="191265"/>
                  </a:cubicBezTo>
                  <a:cubicBezTo>
                    <a:pt x="54227" y="191961"/>
                    <a:pt x="52676" y="195438"/>
                    <a:pt x="50804" y="199396"/>
                  </a:cubicBezTo>
                  <a:cubicBezTo>
                    <a:pt x="48931" y="203355"/>
                    <a:pt x="46471" y="205173"/>
                    <a:pt x="42726" y="203943"/>
                  </a:cubicBezTo>
                  <a:cubicBezTo>
                    <a:pt x="38982" y="202713"/>
                    <a:pt x="32242" y="204585"/>
                    <a:pt x="26518" y="209987"/>
                  </a:cubicBezTo>
                  <a:cubicBezTo>
                    <a:pt x="20795" y="215390"/>
                    <a:pt x="19083" y="215604"/>
                    <a:pt x="15018" y="215390"/>
                  </a:cubicBezTo>
                  <a:cubicBezTo>
                    <a:pt x="11006" y="215176"/>
                    <a:pt x="10578" y="217690"/>
                    <a:pt x="8224" y="219349"/>
                  </a:cubicBezTo>
                  <a:cubicBezTo>
                    <a:pt x="5871" y="221007"/>
                    <a:pt x="-869" y="221381"/>
                    <a:pt x="93" y="225447"/>
                  </a:cubicBezTo>
                  <a:cubicBezTo>
                    <a:pt x="1056" y="229565"/>
                    <a:pt x="5389" y="230796"/>
                    <a:pt x="4640" y="233791"/>
                  </a:cubicBezTo>
                  <a:cubicBezTo>
                    <a:pt x="3891" y="236787"/>
                    <a:pt x="-2367" y="241815"/>
                    <a:pt x="1912" y="247218"/>
                  </a:cubicBezTo>
                  <a:cubicBezTo>
                    <a:pt x="6245" y="252620"/>
                    <a:pt x="6780" y="261660"/>
                    <a:pt x="14162" y="260965"/>
                  </a:cubicBezTo>
                  <a:cubicBezTo>
                    <a:pt x="21544" y="260270"/>
                    <a:pt x="24593" y="248876"/>
                    <a:pt x="22667" y="242457"/>
                  </a:cubicBezTo>
                  <a:cubicBezTo>
                    <a:pt x="20741" y="236038"/>
                    <a:pt x="15018" y="227586"/>
                    <a:pt x="20046" y="225607"/>
                  </a:cubicBezTo>
                  <a:cubicBezTo>
                    <a:pt x="25074" y="223681"/>
                    <a:pt x="23095" y="234112"/>
                    <a:pt x="28391" y="235182"/>
                  </a:cubicBezTo>
                  <a:cubicBezTo>
                    <a:pt x="33686" y="236305"/>
                    <a:pt x="35772" y="240317"/>
                    <a:pt x="35077" y="246148"/>
                  </a:cubicBezTo>
                  <a:cubicBezTo>
                    <a:pt x="34382" y="251978"/>
                    <a:pt x="36735" y="253262"/>
                    <a:pt x="40052" y="256418"/>
                  </a:cubicBezTo>
                  <a:cubicBezTo>
                    <a:pt x="43368" y="259628"/>
                    <a:pt x="39249" y="263586"/>
                    <a:pt x="40052" y="267705"/>
                  </a:cubicBezTo>
                  <a:cubicBezTo>
                    <a:pt x="40854" y="271824"/>
                    <a:pt x="42994" y="272252"/>
                    <a:pt x="46792" y="276905"/>
                  </a:cubicBezTo>
                  <a:cubicBezTo>
                    <a:pt x="50590" y="281559"/>
                    <a:pt x="52890" y="285571"/>
                    <a:pt x="56420" y="285571"/>
                  </a:cubicBezTo>
                  <a:cubicBezTo>
                    <a:pt x="59951" y="285571"/>
                    <a:pt x="61555" y="287283"/>
                    <a:pt x="61769" y="290011"/>
                  </a:cubicBezTo>
                  <a:cubicBezTo>
                    <a:pt x="61930" y="292739"/>
                    <a:pt x="62732" y="293488"/>
                    <a:pt x="64604" y="294504"/>
                  </a:cubicBezTo>
                  <a:cubicBezTo>
                    <a:pt x="66477" y="295521"/>
                    <a:pt x="66156" y="298356"/>
                    <a:pt x="68616" y="297981"/>
                  </a:cubicBezTo>
                  <a:cubicBezTo>
                    <a:pt x="71077" y="297607"/>
                    <a:pt x="71612" y="295146"/>
                    <a:pt x="75945" y="294076"/>
                  </a:cubicBezTo>
                  <a:cubicBezTo>
                    <a:pt x="80277" y="293006"/>
                    <a:pt x="84236" y="292525"/>
                    <a:pt x="87338" y="290867"/>
                  </a:cubicBezTo>
                  <a:cubicBezTo>
                    <a:pt x="90441" y="289209"/>
                    <a:pt x="92046" y="286748"/>
                    <a:pt x="96646" y="285304"/>
                  </a:cubicBezTo>
                  <a:cubicBezTo>
                    <a:pt x="101246" y="283859"/>
                    <a:pt x="103814" y="286534"/>
                    <a:pt x="106328" y="284662"/>
                  </a:cubicBezTo>
                  <a:cubicBezTo>
                    <a:pt x="108842" y="282790"/>
                    <a:pt x="111730" y="280329"/>
                    <a:pt x="114726" y="280061"/>
                  </a:cubicBezTo>
                  <a:cubicBezTo>
                    <a:pt x="117722" y="279794"/>
                    <a:pt x="119433" y="278510"/>
                    <a:pt x="120022" y="277012"/>
                  </a:cubicBezTo>
                  <a:cubicBezTo>
                    <a:pt x="120664" y="275568"/>
                    <a:pt x="121680" y="273108"/>
                    <a:pt x="124622" y="274605"/>
                  </a:cubicBezTo>
                  <a:cubicBezTo>
                    <a:pt x="127617" y="276103"/>
                    <a:pt x="124889" y="278510"/>
                    <a:pt x="126441" y="280971"/>
                  </a:cubicBezTo>
                  <a:cubicBezTo>
                    <a:pt x="128045" y="283431"/>
                    <a:pt x="128848" y="282415"/>
                    <a:pt x="130078" y="285304"/>
                  </a:cubicBezTo>
                  <a:cubicBezTo>
                    <a:pt x="131308" y="288246"/>
                    <a:pt x="133395" y="291990"/>
                    <a:pt x="138369" y="293702"/>
                  </a:cubicBezTo>
                  <a:cubicBezTo>
                    <a:pt x="143344" y="295414"/>
                    <a:pt x="140830" y="298088"/>
                    <a:pt x="144200" y="299532"/>
                  </a:cubicBezTo>
                  <a:cubicBezTo>
                    <a:pt x="147570" y="300977"/>
                    <a:pt x="151956" y="303170"/>
                    <a:pt x="155380" y="307610"/>
                  </a:cubicBezTo>
                  <a:cubicBezTo>
                    <a:pt x="158803" y="312049"/>
                    <a:pt x="162387" y="310338"/>
                    <a:pt x="165008" y="313440"/>
                  </a:cubicBezTo>
                  <a:cubicBezTo>
                    <a:pt x="167629" y="316543"/>
                    <a:pt x="168966" y="316757"/>
                    <a:pt x="173085" y="318468"/>
                  </a:cubicBezTo>
                  <a:cubicBezTo>
                    <a:pt x="177204" y="320180"/>
                    <a:pt x="175653" y="322052"/>
                    <a:pt x="178541" y="322908"/>
                  </a:cubicBezTo>
                  <a:cubicBezTo>
                    <a:pt x="181430" y="323764"/>
                    <a:pt x="182767" y="322159"/>
                    <a:pt x="182660" y="319592"/>
                  </a:cubicBezTo>
                  <a:cubicBezTo>
                    <a:pt x="182500" y="317024"/>
                    <a:pt x="184960" y="317720"/>
                    <a:pt x="185014" y="314296"/>
                  </a:cubicBezTo>
                  <a:cubicBezTo>
                    <a:pt x="185067" y="310873"/>
                    <a:pt x="185442" y="306272"/>
                    <a:pt x="188651" y="307342"/>
                  </a:cubicBezTo>
                  <a:cubicBezTo>
                    <a:pt x="191861" y="308412"/>
                    <a:pt x="189614" y="312263"/>
                    <a:pt x="189614" y="316222"/>
                  </a:cubicBezTo>
                  <a:cubicBezTo>
                    <a:pt x="189614" y="320180"/>
                    <a:pt x="192663" y="322159"/>
                    <a:pt x="195819" y="322855"/>
                  </a:cubicBezTo>
                  <a:cubicBezTo>
                    <a:pt x="198975" y="323550"/>
                    <a:pt x="199296" y="325369"/>
                    <a:pt x="199350" y="328953"/>
                  </a:cubicBezTo>
                  <a:cubicBezTo>
                    <a:pt x="199403" y="332537"/>
                    <a:pt x="193787" y="337725"/>
                    <a:pt x="194910" y="341737"/>
                  </a:cubicBezTo>
                  <a:cubicBezTo>
                    <a:pt x="196033" y="345749"/>
                    <a:pt x="200634" y="349119"/>
                    <a:pt x="206571" y="353612"/>
                  </a:cubicBezTo>
                  <a:cubicBezTo>
                    <a:pt x="212562" y="358159"/>
                    <a:pt x="215451" y="357303"/>
                    <a:pt x="218767" y="357731"/>
                  </a:cubicBezTo>
                  <a:cubicBezTo>
                    <a:pt x="222030" y="358159"/>
                    <a:pt x="222084" y="360031"/>
                    <a:pt x="224116" y="362118"/>
                  </a:cubicBezTo>
                  <a:cubicBezTo>
                    <a:pt x="226149" y="364204"/>
                    <a:pt x="228556" y="363348"/>
                    <a:pt x="228610" y="361369"/>
                  </a:cubicBezTo>
                  <a:cubicBezTo>
                    <a:pt x="228610" y="359390"/>
                    <a:pt x="229679" y="356020"/>
                    <a:pt x="231284" y="357785"/>
                  </a:cubicBezTo>
                  <a:cubicBezTo>
                    <a:pt x="232889" y="359550"/>
                    <a:pt x="230589" y="360299"/>
                    <a:pt x="230428" y="363776"/>
                  </a:cubicBezTo>
                  <a:cubicBezTo>
                    <a:pt x="230268" y="367253"/>
                    <a:pt x="232461" y="368483"/>
                    <a:pt x="233638" y="367306"/>
                  </a:cubicBezTo>
                  <a:cubicBezTo>
                    <a:pt x="234815" y="366129"/>
                    <a:pt x="234547" y="361797"/>
                    <a:pt x="237543" y="363187"/>
                  </a:cubicBezTo>
                  <a:cubicBezTo>
                    <a:pt x="240538" y="364578"/>
                    <a:pt x="238292" y="367788"/>
                    <a:pt x="239415" y="370516"/>
                  </a:cubicBezTo>
                  <a:cubicBezTo>
                    <a:pt x="240538" y="373244"/>
                    <a:pt x="243427" y="372121"/>
                    <a:pt x="244978" y="374528"/>
                  </a:cubicBezTo>
                  <a:cubicBezTo>
                    <a:pt x="246529" y="376935"/>
                    <a:pt x="248722" y="379823"/>
                    <a:pt x="251772" y="376881"/>
                  </a:cubicBezTo>
                  <a:cubicBezTo>
                    <a:pt x="254821" y="373939"/>
                    <a:pt x="253323" y="370355"/>
                    <a:pt x="252948" y="367627"/>
                  </a:cubicBezTo>
                  <a:cubicBezTo>
                    <a:pt x="252627" y="364899"/>
                    <a:pt x="254072" y="361957"/>
                    <a:pt x="258084" y="361743"/>
                  </a:cubicBezTo>
                  <a:cubicBezTo>
                    <a:pt x="262095" y="361529"/>
                    <a:pt x="261400" y="357624"/>
                    <a:pt x="258351" y="357571"/>
                  </a:cubicBezTo>
                  <a:cubicBezTo>
                    <a:pt x="255248" y="357517"/>
                    <a:pt x="253751" y="356608"/>
                    <a:pt x="250006" y="354682"/>
                  </a:cubicBezTo>
                  <a:cubicBezTo>
                    <a:pt x="246262" y="352757"/>
                    <a:pt x="247546" y="348959"/>
                    <a:pt x="250006" y="347461"/>
                  </a:cubicBezTo>
                  <a:cubicBezTo>
                    <a:pt x="252467" y="345963"/>
                    <a:pt x="252413" y="343449"/>
                    <a:pt x="250702" y="341577"/>
                  </a:cubicBezTo>
                  <a:cubicBezTo>
                    <a:pt x="248990" y="339705"/>
                    <a:pt x="245673" y="340026"/>
                    <a:pt x="243106" y="343503"/>
                  </a:cubicBezTo>
                  <a:cubicBezTo>
                    <a:pt x="240485" y="346979"/>
                    <a:pt x="238827" y="345910"/>
                    <a:pt x="238238" y="343235"/>
                  </a:cubicBezTo>
                  <a:cubicBezTo>
                    <a:pt x="237650" y="340560"/>
                    <a:pt x="240913" y="337618"/>
                    <a:pt x="240217" y="335693"/>
                  </a:cubicBezTo>
                  <a:cubicBezTo>
                    <a:pt x="239522" y="333767"/>
                    <a:pt x="237329" y="332323"/>
                    <a:pt x="240110" y="329060"/>
                  </a:cubicBezTo>
                  <a:cubicBezTo>
                    <a:pt x="242892" y="325797"/>
                    <a:pt x="243320" y="321571"/>
                    <a:pt x="242357" y="319324"/>
                  </a:cubicBezTo>
                  <a:cubicBezTo>
                    <a:pt x="241394" y="317078"/>
                    <a:pt x="237543" y="316115"/>
                    <a:pt x="235029" y="316810"/>
                  </a:cubicBezTo>
                  <a:cubicBezTo>
                    <a:pt x="232515" y="317506"/>
                    <a:pt x="231177" y="315098"/>
                    <a:pt x="234226" y="314189"/>
                  </a:cubicBezTo>
                  <a:cubicBezTo>
                    <a:pt x="237275" y="313280"/>
                    <a:pt x="238827" y="312370"/>
                    <a:pt x="241715" y="309749"/>
                  </a:cubicBezTo>
                  <a:cubicBezTo>
                    <a:pt x="244657" y="307128"/>
                    <a:pt x="243748" y="303223"/>
                    <a:pt x="243320" y="301726"/>
                  </a:cubicBezTo>
                  <a:cubicBezTo>
                    <a:pt x="242892" y="300228"/>
                    <a:pt x="243908" y="298463"/>
                    <a:pt x="246262" y="296911"/>
                  </a:cubicBezTo>
                  <a:cubicBezTo>
                    <a:pt x="248615" y="295360"/>
                    <a:pt x="249953" y="292311"/>
                    <a:pt x="253269" y="292685"/>
                  </a:cubicBezTo>
                  <a:cubicBezTo>
                    <a:pt x="256586" y="293060"/>
                    <a:pt x="258672" y="295414"/>
                    <a:pt x="262309" y="296002"/>
                  </a:cubicBezTo>
                  <a:cubicBezTo>
                    <a:pt x="265947" y="296590"/>
                    <a:pt x="268675" y="294879"/>
                    <a:pt x="271135" y="293060"/>
                  </a:cubicBezTo>
                  <a:cubicBezTo>
                    <a:pt x="273596" y="291241"/>
                    <a:pt x="274666" y="287229"/>
                    <a:pt x="276966" y="284876"/>
                  </a:cubicBezTo>
                  <a:cubicBezTo>
                    <a:pt x="279266" y="282522"/>
                    <a:pt x="282369" y="285357"/>
                    <a:pt x="283599" y="286106"/>
                  </a:cubicBezTo>
                  <a:cubicBezTo>
                    <a:pt x="284776" y="286855"/>
                    <a:pt x="285364" y="288727"/>
                    <a:pt x="284187" y="290439"/>
                  </a:cubicBezTo>
                  <a:cubicBezTo>
                    <a:pt x="283011" y="292151"/>
                    <a:pt x="283278" y="295414"/>
                    <a:pt x="282957" y="297607"/>
                  </a:cubicBezTo>
                  <a:cubicBezTo>
                    <a:pt x="282636" y="299800"/>
                    <a:pt x="278945" y="300281"/>
                    <a:pt x="277127" y="301619"/>
                  </a:cubicBezTo>
                  <a:cubicBezTo>
                    <a:pt x="275308" y="302956"/>
                    <a:pt x="272098" y="302474"/>
                    <a:pt x="270654" y="302742"/>
                  </a:cubicBezTo>
                  <a:cubicBezTo>
                    <a:pt x="269210" y="303009"/>
                    <a:pt x="267391" y="304079"/>
                    <a:pt x="268407" y="305684"/>
                  </a:cubicBezTo>
                  <a:cubicBezTo>
                    <a:pt x="269424" y="307289"/>
                    <a:pt x="275682" y="304775"/>
                    <a:pt x="278089" y="304026"/>
                  </a:cubicBezTo>
                  <a:cubicBezTo>
                    <a:pt x="280497" y="303277"/>
                    <a:pt x="283439" y="304186"/>
                    <a:pt x="283706" y="306058"/>
                  </a:cubicBezTo>
                  <a:cubicBezTo>
                    <a:pt x="283973" y="307931"/>
                    <a:pt x="282690" y="309054"/>
                    <a:pt x="277608" y="307503"/>
                  </a:cubicBezTo>
                  <a:cubicBezTo>
                    <a:pt x="272526" y="305951"/>
                    <a:pt x="269959" y="308466"/>
                    <a:pt x="267712" y="310819"/>
                  </a:cubicBezTo>
                  <a:cubicBezTo>
                    <a:pt x="265465" y="313173"/>
                    <a:pt x="268461" y="317452"/>
                    <a:pt x="272259" y="315633"/>
                  </a:cubicBezTo>
                  <a:cubicBezTo>
                    <a:pt x="276003" y="313815"/>
                    <a:pt x="278892" y="316971"/>
                    <a:pt x="279587" y="318308"/>
                  </a:cubicBezTo>
                  <a:cubicBezTo>
                    <a:pt x="280283" y="319645"/>
                    <a:pt x="282690" y="321250"/>
                    <a:pt x="286809" y="321357"/>
                  </a:cubicBezTo>
                  <a:cubicBezTo>
                    <a:pt x="290927" y="321410"/>
                    <a:pt x="292532" y="319057"/>
                    <a:pt x="293495" y="317720"/>
                  </a:cubicBezTo>
                  <a:cubicBezTo>
                    <a:pt x="294458" y="316382"/>
                    <a:pt x="296223" y="315901"/>
                    <a:pt x="299593" y="317185"/>
                  </a:cubicBezTo>
                  <a:cubicBezTo>
                    <a:pt x="303016" y="318415"/>
                    <a:pt x="304889" y="314778"/>
                    <a:pt x="304247" y="312798"/>
                  </a:cubicBezTo>
                  <a:cubicBezTo>
                    <a:pt x="303605" y="310873"/>
                    <a:pt x="304407" y="309268"/>
                    <a:pt x="303123" y="307128"/>
                  </a:cubicBezTo>
                  <a:cubicBezTo>
                    <a:pt x="301840" y="304989"/>
                    <a:pt x="297400" y="304989"/>
                    <a:pt x="297721" y="301458"/>
                  </a:cubicBezTo>
                  <a:cubicBezTo>
                    <a:pt x="298042" y="297928"/>
                    <a:pt x="302642" y="297446"/>
                    <a:pt x="305905" y="297125"/>
                  </a:cubicBezTo>
                  <a:cubicBezTo>
                    <a:pt x="309168" y="296751"/>
                    <a:pt x="310933" y="294611"/>
                    <a:pt x="310452" y="291295"/>
                  </a:cubicBezTo>
                  <a:cubicBezTo>
                    <a:pt x="309970" y="287978"/>
                    <a:pt x="304354" y="284127"/>
                    <a:pt x="301358" y="283324"/>
                  </a:cubicBezTo>
                  <a:cubicBezTo>
                    <a:pt x="298363" y="282522"/>
                    <a:pt x="296330" y="284983"/>
                    <a:pt x="293655" y="283645"/>
                  </a:cubicBezTo>
                  <a:cubicBezTo>
                    <a:pt x="290981" y="282308"/>
                    <a:pt x="293067" y="279259"/>
                    <a:pt x="291248" y="277333"/>
                  </a:cubicBezTo>
                  <a:cubicBezTo>
                    <a:pt x="289430" y="275408"/>
                    <a:pt x="289376" y="272359"/>
                    <a:pt x="291837" y="271610"/>
                  </a:cubicBezTo>
                  <a:cubicBezTo>
                    <a:pt x="291837" y="271610"/>
                    <a:pt x="293067" y="271610"/>
                    <a:pt x="293655" y="271610"/>
                  </a:cubicBezTo>
                  <a:cubicBezTo>
                    <a:pt x="293655" y="271610"/>
                    <a:pt x="293655" y="271610"/>
                    <a:pt x="293655" y="271610"/>
                  </a:cubicBezTo>
                  <a:cubicBezTo>
                    <a:pt x="295314" y="272145"/>
                    <a:pt x="297025" y="273910"/>
                    <a:pt x="299860" y="275782"/>
                  </a:cubicBezTo>
                  <a:cubicBezTo>
                    <a:pt x="303765" y="278296"/>
                    <a:pt x="308098" y="281720"/>
                    <a:pt x="312217" y="286160"/>
                  </a:cubicBezTo>
                  <a:cubicBezTo>
                    <a:pt x="316282" y="290599"/>
                    <a:pt x="316389" y="294130"/>
                    <a:pt x="314892" y="297446"/>
                  </a:cubicBezTo>
                  <a:cubicBezTo>
                    <a:pt x="313394" y="300763"/>
                    <a:pt x="308312" y="299693"/>
                    <a:pt x="307777" y="303919"/>
                  </a:cubicBezTo>
                  <a:cubicBezTo>
                    <a:pt x="307242" y="308198"/>
                    <a:pt x="311682" y="312638"/>
                    <a:pt x="321150" y="317292"/>
                  </a:cubicBezTo>
                  <a:cubicBezTo>
                    <a:pt x="321792" y="317613"/>
                    <a:pt x="323985" y="318415"/>
                    <a:pt x="325109" y="318843"/>
                  </a:cubicBezTo>
                  <a:lnTo>
                    <a:pt x="325109" y="318843"/>
                  </a:lnTo>
                  <a:cubicBezTo>
                    <a:pt x="325109" y="318843"/>
                    <a:pt x="325322" y="318950"/>
                    <a:pt x="325429" y="318950"/>
                  </a:cubicBezTo>
                  <a:cubicBezTo>
                    <a:pt x="325483" y="318950"/>
                    <a:pt x="325590" y="319003"/>
                    <a:pt x="325643" y="319003"/>
                  </a:cubicBezTo>
                  <a:lnTo>
                    <a:pt x="325643" y="319003"/>
                  </a:lnTo>
                  <a:cubicBezTo>
                    <a:pt x="333293" y="321304"/>
                    <a:pt x="339926" y="320180"/>
                    <a:pt x="342012" y="321197"/>
                  </a:cubicBezTo>
                  <a:cubicBezTo>
                    <a:pt x="344526" y="322427"/>
                    <a:pt x="344686" y="325101"/>
                    <a:pt x="344258" y="328257"/>
                  </a:cubicBezTo>
                  <a:cubicBezTo>
                    <a:pt x="343831" y="331413"/>
                    <a:pt x="344526" y="334837"/>
                    <a:pt x="347415" y="335158"/>
                  </a:cubicBezTo>
                  <a:cubicBezTo>
                    <a:pt x="350303" y="335479"/>
                    <a:pt x="351212" y="338314"/>
                    <a:pt x="352122" y="340935"/>
                  </a:cubicBezTo>
                  <a:cubicBezTo>
                    <a:pt x="352978" y="343556"/>
                    <a:pt x="356455" y="344305"/>
                    <a:pt x="360306" y="344198"/>
                  </a:cubicBezTo>
                  <a:cubicBezTo>
                    <a:pt x="364211" y="344037"/>
                    <a:pt x="367795" y="344679"/>
                    <a:pt x="369186" y="346819"/>
                  </a:cubicBezTo>
                  <a:cubicBezTo>
                    <a:pt x="370523" y="348959"/>
                    <a:pt x="370416" y="355217"/>
                    <a:pt x="370041" y="359924"/>
                  </a:cubicBezTo>
                  <a:cubicBezTo>
                    <a:pt x="369721" y="364632"/>
                    <a:pt x="371165" y="369392"/>
                    <a:pt x="374160" y="371211"/>
                  </a:cubicBezTo>
                  <a:cubicBezTo>
                    <a:pt x="377156" y="373083"/>
                    <a:pt x="379509" y="375544"/>
                    <a:pt x="379563" y="379502"/>
                  </a:cubicBezTo>
                  <a:cubicBezTo>
                    <a:pt x="379670" y="383461"/>
                    <a:pt x="376407" y="385440"/>
                    <a:pt x="374588" y="388275"/>
                  </a:cubicBezTo>
                  <a:cubicBezTo>
                    <a:pt x="372770" y="391110"/>
                    <a:pt x="373091" y="396406"/>
                    <a:pt x="376353" y="396192"/>
                  </a:cubicBezTo>
                  <a:cubicBezTo>
                    <a:pt x="379616" y="396031"/>
                    <a:pt x="382024" y="390950"/>
                    <a:pt x="382398" y="388435"/>
                  </a:cubicBezTo>
                  <a:cubicBezTo>
                    <a:pt x="382772" y="385921"/>
                    <a:pt x="382024" y="382123"/>
                    <a:pt x="381703" y="377363"/>
                  </a:cubicBezTo>
                  <a:cubicBezTo>
                    <a:pt x="381382" y="372602"/>
                    <a:pt x="382986" y="370997"/>
                    <a:pt x="382665" y="363615"/>
                  </a:cubicBezTo>
                  <a:cubicBezTo>
                    <a:pt x="382345" y="356234"/>
                    <a:pt x="380472" y="354950"/>
                    <a:pt x="379082" y="352168"/>
                  </a:cubicBezTo>
                  <a:cubicBezTo>
                    <a:pt x="377691" y="349387"/>
                    <a:pt x="380312" y="342593"/>
                    <a:pt x="377156" y="339223"/>
                  </a:cubicBezTo>
                  <a:cubicBezTo>
                    <a:pt x="374000" y="335853"/>
                    <a:pt x="371486" y="333767"/>
                    <a:pt x="370576" y="327081"/>
                  </a:cubicBezTo>
                  <a:cubicBezTo>
                    <a:pt x="369667" y="320394"/>
                    <a:pt x="371432" y="319859"/>
                    <a:pt x="371111" y="317666"/>
                  </a:cubicBezTo>
                  <a:cubicBezTo>
                    <a:pt x="370790" y="315473"/>
                    <a:pt x="367795" y="315206"/>
                    <a:pt x="362927" y="314671"/>
                  </a:cubicBezTo>
                  <a:cubicBezTo>
                    <a:pt x="358113" y="314136"/>
                    <a:pt x="356348" y="309214"/>
                    <a:pt x="357899" y="304507"/>
                  </a:cubicBezTo>
                  <a:cubicBezTo>
                    <a:pt x="359450" y="299800"/>
                    <a:pt x="365120" y="301191"/>
                    <a:pt x="368597" y="300709"/>
                  </a:cubicBezTo>
                  <a:cubicBezTo>
                    <a:pt x="372074" y="300228"/>
                    <a:pt x="373304" y="296590"/>
                    <a:pt x="374321" y="293862"/>
                  </a:cubicBezTo>
                  <a:cubicBezTo>
                    <a:pt x="375284" y="291134"/>
                    <a:pt x="374481" y="288032"/>
                    <a:pt x="373251" y="285250"/>
                  </a:cubicBezTo>
                  <a:cubicBezTo>
                    <a:pt x="372021" y="282469"/>
                    <a:pt x="372877" y="276210"/>
                    <a:pt x="373465" y="274659"/>
                  </a:cubicBezTo>
                  <a:cubicBezTo>
                    <a:pt x="374053" y="273108"/>
                    <a:pt x="376728" y="274231"/>
                    <a:pt x="377370" y="272840"/>
                  </a:cubicBezTo>
                  <a:cubicBezTo>
                    <a:pt x="378012" y="271449"/>
                    <a:pt x="374856" y="269203"/>
                    <a:pt x="375765" y="267277"/>
                  </a:cubicBezTo>
                  <a:cubicBezTo>
                    <a:pt x="376674" y="265351"/>
                    <a:pt x="378814" y="266047"/>
                    <a:pt x="379403" y="264281"/>
                  </a:cubicBezTo>
                  <a:cubicBezTo>
                    <a:pt x="379991" y="262516"/>
                    <a:pt x="377637" y="261393"/>
                    <a:pt x="378386" y="258932"/>
                  </a:cubicBezTo>
                  <a:cubicBezTo>
                    <a:pt x="379135" y="256472"/>
                    <a:pt x="382398" y="251604"/>
                    <a:pt x="384324" y="251604"/>
                  </a:cubicBezTo>
                  <a:cubicBezTo>
                    <a:pt x="386249" y="251604"/>
                    <a:pt x="387908" y="250855"/>
                    <a:pt x="388336" y="249411"/>
                  </a:cubicBezTo>
                  <a:cubicBezTo>
                    <a:pt x="388764" y="247966"/>
                    <a:pt x="388229" y="245666"/>
                    <a:pt x="390261" y="244329"/>
                  </a:cubicBezTo>
                  <a:cubicBezTo>
                    <a:pt x="392561" y="242778"/>
                    <a:pt x="390796" y="240050"/>
                    <a:pt x="388710" y="241868"/>
                  </a:cubicBezTo>
                  <a:cubicBezTo>
                    <a:pt x="386303" y="243955"/>
                    <a:pt x="384645" y="244971"/>
                    <a:pt x="380579" y="244596"/>
                  </a:cubicBezTo>
                  <a:cubicBezTo>
                    <a:pt x="376567" y="244222"/>
                    <a:pt x="375551" y="241120"/>
                    <a:pt x="376942" y="236787"/>
                  </a:cubicBezTo>
                  <a:cubicBezTo>
                    <a:pt x="378333" y="232454"/>
                    <a:pt x="376835" y="227105"/>
                    <a:pt x="376728" y="224323"/>
                  </a:cubicBezTo>
                  <a:cubicBezTo>
                    <a:pt x="376621" y="221542"/>
                    <a:pt x="377637" y="219509"/>
                    <a:pt x="379509" y="220632"/>
                  </a:cubicBezTo>
                  <a:cubicBezTo>
                    <a:pt x="381382" y="221756"/>
                    <a:pt x="384752" y="230047"/>
                    <a:pt x="387908" y="232240"/>
                  </a:cubicBezTo>
                  <a:cubicBezTo>
                    <a:pt x="391064" y="234433"/>
                    <a:pt x="392936" y="231010"/>
                    <a:pt x="395824" y="233096"/>
                  </a:cubicBezTo>
                  <a:cubicBezTo>
                    <a:pt x="398713" y="235182"/>
                    <a:pt x="399462" y="239675"/>
                    <a:pt x="406148" y="237750"/>
                  </a:cubicBezTo>
                  <a:cubicBezTo>
                    <a:pt x="412888" y="235824"/>
                    <a:pt x="416205" y="229993"/>
                    <a:pt x="419575" y="224858"/>
                  </a:cubicBezTo>
                  <a:cubicBezTo>
                    <a:pt x="422891" y="219723"/>
                    <a:pt x="427812" y="221060"/>
                    <a:pt x="428936" y="224965"/>
                  </a:cubicBezTo>
                  <a:cubicBezTo>
                    <a:pt x="430059" y="228870"/>
                    <a:pt x="423908" y="233577"/>
                    <a:pt x="419200" y="237054"/>
                  </a:cubicBezTo>
                  <a:cubicBezTo>
                    <a:pt x="414493" y="240531"/>
                    <a:pt x="408930" y="240531"/>
                    <a:pt x="400425" y="243473"/>
                  </a:cubicBezTo>
                  <a:cubicBezTo>
                    <a:pt x="391920" y="246415"/>
                    <a:pt x="392080" y="252674"/>
                    <a:pt x="387480" y="263105"/>
                  </a:cubicBezTo>
                  <a:cubicBezTo>
                    <a:pt x="382879" y="273535"/>
                    <a:pt x="380098" y="290385"/>
                    <a:pt x="379670" y="295788"/>
                  </a:cubicBezTo>
                  <a:cubicBezTo>
                    <a:pt x="379242" y="301191"/>
                    <a:pt x="378707" y="306754"/>
                    <a:pt x="388977" y="314403"/>
                  </a:cubicBezTo>
                  <a:cubicBezTo>
                    <a:pt x="399248" y="322052"/>
                    <a:pt x="393685" y="328471"/>
                    <a:pt x="401227" y="332055"/>
                  </a:cubicBezTo>
                  <a:cubicBezTo>
                    <a:pt x="408769" y="335639"/>
                    <a:pt x="416044" y="332537"/>
                    <a:pt x="415670" y="329862"/>
                  </a:cubicBezTo>
                  <a:cubicBezTo>
                    <a:pt x="415349" y="327241"/>
                    <a:pt x="410963" y="325957"/>
                    <a:pt x="410856" y="321250"/>
                  </a:cubicBezTo>
                  <a:cubicBezTo>
                    <a:pt x="410749" y="316543"/>
                    <a:pt x="412621" y="312477"/>
                    <a:pt x="415188" y="312905"/>
                  </a:cubicBezTo>
                  <a:cubicBezTo>
                    <a:pt x="417756" y="313333"/>
                    <a:pt x="416793" y="318308"/>
                    <a:pt x="418505" y="321624"/>
                  </a:cubicBezTo>
                  <a:cubicBezTo>
                    <a:pt x="420217" y="324941"/>
                    <a:pt x="421340" y="325957"/>
                    <a:pt x="430327" y="324834"/>
                  </a:cubicBezTo>
                  <a:cubicBezTo>
                    <a:pt x="439313" y="323711"/>
                    <a:pt x="441506" y="325636"/>
                    <a:pt x="442469" y="327348"/>
                  </a:cubicBezTo>
                  <a:cubicBezTo>
                    <a:pt x="443432" y="329060"/>
                    <a:pt x="445732" y="333767"/>
                    <a:pt x="449477" y="329969"/>
                  </a:cubicBezTo>
                  <a:cubicBezTo>
                    <a:pt x="453221" y="326225"/>
                    <a:pt x="457982" y="325101"/>
                    <a:pt x="460763" y="327027"/>
                  </a:cubicBezTo>
                  <a:cubicBezTo>
                    <a:pt x="463545" y="328953"/>
                    <a:pt x="462154" y="333821"/>
                    <a:pt x="461619" y="341363"/>
                  </a:cubicBezTo>
                  <a:cubicBezTo>
                    <a:pt x="461084" y="348852"/>
                    <a:pt x="465791" y="350670"/>
                    <a:pt x="469108" y="348745"/>
                  </a:cubicBezTo>
                  <a:cubicBezTo>
                    <a:pt x="472424" y="346819"/>
                    <a:pt x="489435" y="349975"/>
                    <a:pt x="498742" y="349173"/>
                  </a:cubicBezTo>
                  <a:cubicBezTo>
                    <a:pt x="508050" y="348317"/>
                    <a:pt x="510350" y="349922"/>
                    <a:pt x="512008" y="345535"/>
                  </a:cubicBezTo>
                  <a:cubicBezTo>
                    <a:pt x="513666" y="341149"/>
                    <a:pt x="514576" y="330237"/>
                    <a:pt x="517411" y="327455"/>
                  </a:cubicBezTo>
                  <a:cubicBezTo>
                    <a:pt x="520246" y="324673"/>
                    <a:pt x="526023" y="324246"/>
                    <a:pt x="528537" y="326599"/>
                  </a:cubicBezTo>
                  <a:cubicBezTo>
                    <a:pt x="531051" y="328953"/>
                    <a:pt x="528109" y="343984"/>
                    <a:pt x="526932" y="349226"/>
                  </a:cubicBezTo>
                  <a:cubicBezTo>
                    <a:pt x="525756" y="354468"/>
                    <a:pt x="523027" y="360994"/>
                    <a:pt x="526611" y="362171"/>
                  </a:cubicBezTo>
                  <a:cubicBezTo>
                    <a:pt x="530142" y="363348"/>
                    <a:pt x="540894" y="362599"/>
                    <a:pt x="550201" y="362064"/>
                  </a:cubicBezTo>
                  <a:cubicBezTo>
                    <a:pt x="559509" y="361529"/>
                    <a:pt x="577001" y="362225"/>
                    <a:pt x="583206" y="363080"/>
                  </a:cubicBezTo>
                  <a:cubicBezTo>
                    <a:pt x="589411" y="363936"/>
                    <a:pt x="597327" y="364471"/>
                    <a:pt x="597648" y="360406"/>
                  </a:cubicBezTo>
                  <a:cubicBezTo>
                    <a:pt x="598023" y="356340"/>
                    <a:pt x="599414" y="354950"/>
                    <a:pt x="602730" y="349654"/>
                  </a:cubicBezTo>
                  <a:cubicBezTo>
                    <a:pt x="606046" y="344358"/>
                    <a:pt x="603104" y="338153"/>
                    <a:pt x="606528" y="334088"/>
                  </a:cubicBezTo>
                  <a:cubicBezTo>
                    <a:pt x="609951" y="330023"/>
                    <a:pt x="618564" y="335104"/>
                    <a:pt x="623217" y="338260"/>
                  </a:cubicBezTo>
                  <a:cubicBezTo>
                    <a:pt x="627871" y="341416"/>
                    <a:pt x="632471" y="344358"/>
                    <a:pt x="641030" y="345482"/>
                  </a:cubicBezTo>
                  <a:cubicBezTo>
                    <a:pt x="649535" y="346605"/>
                    <a:pt x="653387" y="343075"/>
                    <a:pt x="657559" y="340026"/>
                  </a:cubicBezTo>
                  <a:cubicBezTo>
                    <a:pt x="661731" y="336977"/>
                    <a:pt x="664245" y="341309"/>
                    <a:pt x="665262" y="344091"/>
                  </a:cubicBezTo>
                  <a:cubicBezTo>
                    <a:pt x="666278" y="346873"/>
                    <a:pt x="669541" y="354736"/>
                    <a:pt x="674837" y="353826"/>
                  </a:cubicBezTo>
                  <a:cubicBezTo>
                    <a:pt x="680132" y="352917"/>
                    <a:pt x="678742" y="349387"/>
                    <a:pt x="681951" y="346766"/>
                  </a:cubicBezTo>
                  <a:cubicBezTo>
                    <a:pt x="685214" y="344144"/>
                    <a:pt x="690831" y="345214"/>
                    <a:pt x="697250" y="347033"/>
                  </a:cubicBezTo>
                  <a:cubicBezTo>
                    <a:pt x="703669" y="348905"/>
                    <a:pt x="710676" y="343182"/>
                    <a:pt x="712281" y="340667"/>
                  </a:cubicBezTo>
                  <a:cubicBezTo>
                    <a:pt x="713886" y="338153"/>
                    <a:pt x="715597" y="337244"/>
                    <a:pt x="721107" y="334623"/>
                  </a:cubicBezTo>
                  <a:cubicBezTo>
                    <a:pt x="721802" y="334302"/>
                    <a:pt x="722444" y="333928"/>
                    <a:pt x="723033" y="333553"/>
                  </a:cubicBezTo>
                  <a:cubicBezTo>
                    <a:pt x="720572" y="325262"/>
                    <a:pt x="715544" y="309642"/>
                    <a:pt x="710623" y="301458"/>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9" name="Frihandsfigur: Form 398">
              <a:extLst>
                <a:ext uri="{FF2B5EF4-FFF2-40B4-BE49-F238E27FC236}">
                  <a16:creationId xmlns:a16="http://schemas.microsoft.com/office/drawing/2014/main" id="{D05A9284-02CD-6553-B515-3F8D77997C73}"/>
                </a:ext>
              </a:extLst>
            </p:cNvPr>
            <p:cNvSpPr/>
            <p:nvPr/>
          </p:nvSpPr>
          <p:spPr>
            <a:xfrm>
              <a:off x="4679361" y="4632231"/>
              <a:ext cx="144034" cy="314520"/>
            </a:xfrm>
            <a:custGeom>
              <a:avLst/>
              <a:gdLst>
                <a:gd name="connsiteX0" fmla="*/ 141200 w 144034"/>
                <a:gd name="connsiteY0" fmla="*/ 70876 h 314520"/>
                <a:gd name="connsiteX1" fmla="*/ 135744 w 144034"/>
                <a:gd name="connsiteY1" fmla="*/ 63388 h 314520"/>
                <a:gd name="connsiteX2" fmla="*/ 133658 w 144034"/>
                <a:gd name="connsiteY2" fmla="*/ 59536 h 314520"/>
                <a:gd name="connsiteX3" fmla="*/ 131839 w 144034"/>
                <a:gd name="connsiteY3" fmla="*/ 57022 h 314520"/>
                <a:gd name="connsiteX4" fmla="*/ 129806 w 144034"/>
                <a:gd name="connsiteY4" fmla="*/ 54615 h 314520"/>
                <a:gd name="connsiteX5" fmla="*/ 127773 w 144034"/>
                <a:gd name="connsiteY5" fmla="*/ 54775 h 314520"/>
                <a:gd name="connsiteX6" fmla="*/ 124350 w 144034"/>
                <a:gd name="connsiteY6" fmla="*/ 58627 h 314520"/>
                <a:gd name="connsiteX7" fmla="*/ 121301 w 144034"/>
                <a:gd name="connsiteY7" fmla="*/ 62318 h 314520"/>
                <a:gd name="connsiteX8" fmla="*/ 119482 w 144034"/>
                <a:gd name="connsiteY8" fmla="*/ 64511 h 314520"/>
                <a:gd name="connsiteX9" fmla="*/ 115203 w 144034"/>
                <a:gd name="connsiteY9" fmla="*/ 67346 h 314520"/>
                <a:gd name="connsiteX10" fmla="*/ 111352 w 144034"/>
                <a:gd name="connsiteY10" fmla="*/ 62692 h 314520"/>
                <a:gd name="connsiteX11" fmla="*/ 108196 w 144034"/>
                <a:gd name="connsiteY11" fmla="*/ 59697 h 314520"/>
                <a:gd name="connsiteX12" fmla="*/ 104505 w 144034"/>
                <a:gd name="connsiteY12" fmla="*/ 60553 h 314520"/>
                <a:gd name="connsiteX13" fmla="*/ 96962 w 144034"/>
                <a:gd name="connsiteY13" fmla="*/ 61194 h 314520"/>
                <a:gd name="connsiteX14" fmla="*/ 92255 w 144034"/>
                <a:gd name="connsiteY14" fmla="*/ 53866 h 314520"/>
                <a:gd name="connsiteX15" fmla="*/ 92362 w 144034"/>
                <a:gd name="connsiteY15" fmla="*/ 52636 h 314520"/>
                <a:gd name="connsiteX16" fmla="*/ 96427 w 144034"/>
                <a:gd name="connsiteY16" fmla="*/ 46003 h 314520"/>
                <a:gd name="connsiteX17" fmla="*/ 100386 w 144034"/>
                <a:gd name="connsiteY17" fmla="*/ 45147 h 314520"/>
                <a:gd name="connsiteX18" fmla="*/ 104077 w 144034"/>
                <a:gd name="connsiteY18" fmla="*/ 42900 h 314520"/>
                <a:gd name="connsiteX19" fmla="*/ 103863 w 144034"/>
                <a:gd name="connsiteY19" fmla="*/ 39905 h 314520"/>
                <a:gd name="connsiteX20" fmla="*/ 100600 w 144034"/>
                <a:gd name="connsiteY20" fmla="*/ 37819 h 314520"/>
                <a:gd name="connsiteX21" fmla="*/ 90543 w 144034"/>
                <a:gd name="connsiteY21" fmla="*/ 39798 h 314520"/>
                <a:gd name="connsiteX22" fmla="*/ 90115 w 144034"/>
                <a:gd name="connsiteY22" fmla="*/ 40600 h 314520"/>
                <a:gd name="connsiteX23" fmla="*/ 81610 w 144034"/>
                <a:gd name="connsiteY23" fmla="*/ 48036 h 314520"/>
                <a:gd name="connsiteX24" fmla="*/ 75780 w 144034"/>
                <a:gd name="connsiteY24" fmla="*/ 45896 h 314520"/>
                <a:gd name="connsiteX25" fmla="*/ 73105 w 144034"/>
                <a:gd name="connsiteY25" fmla="*/ 36321 h 314520"/>
                <a:gd name="connsiteX26" fmla="*/ 78133 w 144034"/>
                <a:gd name="connsiteY26" fmla="*/ 28190 h 314520"/>
                <a:gd name="connsiteX27" fmla="*/ 80006 w 144034"/>
                <a:gd name="connsiteY27" fmla="*/ 26104 h 314520"/>
                <a:gd name="connsiteX28" fmla="*/ 78294 w 144034"/>
                <a:gd name="connsiteY28" fmla="*/ 23108 h 314520"/>
                <a:gd name="connsiteX29" fmla="*/ 69575 w 144034"/>
                <a:gd name="connsiteY29" fmla="*/ 22466 h 314520"/>
                <a:gd name="connsiteX30" fmla="*/ 56576 w 144034"/>
                <a:gd name="connsiteY30" fmla="*/ 21825 h 314520"/>
                <a:gd name="connsiteX31" fmla="*/ 57058 w 144034"/>
                <a:gd name="connsiteY31" fmla="*/ 14978 h 314520"/>
                <a:gd name="connsiteX32" fmla="*/ 56041 w 144034"/>
                <a:gd name="connsiteY32" fmla="*/ 6686 h 314520"/>
                <a:gd name="connsiteX33" fmla="*/ 52564 w 144034"/>
                <a:gd name="connsiteY33" fmla="*/ 4065 h 314520"/>
                <a:gd name="connsiteX34" fmla="*/ 47590 w 144034"/>
                <a:gd name="connsiteY34" fmla="*/ 0 h 314520"/>
                <a:gd name="connsiteX35" fmla="*/ 43043 w 144034"/>
                <a:gd name="connsiteY35" fmla="*/ 27067 h 314520"/>
                <a:gd name="connsiteX36" fmla="*/ 46894 w 144034"/>
                <a:gd name="connsiteY36" fmla="*/ 54294 h 314520"/>
                <a:gd name="connsiteX37" fmla="*/ 48018 w 144034"/>
                <a:gd name="connsiteY37" fmla="*/ 60232 h 314520"/>
                <a:gd name="connsiteX38" fmla="*/ 48659 w 144034"/>
                <a:gd name="connsiteY38" fmla="*/ 63709 h 314520"/>
                <a:gd name="connsiteX39" fmla="*/ 49676 w 144034"/>
                <a:gd name="connsiteY39" fmla="*/ 69379 h 314520"/>
                <a:gd name="connsiteX40" fmla="*/ 50211 w 144034"/>
                <a:gd name="connsiteY40" fmla="*/ 70288 h 314520"/>
                <a:gd name="connsiteX41" fmla="*/ 49943 w 144034"/>
                <a:gd name="connsiteY41" fmla="*/ 70716 h 314520"/>
                <a:gd name="connsiteX42" fmla="*/ 51174 w 144034"/>
                <a:gd name="connsiteY42" fmla="*/ 101527 h 314520"/>
                <a:gd name="connsiteX43" fmla="*/ 41117 w 144034"/>
                <a:gd name="connsiteY43" fmla="*/ 136029 h 314520"/>
                <a:gd name="connsiteX44" fmla="*/ 40261 w 144034"/>
                <a:gd name="connsiteY44" fmla="*/ 138222 h 314520"/>
                <a:gd name="connsiteX45" fmla="*/ 37747 w 144034"/>
                <a:gd name="connsiteY45" fmla="*/ 144374 h 314520"/>
                <a:gd name="connsiteX46" fmla="*/ 25444 w 144034"/>
                <a:gd name="connsiteY46" fmla="*/ 170424 h 314520"/>
                <a:gd name="connsiteX47" fmla="*/ 15655 w 144034"/>
                <a:gd name="connsiteY47" fmla="*/ 190912 h 314520"/>
                <a:gd name="connsiteX48" fmla="*/ 6882 w 144034"/>
                <a:gd name="connsiteY48" fmla="*/ 211559 h 314520"/>
                <a:gd name="connsiteX49" fmla="*/ 6882 w 144034"/>
                <a:gd name="connsiteY49" fmla="*/ 211559 h 314520"/>
                <a:gd name="connsiteX50" fmla="*/ 6669 w 144034"/>
                <a:gd name="connsiteY50" fmla="*/ 212094 h 314520"/>
                <a:gd name="connsiteX51" fmla="*/ 6562 w 144034"/>
                <a:gd name="connsiteY51" fmla="*/ 212308 h 314520"/>
                <a:gd name="connsiteX52" fmla="*/ 6562 w 144034"/>
                <a:gd name="connsiteY52" fmla="*/ 212308 h 314520"/>
                <a:gd name="connsiteX53" fmla="*/ 143 w 144034"/>
                <a:gd name="connsiteY53" fmla="*/ 233544 h 314520"/>
                <a:gd name="connsiteX54" fmla="*/ 6936 w 144034"/>
                <a:gd name="connsiteY54" fmla="*/ 253069 h 314520"/>
                <a:gd name="connsiteX55" fmla="*/ 13783 w 144034"/>
                <a:gd name="connsiteY55" fmla="*/ 259595 h 314520"/>
                <a:gd name="connsiteX56" fmla="*/ 30633 w 144034"/>
                <a:gd name="connsiteY56" fmla="*/ 274947 h 314520"/>
                <a:gd name="connsiteX57" fmla="*/ 45824 w 144034"/>
                <a:gd name="connsiteY57" fmla="*/ 289336 h 314520"/>
                <a:gd name="connsiteX58" fmla="*/ 56041 w 144034"/>
                <a:gd name="connsiteY58" fmla="*/ 299286 h 314520"/>
                <a:gd name="connsiteX59" fmla="*/ 70965 w 144034"/>
                <a:gd name="connsiteY59" fmla="*/ 308647 h 314520"/>
                <a:gd name="connsiteX60" fmla="*/ 73640 w 144034"/>
                <a:gd name="connsiteY60" fmla="*/ 311375 h 314520"/>
                <a:gd name="connsiteX61" fmla="*/ 77973 w 144034"/>
                <a:gd name="connsiteY61" fmla="*/ 313996 h 314520"/>
                <a:gd name="connsiteX62" fmla="*/ 94020 w 144034"/>
                <a:gd name="connsiteY62" fmla="*/ 313996 h 314520"/>
                <a:gd name="connsiteX63" fmla="*/ 111619 w 144034"/>
                <a:gd name="connsiteY63" fmla="*/ 313407 h 314520"/>
                <a:gd name="connsiteX64" fmla="*/ 109747 w 144034"/>
                <a:gd name="connsiteY64" fmla="*/ 301639 h 314520"/>
                <a:gd name="connsiteX65" fmla="*/ 108303 w 144034"/>
                <a:gd name="connsiteY65" fmla="*/ 290780 h 314520"/>
                <a:gd name="connsiteX66" fmla="*/ 107661 w 144034"/>
                <a:gd name="connsiteY66" fmla="*/ 278691 h 314520"/>
                <a:gd name="connsiteX67" fmla="*/ 113010 w 144034"/>
                <a:gd name="connsiteY67" fmla="*/ 274305 h 314520"/>
                <a:gd name="connsiteX68" fmla="*/ 116540 w 144034"/>
                <a:gd name="connsiteY68" fmla="*/ 272272 h 314520"/>
                <a:gd name="connsiteX69" fmla="*/ 118252 w 144034"/>
                <a:gd name="connsiteY69" fmla="*/ 270347 h 314520"/>
                <a:gd name="connsiteX70" fmla="*/ 124136 w 144034"/>
                <a:gd name="connsiteY70" fmla="*/ 262269 h 314520"/>
                <a:gd name="connsiteX71" fmla="*/ 125366 w 144034"/>
                <a:gd name="connsiteY71" fmla="*/ 259434 h 314520"/>
                <a:gd name="connsiteX72" fmla="*/ 126864 w 144034"/>
                <a:gd name="connsiteY72" fmla="*/ 256011 h 314520"/>
                <a:gd name="connsiteX73" fmla="*/ 126650 w 144034"/>
                <a:gd name="connsiteY73" fmla="*/ 255743 h 314520"/>
                <a:gd name="connsiteX74" fmla="*/ 127827 w 144034"/>
                <a:gd name="connsiteY74" fmla="*/ 231084 h 314520"/>
                <a:gd name="connsiteX75" fmla="*/ 123066 w 144034"/>
                <a:gd name="connsiteY75" fmla="*/ 211773 h 314520"/>
                <a:gd name="connsiteX76" fmla="*/ 118306 w 144034"/>
                <a:gd name="connsiteY76" fmla="*/ 198882 h 314520"/>
                <a:gd name="connsiteX77" fmla="*/ 118306 w 144034"/>
                <a:gd name="connsiteY77" fmla="*/ 198668 h 314520"/>
                <a:gd name="connsiteX78" fmla="*/ 118038 w 144034"/>
                <a:gd name="connsiteY78" fmla="*/ 196207 h 314520"/>
                <a:gd name="connsiteX79" fmla="*/ 115043 w 144034"/>
                <a:gd name="connsiteY79" fmla="*/ 175560 h 314520"/>
                <a:gd name="connsiteX80" fmla="*/ 114989 w 144034"/>
                <a:gd name="connsiteY80" fmla="*/ 172190 h 314520"/>
                <a:gd name="connsiteX81" fmla="*/ 116433 w 144034"/>
                <a:gd name="connsiteY81" fmla="*/ 163524 h 314520"/>
                <a:gd name="connsiteX82" fmla="*/ 118573 w 144034"/>
                <a:gd name="connsiteY82" fmla="*/ 152451 h 314520"/>
                <a:gd name="connsiteX83" fmla="*/ 119161 w 144034"/>
                <a:gd name="connsiteY83" fmla="*/ 146728 h 314520"/>
                <a:gd name="connsiteX84" fmla="*/ 122050 w 144034"/>
                <a:gd name="connsiteY84" fmla="*/ 130038 h 314520"/>
                <a:gd name="connsiteX85" fmla="*/ 123869 w 144034"/>
                <a:gd name="connsiteY85" fmla="*/ 120356 h 314520"/>
                <a:gd name="connsiteX86" fmla="*/ 134139 w 144034"/>
                <a:gd name="connsiteY86" fmla="*/ 86389 h 314520"/>
                <a:gd name="connsiteX87" fmla="*/ 144035 w 144034"/>
                <a:gd name="connsiteY87" fmla="*/ 73070 h 314520"/>
                <a:gd name="connsiteX88" fmla="*/ 141307 w 144034"/>
                <a:gd name="connsiteY88" fmla="*/ 70823 h 3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4034" h="314520">
                  <a:moveTo>
                    <a:pt x="141200" y="70876"/>
                  </a:moveTo>
                  <a:cubicBezTo>
                    <a:pt x="138258" y="69486"/>
                    <a:pt x="136225" y="67667"/>
                    <a:pt x="135744" y="63388"/>
                  </a:cubicBezTo>
                  <a:cubicBezTo>
                    <a:pt x="135530" y="61462"/>
                    <a:pt x="134620" y="60553"/>
                    <a:pt x="133658" y="59536"/>
                  </a:cubicBezTo>
                  <a:cubicBezTo>
                    <a:pt x="132962" y="58841"/>
                    <a:pt x="132267" y="58092"/>
                    <a:pt x="131839" y="57022"/>
                  </a:cubicBezTo>
                  <a:cubicBezTo>
                    <a:pt x="131357" y="55792"/>
                    <a:pt x="130609" y="54936"/>
                    <a:pt x="129806" y="54615"/>
                  </a:cubicBezTo>
                  <a:cubicBezTo>
                    <a:pt x="129218" y="54348"/>
                    <a:pt x="128522" y="54455"/>
                    <a:pt x="127773" y="54775"/>
                  </a:cubicBezTo>
                  <a:cubicBezTo>
                    <a:pt x="126597" y="55310"/>
                    <a:pt x="125473" y="57022"/>
                    <a:pt x="124350" y="58627"/>
                  </a:cubicBezTo>
                  <a:cubicBezTo>
                    <a:pt x="123387" y="60018"/>
                    <a:pt x="122424" y="61408"/>
                    <a:pt x="121301" y="62318"/>
                  </a:cubicBezTo>
                  <a:cubicBezTo>
                    <a:pt x="120552" y="62906"/>
                    <a:pt x="120017" y="63709"/>
                    <a:pt x="119482" y="64511"/>
                  </a:cubicBezTo>
                  <a:cubicBezTo>
                    <a:pt x="118519" y="65902"/>
                    <a:pt x="117503" y="67506"/>
                    <a:pt x="115203" y="67346"/>
                  </a:cubicBezTo>
                  <a:cubicBezTo>
                    <a:pt x="111726" y="67185"/>
                    <a:pt x="111459" y="64029"/>
                    <a:pt x="111352" y="62692"/>
                  </a:cubicBezTo>
                  <a:cubicBezTo>
                    <a:pt x="111245" y="61194"/>
                    <a:pt x="110228" y="59590"/>
                    <a:pt x="108196" y="59697"/>
                  </a:cubicBezTo>
                  <a:cubicBezTo>
                    <a:pt x="107179" y="59697"/>
                    <a:pt x="105895" y="60125"/>
                    <a:pt x="104505" y="60553"/>
                  </a:cubicBezTo>
                  <a:cubicBezTo>
                    <a:pt x="101937" y="61301"/>
                    <a:pt x="99049" y="62157"/>
                    <a:pt x="96962" y="61194"/>
                  </a:cubicBezTo>
                  <a:cubicBezTo>
                    <a:pt x="93485" y="59643"/>
                    <a:pt x="91934" y="57236"/>
                    <a:pt x="92255" y="53866"/>
                  </a:cubicBezTo>
                  <a:cubicBezTo>
                    <a:pt x="92255" y="53438"/>
                    <a:pt x="92309" y="53064"/>
                    <a:pt x="92362" y="52636"/>
                  </a:cubicBezTo>
                  <a:cubicBezTo>
                    <a:pt x="92576" y="49961"/>
                    <a:pt x="92737" y="47447"/>
                    <a:pt x="96427" y="46003"/>
                  </a:cubicBezTo>
                  <a:cubicBezTo>
                    <a:pt x="97925" y="45414"/>
                    <a:pt x="99209" y="45307"/>
                    <a:pt x="100386" y="45147"/>
                  </a:cubicBezTo>
                  <a:cubicBezTo>
                    <a:pt x="102312" y="44933"/>
                    <a:pt x="103381" y="44826"/>
                    <a:pt x="104077" y="42900"/>
                  </a:cubicBezTo>
                  <a:cubicBezTo>
                    <a:pt x="104451" y="41937"/>
                    <a:pt x="104398" y="40814"/>
                    <a:pt x="103863" y="39905"/>
                  </a:cubicBezTo>
                  <a:cubicBezTo>
                    <a:pt x="103274" y="38835"/>
                    <a:pt x="102098" y="38086"/>
                    <a:pt x="100600" y="37819"/>
                  </a:cubicBezTo>
                  <a:cubicBezTo>
                    <a:pt x="97337" y="37230"/>
                    <a:pt x="92362" y="36267"/>
                    <a:pt x="90543" y="39798"/>
                  </a:cubicBezTo>
                  <a:lnTo>
                    <a:pt x="90115" y="40600"/>
                  </a:lnTo>
                  <a:cubicBezTo>
                    <a:pt x="88243" y="44238"/>
                    <a:pt x="86478" y="47715"/>
                    <a:pt x="81610" y="48036"/>
                  </a:cubicBezTo>
                  <a:cubicBezTo>
                    <a:pt x="79310" y="48196"/>
                    <a:pt x="77277" y="47447"/>
                    <a:pt x="75780" y="45896"/>
                  </a:cubicBezTo>
                  <a:cubicBezTo>
                    <a:pt x="73694" y="43756"/>
                    <a:pt x="72731" y="40279"/>
                    <a:pt x="73105" y="36321"/>
                  </a:cubicBezTo>
                  <a:cubicBezTo>
                    <a:pt x="73694" y="30009"/>
                    <a:pt x="74817" y="29153"/>
                    <a:pt x="78133" y="28190"/>
                  </a:cubicBezTo>
                  <a:cubicBezTo>
                    <a:pt x="79203" y="27869"/>
                    <a:pt x="79899" y="27120"/>
                    <a:pt x="80006" y="26104"/>
                  </a:cubicBezTo>
                  <a:cubicBezTo>
                    <a:pt x="80166" y="24981"/>
                    <a:pt x="79524" y="23857"/>
                    <a:pt x="78294" y="23108"/>
                  </a:cubicBezTo>
                  <a:cubicBezTo>
                    <a:pt x="75619" y="21450"/>
                    <a:pt x="72356" y="21236"/>
                    <a:pt x="69575" y="22466"/>
                  </a:cubicBezTo>
                  <a:cubicBezTo>
                    <a:pt x="66633" y="23750"/>
                    <a:pt x="59090" y="24392"/>
                    <a:pt x="56576" y="21825"/>
                  </a:cubicBezTo>
                  <a:cubicBezTo>
                    <a:pt x="53634" y="18883"/>
                    <a:pt x="56041" y="16154"/>
                    <a:pt x="57058" y="14978"/>
                  </a:cubicBezTo>
                  <a:cubicBezTo>
                    <a:pt x="58020" y="13854"/>
                    <a:pt x="57806" y="8880"/>
                    <a:pt x="56041" y="6686"/>
                  </a:cubicBezTo>
                  <a:cubicBezTo>
                    <a:pt x="55346" y="5831"/>
                    <a:pt x="54009" y="4975"/>
                    <a:pt x="52564" y="4065"/>
                  </a:cubicBezTo>
                  <a:cubicBezTo>
                    <a:pt x="50639" y="2835"/>
                    <a:pt x="48659" y="1551"/>
                    <a:pt x="47590" y="0"/>
                  </a:cubicBezTo>
                  <a:cubicBezTo>
                    <a:pt x="46359" y="3744"/>
                    <a:pt x="42454" y="16368"/>
                    <a:pt x="43043" y="27067"/>
                  </a:cubicBezTo>
                  <a:cubicBezTo>
                    <a:pt x="43578" y="37123"/>
                    <a:pt x="45450" y="46645"/>
                    <a:pt x="46894" y="54294"/>
                  </a:cubicBezTo>
                  <a:cubicBezTo>
                    <a:pt x="47322" y="56434"/>
                    <a:pt x="47697" y="58413"/>
                    <a:pt x="48018" y="60232"/>
                  </a:cubicBezTo>
                  <a:cubicBezTo>
                    <a:pt x="48178" y="61248"/>
                    <a:pt x="48445" y="62425"/>
                    <a:pt x="48659" y="63709"/>
                  </a:cubicBezTo>
                  <a:cubicBezTo>
                    <a:pt x="48980" y="65367"/>
                    <a:pt x="49355" y="67346"/>
                    <a:pt x="49676" y="69379"/>
                  </a:cubicBezTo>
                  <a:cubicBezTo>
                    <a:pt x="50050" y="69539"/>
                    <a:pt x="50318" y="69914"/>
                    <a:pt x="50211" y="70288"/>
                  </a:cubicBezTo>
                  <a:cubicBezTo>
                    <a:pt x="50211" y="70448"/>
                    <a:pt x="50050" y="70609"/>
                    <a:pt x="49943" y="70716"/>
                  </a:cubicBezTo>
                  <a:cubicBezTo>
                    <a:pt x="51548" y="79916"/>
                    <a:pt x="52992" y="91738"/>
                    <a:pt x="51174" y="101527"/>
                  </a:cubicBezTo>
                  <a:cubicBezTo>
                    <a:pt x="49034" y="113081"/>
                    <a:pt x="44968" y="125812"/>
                    <a:pt x="41117" y="136029"/>
                  </a:cubicBezTo>
                  <a:cubicBezTo>
                    <a:pt x="41010" y="136297"/>
                    <a:pt x="40315" y="138222"/>
                    <a:pt x="40261" y="138222"/>
                  </a:cubicBezTo>
                  <a:cubicBezTo>
                    <a:pt x="39405" y="140416"/>
                    <a:pt x="38550" y="142502"/>
                    <a:pt x="37747" y="144374"/>
                  </a:cubicBezTo>
                  <a:cubicBezTo>
                    <a:pt x="34912" y="150953"/>
                    <a:pt x="30098" y="160849"/>
                    <a:pt x="25444" y="170424"/>
                  </a:cubicBezTo>
                  <a:cubicBezTo>
                    <a:pt x="21753" y="178020"/>
                    <a:pt x="18223" y="185242"/>
                    <a:pt x="15655" y="190912"/>
                  </a:cubicBezTo>
                  <a:cubicBezTo>
                    <a:pt x="14104" y="194389"/>
                    <a:pt x="10038" y="203696"/>
                    <a:pt x="6882" y="211559"/>
                  </a:cubicBezTo>
                  <a:lnTo>
                    <a:pt x="6882" y="211559"/>
                  </a:lnTo>
                  <a:cubicBezTo>
                    <a:pt x="6882" y="211559"/>
                    <a:pt x="6722" y="211880"/>
                    <a:pt x="6669" y="212094"/>
                  </a:cubicBezTo>
                  <a:cubicBezTo>
                    <a:pt x="6669" y="212148"/>
                    <a:pt x="6615" y="212255"/>
                    <a:pt x="6562" y="212308"/>
                  </a:cubicBezTo>
                  <a:cubicBezTo>
                    <a:pt x="6562" y="212308"/>
                    <a:pt x="6562" y="212308"/>
                    <a:pt x="6562" y="212308"/>
                  </a:cubicBezTo>
                  <a:cubicBezTo>
                    <a:pt x="3352" y="220492"/>
                    <a:pt x="517" y="228837"/>
                    <a:pt x="143" y="233544"/>
                  </a:cubicBezTo>
                  <a:cubicBezTo>
                    <a:pt x="-606" y="242050"/>
                    <a:pt x="1587" y="248255"/>
                    <a:pt x="6936" y="253069"/>
                  </a:cubicBezTo>
                  <a:cubicBezTo>
                    <a:pt x="8862" y="254781"/>
                    <a:pt x="11162" y="257027"/>
                    <a:pt x="13783" y="259595"/>
                  </a:cubicBezTo>
                  <a:cubicBezTo>
                    <a:pt x="18758" y="264356"/>
                    <a:pt x="24909" y="270347"/>
                    <a:pt x="30633" y="274947"/>
                  </a:cubicBezTo>
                  <a:cubicBezTo>
                    <a:pt x="35607" y="279012"/>
                    <a:pt x="40796" y="284254"/>
                    <a:pt x="45824" y="289336"/>
                  </a:cubicBezTo>
                  <a:cubicBezTo>
                    <a:pt x="49515" y="293081"/>
                    <a:pt x="53046" y="296665"/>
                    <a:pt x="56041" y="299286"/>
                  </a:cubicBezTo>
                  <a:cubicBezTo>
                    <a:pt x="63798" y="306026"/>
                    <a:pt x="68237" y="307844"/>
                    <a:pt x="70965" y="308647"/>
                  </a:cubicBezTo>
                  <a:cubicBezTo>
                    <a:pt x="72838" y="309182"/>
                    <a:pt x="73266" y="310412"/>
                    <a:pt x="73640" y="311375"/>
                  </a:cubicBezTo>
                  <a:cubicBezTo>
                    <a:pt x="74121" y="312605"/>
                    <a:pt x="74496" y="313675"/>
                    <a:pt x="77973" y="313996"/>
                  </a:cubicBezTo>
                  <a:cubicBezTo>
                    <a:pt x="84445" y="314584"/>
                    <a:pt x="89420" y="314798"/>
                    <a:pt x="94020" y="313996"/>
                  </a:cubicBezTo>
                  <a:cubicBezTo>
                    <a:pt x="98246" y="313300"/>
                    <a:pt x="106163" y="312766"/>
                    <a:pt x="111619" y="313407"/>
                  </a:cubicBezTo>
                  <a:cubicBezTo>
                    <a:pt x="109533" y="310626"/>
                    <a:pt x="109158" y="307684"/>
                    <a:pt x="109747" y="301639"/>
                  </a:cubicBezTo>
                  <a:cubicBezTo>
                    <a:pt x="110068" y="298269"/>
                    <a:pt x="109158" y="294471"/>
                    <a:pt x="108303" y="290780"/>
                  </a:cubicBezTo>
                  <a:cubicBezTo>
                    <a:pt x="107233" y="286180"/>
                    <a:pt x="106216" y="281794"/>
                    <a:pt x="107661" y="278691"/>
                  </a:cubicBezTo>
                  <a:cubicBezTo>
                    <a:pt x="109265" y="275428"/>
                    <a:pt x="111245" y="274840"/>
                    <a:pt x="113010" y="274305"/>
                  </a:cubicBezTo>
                  <a:cubicBezTo>
                    <a:pt x="114240" y="273931"/>
                    <a:pt x="115470" y="273610"/>
                    <a:pt x="116540" y="272272"/>
                  </a:cubicBezTo>
                  <a:cubicBezTo>
                    <a:pt x="117129" y="271577"/>
                    <a:pt x="117717" y="270935"/>
                    <a:pt x="118252" y="270347"/>
                  </a:cubicBezTo>
                  <a:cubicBezTo>
                    <a:pt x="120552" y="267779"/>
                    <a:pt x="122585" y="265532"/>
                    <a:pt x="124136" y="262269"/>
                  </a:cubicBezTo>
                  <a:cubicBezTo>
                    <a:pt x="124564" y="261307"/>
                    <a:pt x="124992" y="260344"/>
                    <a:pt x="125366" y="259434"/>
                  </a:cubicBezTo>
                  <a:cubicBezTo>
                    <a:pt x="125848" y="258258"/>
                    <a:pt x="126276" y="257081"/>
                    <a:pt x="126864" y="256011"/>
                  </a:cubicBezTo>
                  <a:cubicBezTo>
                    <a:pt x="126811" y="255904"/>
                    <a:pt x="126704" y="255850"/>
                    <a:pt x="126650" y="255743"/>
                  </a:cubicBezTo>
                  <a:cubicBezTo>
                    <a:pt x="125259" y="251197"/>
                    <a:pt x="127025" y="236433"/>
                    <a:pt x="127827" y="231084"/>
                  </a:cubicBezTo>
                  <a:cubicBezTo>
                    <a:pt x="128683" y="225414"/>
                    <a:pt x="126918" y="216106"/>
                    <a:pt x="123066" y="211773"/>
                  </a:cubicBezTo>
                  <a:cubicBezTo>
                    <a:pt x="118412" y="206585"/>
                    <a:pt x="118252" y="200112"/>
                    <a:pt x="118306" y="198882"/>
                  </a:cubicBezTo>
                  <a:lnTo>
                    <a:pt x="118306" y="198668"/>
                  </a:lnTo>
                  <a:cubicBezTo>
                    <a:pt x="118306" y="197705"/>
                    <a:pt x="118306" y="196956"/>
                    <a:pt x="118038" y="196207"/>
                  </a:cubicBezTo>
                  <a:cubicBezTo>
                    <a:pt x="116594" y="194335"/>
                    <a:pt x="115256" y="185134"/>
                    <a:pt x="115043" y="175560"/>
                  </a:cubicBezTo>
                  <a:cubicBezTo>
                    <a:pt x="115043" y="174329"/>
                    <a:pt x="115043" y="173152"/>
                    <a:pt x="114989" y="172190"/>
                  </a:cubicBezTo>
                  <a:cubicBezTo>
                    <a:pt x="114882" y="168927"/>
                    <a:pt x="115631" y="166412"/>
                    <a:pt x="116433" y="163524"/>
                  </a:cubicBezTo>
                  <a:cubicBezTo>
                    <a:pt x="117289" y="160635"/>
                    <a:pt x="118199" y="157319"/>
                    <a:pt x="118573" y="152451"/>
                  </a:cubicBezTo>
                  <a:cubicBezTo>
                    <a:pt x="118680" y="151274"/>
                    <a:pt x="119001" y="148118"/>
                    <a:pt x="119161" y="146728"/>
                  </a:cubicBezTo>
                  <a:cubicBezTo>
                    <a:pt x="119857" y="141485"/>
                    <a:pt x="120820" y="136243"/>
                    <a:pt x="122050" y="130038"/>
                  </a:cubicBezTo>
                  <a:cubicBezTo>
                    <a:pt x="122638" y="127043"/>
                    <a:pt x="123227" y="123887"/>
                    <a:pt x="123869" y="120356"/>
                  </a:cubicBezTo>
                  <a:cubicBezTo>
                    <a:pt x="126115" y="107946"/>
                    <a:pt x="129967" y="95269"/>
                    <a:pt x="134139" y="86389"/>
                  </a:cubicBezTo>
                  <a:cubicBezTo>
                    <a:pt x="137883" y="78472"/>
                    <a:pt x="143500" y="73498"/>
                    <a:pt x="144035" y="73070"/>
                  </a:cubicBezTo>
                  <a:cubicBezTo>
                    <a:pt x="143393" y="72214"/>
                    <a:pt x="142698" y="71465"/>
                    <a:pt x="141307" y="70823"/>
                  </a:cubicBezTo>
                  <a:close/>
                </a:path>
              </a:pathLst>
            </a:custGeom>
            <a:solidFill>
              <a:schemeClr val="accent2">
                <a:lumMod val="75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0" name="Frihandsfigur: Form 399">
              <a:extLst>
                <a:ext uri="{FF2B5EF4-FFF2-40B4-BE49-F238E27FC236}">
                  <a16:creationId xmlns:a16="http://schemas.microsoft.com/office/drawing/2014/main" id="{3044265C-BF3E-3017-00F4-0B132852D10B}"/>
                </a:ext>
              </a:extLst>
            </p:cNvPr>
            <p:cNvSpPr/>
            <p:nvPr/>
          </p:nvSpPr>
          <p:spPr>
            <a:xfrm>
              <a:off x="4795997" y="4706852"/>
              <a:ext cx="92402" cy="179838"/>
            </a:xfrm>
            <a:custGeom>
              <a:avLst/>
              <a:gdLst>
                <a:gd name="connsiteX0" fmla="*/ 90733 w 92402"/>
                <a:gd name="connsiteY0" fmla="*/ 136778 h 179838"/>
                <a:gd name="connsiteX1" fmla="*/ 88165 w 92402"/>
                <a:gd name="connsiteY1" fmla="*/ 132178 h 179838"/>
                <a:gd name="connsiteX2" fmla="*/ 86614 w 92402"/>
                <a:gd name="connsiteY2" fmla="*/ 128968 h 179838"/>
                <a:gd name="connsiteX3" fmla="*/ 83832 w 92402"/>
                <a:gd name="connsiteY3" fmla="*/ 120196 h 179838"/>
                <a:gd name="connsiteX4" fmla="*/ 83137 w 92402"/>
                <a:gd name="connsiteY4" fmla="*/ 115435 h 179838"/>
                <a:gd name="connsiteX5" fmla="*/ 82762 w 92402"/>
                <a:gd name="connsiteY5" fmla="*/ 110621 h 179838"/>
                <a:gd name="connsiteX6" fmla="*/ 82281 w 92402"/>
                <a:gd name="connsiteY6" fmla="*/ 107572 h 179838"/>
                <a:gd name="connsiteX7" fmla="*/ 80409 w 92402"/>
                <a:gd name="connsiteY7" fmla="*/ 107411 h 179838"/>
                <a:gd name="connsiteX8" fmla="*/ 77253 w 92402"/>
                <a:gd name="connsiteY8" fmla="*/ 107090 h 179838"/>
                <a:gd name="connsiteX9" fmla="*/ 74578 w 92402"/>
                <a:gd name="connsiteY9" fmla="*/ 107037 h 179838"/>
                <a:gd name="connsiteX10" fmla="*/ 70620 w 92402"/>
                <a:gd name="connsiteY10" fmla="*/ 106930 h 179838"/>
                <a:gd name="connsiteX11" fmla="*/ 68480 w 92402"/>
                <a:gd name="connsiteY11" fmla="*/ 106341 h 179838"/>
                <a:gd name="connsiteX12" fmla="*/ 65966 w 92402"/>
                <a:gd name="connsiteY12" fmla="*/ 106609 h 179838"/>
                <a:gd name="connsiteX13" fmla="*/ 61366 w 92402"/>
                <a:gd name="connsiteY13" fmla="*/ 105379 h 179838"/>
                <a:gd name="connsiteX14" fmla="*/ 60991 w 92402"/>
                <a:gd name="connsiteY14" fmla="*/ 101206 h 179838"/>
                <a:gd name="connsiteX15" fmla="*/ 61152 w 92402"/>
                <a:gd name="connsiteY15" fmla="*/ 99387 h 179838"/>
                <a:gd name="connsiteX16" fmla="*/ 60296 w 92402"/>
                <a:gd name="connsiteY16" fmla="*/ 98157 h 179838"/>
                <a:gd name="connsiteX17" fmla="*/ 58905 w 92402"/>
                <a:gd name="connsiteY17" fmla="*/ 95215 h 179838"/>
                <a:gd name="connsiteX18" fmla="*/ 56605 w 92402"/>
                <a:gd name="connsiteY18" fmla="*/ 92434 h 179838"/>
                <a:gd name="connsiteX19" fmla="*/ 55803 w 92402"/>
                <a:gd name="connsiteY19" fmla="*/ 92434 h 179838"/>
                <a:gd name="connsiteX20" fmla="*/ 52112 w 92402"/>
                <a:gd name="connsiteY20" fmla="*/ 89866 h 179838"/>
                <a:gd name="connsiteX21" fmla="*/ 52005 w 92402"/>
                <a:gd name="connsiteY21" fmla="*/ 86175 h 179838"/>
                <a:gd name="connsiteX22" fmla="*/ 52005 w 92402"/>
                <a:gd name="connsiteY22" fmla="*/ 81789 h 179838"/>
                <a:gd name="connsiteX23" fmla="*/ 52165 w 92402"/>
                <a:gd name="connsiteY23" fmla="*/ 77028 h 179838"/>
                <a:gd name="connsiteX24" fmla="*/ 51630 w 92402"/>
                <a:gd name="connsiteY24" fmla="*/ 70876 h 179838"/>
                <a:gd name="connsiteX25" fmla="*/ 40932 w 92402"/>
                <a:gd name="connsiteY25" fmla="*/ 66169 h 179838"/>
                <a:gd name="connsiteX26" fmla="*/ 41306 w 92402"/>
                <a:gd name="connsiteY26" fmla="*/ 65848 h 179838"/>
                <a:gd name="connsiteX27" fmla="*/ 41841 w 92402"/>
                <a:gd name="connsiteY27" fmla="*/ 65634 h 179838"/>
                <a:gd name="connsiteX28" fmla="*/ 42002 w 92402"/>
                <a:gd name="connsiteY28" fmla="*/ 65420 h 179838"/>
                <a:gd name="connsiteX29" fmla="*/ 50507 w 92402"/>
                <a:gd name="connsiteY29" fmla="*/ 58894 h 179838"/>
                <a:gd name="connsiteX30" fmla="*/ 50721 w 92402"/>
                <a:gd name="connsiteY30" fmla="*/ 58787 h 179838"/>
                <a:gd name="connsiteX31" fmla="*/ 57354 w 92402"/>
                <a:gd name="connsiteY31" fmla="*/ 53652 h 179838"/>
                <a:gd name="connsiteX32" fmla="*/ 54251 w 92402"/>
                <a:gd name="connsiteY32" fmla="*/ 48303 h 179838"/>
                <a:gd name="connsiteX33" fmla="*/ 49223 w 92402"/>
                <a:gd name="connsiteY33" fmla="*/ 43596 h 179838"/>
                <a:gd name="connsiteX34" fmla="*/ 44623 w 92402"/>
                <a:gd name="connsiteY34" fmla="*/ 35037 h 179838"/>
                <a:gd name="connsiteX35" fmla="*/ 40023 w 92402"/>
                <a:gd name="connsiteY35" fmla="*/ 33111 h 179838"/>
                <a:gd name="connsiteX36" fmla="*/ 36332 w 92402"/>
                <a:gd name="connsiteY36" fmla="*/ 31346 h 179838"/>
                <a:gd name="connsiteX37" fmla="*/ 37616 w 92402"/>
                <a:gd name="connsiteY37" fmla="*/ 25516 h 179838"/>
                <a:gd name="connsiteX38" fmla="*/ 38043 w 92402"/>
                <a:gd name="connsiteY38" fmla="*/ 24660 h 179838"/>
                <a:gd name="connsiteX39" fmla="*/ 36546 w 92402"/>
                <a:gd name="connsiteY39" fmla="*/ 22413 h 179838"/>
                <a:gd name="connsiteX40" fmla="*/ 32534 w 92402"/>
                <a:gd name="connsiteY40" fmla="*/ 17652 h 179838"/>
                <a:gd name="connsiteX41" fmla="*/ 30341 w 92402"/>
                <a:gd name="connsiteY41" fmla="*/ 14603 h 179838"/>
                <a:gd name="connsiteX42" fmla="*/ 29966 w 92402"/>
                <a:gd name="connsiteY42" fmla="*/ 14068 h 179838"/>
                <a:gd name="connsiteX43" fmla="*/ 28415 w 92402"/>
                <a:gd name="connsiteY43" fmla="*/ 6580 h 179838"/>
                <a:gd name="connsiteX44" fmla="*/ 29592 w 92402"/>
                <a:gd name="connsiteY44" fmla="*/ 1551 h 179838"/>
                <a:gd name="connsiteX45" fmla="*/ 28308 w 92402"/>
                <a:gd name="connsiteY45" fmla="*/ 0 h 179838"/>
                <a:gd name="connsiteX46" fmla="*/ 18947 w 92402"/>
                <a:gd name="connsiteY46" fmla="*/ 12678 h 179838"/>
                <a:gd name="connsiteX47" fmla="*/ 8837 w 92402"/>
                <a:gd name="connsiteY47" fmla="*/ 46217 h 179838"/>
                <a:gd name="connsiteX48" fmla="*/ 7018 w 92402"/>
                <a:gd name="connsiteY48" fmla="*/ 55899 h 179838"/>
                <a:gd name="connsiteX49" fmla="*/ 3595 w 92402"/>
                <a:gd name="connsiteY49" fmla="*/ 78151 h 179838"/>
                <a:gd name="connsiteX50" fmla="*/ 1402 w 92402"/>
                <a:gd name="connsiteY50" fmla="*/ 89545 h 179838"/>
                <a:gd name="connsiteX51" fmla="*/ 11 w 92402"/>
                <a:gd name="connsiteY51" fmla="*/ 97729 h 179838"/>
                <a:gd name="connsiteX52" fmla="*/ 64 w 92402"/>
                <a:gd name="connsiteY52" fmla="*/ 101099 h 179838"/>
                <a:gd name="connsiteX53" fmla="*/ 171 w 92402"/>
                <a:gd name="connsiteY53" fmla="*/ 106074 h 179838"/>
                <a:gd name="connsiteX54" fmla="*/ 171 w 92402"/>
                <a:gd name="connsiteY54" fmla="*/ 106074 h 179838"/>
                <a:gd name="connsiteX55" fmla="*/ 171 w 92402"/>
                <a:gd name="connsiteY55" fmla="*/ 106181 h 179838"/>
                <a:gd name="connsiteX56" fmla="*/ 171 w 92402"/>
                <a:gd name="connsiteY56" fmla="*/ 106930 h 179838"/>
                <a:gd name="connsiteX57" fmla="*/ 171 w 92402"/>
                <a:gd name="connsiteY57" fmla="*/ 106930 h 179838"/>
                <a:gd name="connsiteX58" fmla="*/ 1562 w 92402"/>
                <a:gd name="connsiteY58" fmla="*/ 119072 h 179838"/>
                <a:gd name="connsiteX59" fmla="*/ 3327 w 92402"/>
                <a:gd name="connsiteY59" fmla="*/ 124315 h 179838"/>
                <a:gd name="connsiteX60" fmla="*/ 3327 w 92402"/>
                <a:gd name="connsiteY60" fmla="*/ 124529 h 179838"/>
                <a:gd name="connsiteX61" fmla="*/ 7660 w 92402"/>
                <a:gd name="connsiteY61" fmla="*/ 136297 h 179838"/>
                <a:gd name="connsiteX62" fmla="*/ 12795 w 92402"/>
                <a:gd name="connsiteY62" fmla="*/ 156944 h 179838"/>
                <a:gd name="connsiteX63" fmla="*/ 11351 w 92402"/>
                <a:gd name="connsiteY63" fmla="*/ 179839 h 179838"/>
                <a:gd name="connsiteX64" fmla="*/ 15416 w 92402"/>
                <a:gd name="connsiteY64" fmla="*/ 176736 h 179838"/>
                <a:gd name="connsiteX65" fmla="*/ 29164 w 92402"/>
                <a:gd name="connsiteY65" fmla="*/ 172617 h 179838"/>
                <a:gd name="connsiteX66" fmla="*/ 31250 w 92402"/>
                <a:gd name="connsiteY66" fmla="*/ 172136 h 179838"/>
                <a:gd name="connsiteX67" fmla="*/ 43232 w 92402"/>
                <a:gd name="connsiteY67" fmla="*/ 166519 h 179838"/>
                <a:gd name="connsiteX68" fmla="*/ 51791 w 92402"/>
                <a:gd name="connsiteY68" fmla="*/ 157372 h 179838"/>
                <a:gd name="connsiteX69" fmla="*/ 53021 w 92402"/>
                <a:gd name="connsiteY69" fmla="*/ 156142 h 179838"/>
                <a:gd name="connsiteX70" fmla="*/ 54840 w 92402"/>
                <a:gd name="connsiteY70" fmla="*/ 150793 h 179838"/>
                <a:gd name="connsiteX71" fmla="*/ 54144 w 92402"/>
                <a:gd name="connsiteY71" fmla="*/ 149616 h 179838"/>
                <a:gd name="connsiteX72" fmla="*/ 52861 w 92402"/>
                <a:gd name="connsiteY72" fmla="*/ 145230 h 179838"/>
                <a:gd name="connsiteX73" fmla="*/ 55054 w 92402"/>
                <a:gd name="connsiteY73" fmla="*/ 142930 h 179838"/>
                <a:gd name="connsiteX74" fmla="*/ 59494 w 92402"/>
                <a:gd name="connsiteY74" fmla="*/ 143678 h 179838"/>
                <a:gd name="connsiteX75" fmla="*/ 62917 w 92402"/>
                <a:gd name="connsiteY75" fmla="*/ 146032 h 179838"/>
                <a:gd name="connsiteX76" fmla="*/ 67678 w 92402"/>
                <a:gd name="connsiteY76" fmla="*/ 148867 h 179838"/>
                <a:gd name="connsiteX77" fmla="*/ 71048 w 92402"/>
                <a:gd name="connsiteY77" fmla="*/ 147958 h 179838"/>
                <a:gd name="connsiteX78" fmla="*/ 74632 w 92402"/>
                <a:gd name="connsiteY78" fmla="*/ 146514 h 179838"/>
                <a:gd name="connsiteX79" fmla="*/ 85223 w 92402"/>
                <a:gd name="connsiteY79" fmla="*/ 143197 h 179838"/>
                <a:gd name="connsiteX80" fmla="*/ 85972 w 92402"/>
                <a:gd name="connsiteY80" fmla="*/ 142930 h 179838"/>
                <a:gd name="connsiteX81" fmla="*/ 89128 w 92402"/>
                <a:gd name="connsiteY81" fmla="*/ 142234 h 179838"/>
                <a:gd name="connsiteX82" fmla="*/ 92337 w 92402"/>
                <a:gd name="connsiteY82" fmla="*/ 140843 h 179838"/>
                <a:gd name="connsiteX83" fmla="*/ 90733 w 92402"/>
                <a:gd name="connsiteY83" fmla="*/ 136939 h 1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2402" h="179838">
                  <a:moveTo>
                    <a:pt x="90733" y="136778"/>
                  </a:moveTo>
                  <a:cubicBezTo>
                    <a:pt x="89877" y="135441"/>
                    <a:pt x="88967" y="133943"/>
                    <a:pt x="88165" y="132178"/>
                  </a:cubicBezTo>
                  <a:cubicBezTo>
                    <a:pt x="87630" y="130948"/>
                    <a:pt x="87095" y="129931"/>
                    <a:pt x="86614" y="128968"/>
                  </a:cubicBezTo>
                  <a:cubicBezTo>
                    <a:pt x="85276" y="126401"/>
                    <a:pt x="84153" y="124154"/>
                    <a:pt x="83832" y="120196"/>
                  </a:cubicBezTo>
                  <a:cubicBezTo>
                    <a:pt x="83672" y="117949"/>
                    <a:pt x="83351" y="116612"/>
                    <a:pt x="83137" y="115435"/>
                  </a:cubicBezTo>
                  <a:cubicBezTo>
                    <a:pt x="82816" y="113937"/>
                    <a:pt x="82548" y="112814"/>
                    <a:pt x="82762" y="110621"/>
                  </a:cubicBezTo>
                  <a:cubicBezTo>
                    <a:pt x="82869" y="108962"/>
                    <a:pt x="82762" y="107946"/>
                    <a:pt x="82281" y="107572"/>
                  </a:cubicBezTo>
                  <a:cubicBezTo>
                    <a:pt x="81960" y="107304"/>
                    <a:pt x="81372" y="107251"/>
                    <a:pt x="80409" y="107411"/>
                  </a:cubicBezTo>
                  <a:cubicBezTo>
                    <a:pt x="79072" y="107679"/>
                    <a:pt x="78109" y="107358"/>
                    <a:pt x="77253" y="107090"/>
                  </a:cubicBezTo>
                  <a:cubicBezTo>
                    <a:pt x="76343" y="106769"/>
                    <a:pt x="75702" y="106555"/>
                    <a:pt x="74578" y="107037"/>
                  </a:cubicBezTo>
                  <a:cubicBezTo>
                    <a:pt x="72706" y="107786"/>
                    <a:pt x="71636" y="107358"/>
                    <a:pt x="70620" y="106930"/>
                  </a:cubicBezTo>
                  <a:cubicBezTo>
                    <a:pt x="70031" y="106662"/>
                    <a:pt x="69389" y="106395"/>
                    <a:pt x="68480" y="106341"/>
                  </a:cubicBezTo>
                  <a:cubicBezTo>
                    <a:pt x="67678" y="106234"/>
                    <a:pt x="66822" y="106448"/>
                    <a:pt x="65966" y="106609"/>
                  </a:cubicBezTo>
                  <a:cubicBezTo>
                    <a:pt x="64468" y="106930"/>
                    <a:pt x="62596" y="107358"/>
                    <a:pt x="61366" y="105379"/>
                  </a:cubicBezTo>
                  <a:cubicBezTo>
                    <a:pt x="60349" y="103774"/>
                    <a:pt x="60724" y="102329"/>
                    <a:pt x="60991" y="101206"/>
                  </a:cubicBezTo>
                  <a:cubicBezTo>
                    <a:pt x="61152" y="100511"/>
                    <a:pt x="61312" y="99922"/>
                    <a:pt x="61152" y="99387"/>
                  </a:cubicBezTo>
                  <a:cubicBezTo>
                    <a:pt x="60938" y="98799"/>
                    <a:pt x="60670" y="98532"/>
                    <a:pt x="60296" y="98157"/>
                  </a:cubicBezTo>
                  <a:cubicBezTo>
                    <a:pt x="59707" y="97569"/>
                    <a:pt x="59012" y="96873"/>
                    <a:pt x="58905" y="95215"/>
                  </a:cubicBezTo>
                  <a:cubicBezTo>
                    <a:pt x="58798" y="93557"/>
                    <a:pt x="57942" y="92541"/>
                    <a:pt x="56605" y="92434"/>
                  </a:cubicBezTo>
                  <a:cubicBezTo>
                    <a:pt x="56338" y="92434"/>
                    <a:pt x="56070" y="92434"/>
                    <a:pt x="55803" y="92434"/>
                  </a:cubicBezTo>
                  <a:cubicBezTo>
                    <a:pt x="54519" y="92434"/>
                    <a:pt x="52647" y="92327"/>
                    <a:pt x="52112" y="89866"/>
                  </a:cubicBezTo>
                  <a:cubicBezTo>
                    <a:pt x="51844" y="88582"/>
                    <a:pt x="51898" y="87459"/>
                    <a:pt x="52005" y="86175"/>
                  </a:cubicBezTo>
                  <a:cubicBezTo>
                    <a:pt x="52058" y="84998"/>
                    <a:pt x="52165" y="83607"/>
                    <a:pt x="52005" y="81789"/>
                  </a:cubicBezTo>
                  <a:cubicBezTo>
                    <a:pt x="51898" y="80291"/>
                    <a:pt x="52005" y="78633"/>
                    <a:pt x="52165" y="77028"/>
                  </a:cubicBezTo>
                  <a:cubicBezTo>
                    <a:pt x="52379" y="74460"/>
                    <a:pt x="52647" y="71839"/>
                    <a:pt x="51630" y="70876"/>
                  </a:cubicBezTo>
                  <a:cubicBezTo>
                    <a:pt x="50186" y="69486"/>
                    <a:pt x="43339" y="66918"/>
                    <a:pt x="40932" y="66169"/>
                  </a:cubicBezTo>
                  <a:lnTo>
                    <a:pt x="41306" y="65848"/>
                  </a:lnTo>
                  <a:cubicBezTo>
                    <a:pt x="41306" y="65848"/>
                    <a:pt x="41627" y="65634"/>
                    <a:pt x="41841" y="65634"/>
                  </a:cubicBezTo>
                  <a:cubicBezTo>
                    <a:pt x="41841" y="65581"/>
                    <a:pt x="41895" y="65474"/>
                    <a:pt x="42002" y="65420"/>
                  </a:cubicBezTo>
                  <a:lnTo>
                    <a:pt x="50507" y="58894"/>
                  </a:lnTo>
                  <a:cubicBezTo>
                    <a:pt x="50507" y="58894"/>
                    <a:pt x="50614" y="58787"/>
                    <a:pt x="50721" y="58787"/>
                  </a:cubicBezTo>
                  <a:cubicBezTo>
                    <a:pt x="53128" y="57825"/>
                    <a:pt x="57086" y="55631"/>
                    <a:pt x="57354" y="53652"/>
                  </a:cubicBezTo>
                  <a:cubicBezTo>
                    <a:pt x="57889" y="49587"/>
                    <a:pt x="55856" y="48624"/>
                    <a:pt x="54251" y="48303"/>
                  </a:cubicBezTo>
                  <a:cubicBezTo>
                    <a:pt x="50988" y="47608"/>
                    <a:pt x="49384" y="47073"/>
                    <a:pt x="49223" y="43596"/>
                  </a:cubicBezTo>
                  <a:cubicBezTo>
                    <a:pt x="49063" y="40707"/>
                    <a:pt x="47351" y="37444"/>
                    <a:pt x="44623" y="35037"/>
                  </a:cubicBezTo>
                  <a:cubicBezTo>
                    <a:pt x="43179" y="33753"/>
                    <a:pt x="41520" y="33379"/>
                    <a:pt x="40023" y="33111"/>
                  </a:cubicBezTo>
                  <a:cubicBezTo>
                    <a:pt x="38578" y="32790"/>
                    <a:pt x="37188" y="32523"/>
                    <a:pt x="36332" y="31346"/>
                  </a:cubicBezTo>
                  <a:cubicBezTo>
                    <a:pt x="34941" y="29420"/>
                    <a:pt x="35476" y="27174"/>
                    <a:pt x="37616" y="25516"/>
                  </a:cubicBezTo>
                  <a:cubicBezTo>
                    <a:pt x="37936" y="25302"/>
                    <a:pt x="38043" y="24981"/>
                    <a:pt x="38043" y="24660"/>
                  </a:cubicBezTo>
                  <a:cubicBezTo>
                    <a:pt x="38043" y="23964"/>
                    <a:pt x="37455" y="23108"/>
                    <a:pt x="36546" y="22413"/>
                  </a:cubicBezTo>
                  <a:cubicBezTo>
                    <a:pt x="35048" y="21290"/>
                    <a:pt x="33978" y="19792"/>
                    <a:pt x="32534" y="17652"/>
                  </a:cubicBezTo>
                  <a:cubicBezTo>
                    <a:pt x="31892" y="16743"/>
                    <a:pt x="31196" y="15727"/>
                    <a:pt x="30341" y="14603"/>
                  </a:cubicBezTo>
                  <a:lnTo>
                    <a:pt x="29966" y="14068"/>
                  </a:lnTo>
                  <a:cubicBezTo>
                    <a:pt x="27559" y="10805"/>
                    <a:pt x="26168" y="9040"/>
                    <a:pt x="28415" y="6580"/>
                  </a:cubicBezTo>
                  <a:cubicBezTo>
                    <a:pt x="30501" y="4279"/>
                    <a:pt x="31143" y="3049"/>
                    <a:pt x="29592" y="1551"/>
                  </a:cubicBezTo>
                  <a:cubicBezTo>
                    <a:pt x="29057" y="1016"/>
                    <a:pt x="28629" y="481"/>
                    <a:pt x="28308" y="0"/>
                  </a:cubicBezTo>
                  <a:cubicBezTo>
                    <a:pt x="27559" y="642"/>
                    <a:pt x="22370" y="5403"/>
                    <a:pt x="18947" y="12678"/>
                  </a:cubicBezTo>
                  <a:cubicBezTo>
                    <a:pt x="14828" y="21397"/>
                    <a:pt x="11030" y="33967"/>
                    <a:pt x="8837" y="46217"/>
                  </a:cubicBezTo>
                  <a:cubicBezTo>
                    <a:pt x="8195" y="49694"/>
                    <a:pt x="7607" y="52903"/>
                    <a:pt x="7018" y="55899"/>
                  </a:cubicBezTo>
                  <a:cubicBezTo>
                    <a:pt x="5414" y="64297"/>
                    <a:pt x="4130" y="70930"/>
                    <a:pt x="3595" y="78151"/>
                  </a:cubicBezTo>
                  <a:cubicBezTo>
                    <a:pt x="3220" y="83179"/>
                    <a:pt x="2258" y="86603"/>
                    <a:pt x="1402" y="89545"/>
                  </a:cubicBezTo>
                  <a:cubicBezTo>
                    <a:pt x="599" y="92327"/>
                    <a:pt x="-96" y="94734"/>
                    <a:pt x="11" y="97729"/>
                  </a:cubicBezTo>
                  <a:cubicBezTo>
                    <a:pt x="11" y="98692"/>
                    <a:pt x="64" y="99869"/>
                    <a:pt x="64" y="101099"/>
                  </a:cubicBezTo>
                  <a:cubicBezTo>
                    <a:pt x="64" y="102490"/>
                    <a:pt x="118" y="104202"/>
                    <a:pt x="171" y="106074"/>
                  </a:cubicBezTo>
                  <a:cubicBezTo>
                    <a:pt x="171" y="106074"/>
                    <a:pt x="171" y="106074"/>
                    <a:pt x="171" y="106074"/>
                  </a:cubicBezTo>
                  <a:cubicBezTo>
                    <a:pt x="171" y="106074"/>
                    <a:pt x="171" y="106127"/>
                    <a:pt x="171" y="106181"/>
                  </a:cubicBezTo>
                  <a:cubicBezTo>
                    <a:pt x="171" y="106448"/>
                    <a:pt x="171" y="106662"/>
                    <a:pt x="171" y="106930"/>
                  </a:cubicBezTo>
                  <a:cubicBezTo>
                    <a:pt x="171" y="106930"/>
                    <a:pt x="171" y="106930"/>
                    <a:pt x="171" y="106930"/>
                  </a:cubicBezTo>
                  <a:cubicBezTo>
                    <a:pt x="385" y="111691"/>
                    <a:pt x="813" y="118270"/>
                    <a:pt x="1562" y="119072"/>
                  </a:cubicBezTo>
                  <a:cubicBezTo>
                    <a:pt x="3381" y="121105"/>
                    <a:pt x="3327" y="122656"/>
                    <a:pt x="3327" y="124315"/>
                  </a:cubicBezTo>
                  <a:lnTo>
                    <a:pt x="3327" y="124529"/>
                  </a:lnTo>
                  <a:cubicBezTo>
                    <a:pt x="3327" y="125224"/>
                    <a:pt x="3327" y="131429"/>
                    <a:pt x="7660" y="136297"/>
                  </a:cubicBezTo>
                  <a:cubicBezTo>
                    <a:pt x="12260" y="141432"/>
                    <a:pt x="13598" y="151595"/>
                    <a:pt x="12795" y="156944"/>
                  </a:cubicBezTo>
                  <a:cubicBezTo>
                    <a:pt x="11779" y="163631"/>
                    <a:pt x="10602" y="175132"/>
                    <a:pt x="11351" y="179839"/>
                  </a:cubicBezTo>
                  <a:cubicBezTo>
                    <a:pt x="12314" y="178555"/>
                    <a:pt x="13598" y="177485"/>
                    <a:pt x="15416" y="176736"/>
                  </a:cubicBezTo>
                  <a:cubicBezTo>
                    <a:pt x="20177" y="174811"/>
                    <a:pt x="24136" y="173848"/>
                    <a:pt x="29164" y="172617"/>
                  </a:cubicBezTo>
                  <a:lnTo>
                    <a:pt x="31250" y="172136"/>
                  </a:lnTo>
                  <a:cubicBezTo>
                    <a:pt x="35743" y="171066"/>
                    <a:pt x="40344" y="169996"/>
                    <a:pt x="43232" y="166519"/>
                  </a:cubicBezTo>
                  <a:cubicBezTo>
                    <a:pt x="46174" y="162936"/>
                    <a:pt x="49170" y="159993"/>
                    <a:pt x="51791" y="157372"/>
                  </a:cubicBezTo>
                  <a:lnTo>
                    <a:pt x="53021" y="156142"/>
                  </a:lnTo>
                  <a:cubicBezTo>
                    <a:pt x="55803" y="153361"/>
                    <a:pt x="55696" y="152344"/>
                    <a:pt x="54840" y="150793"/>
                  </a:cubicBezTo>
                  <a:cubicBezTo>
                    <a:pt x="54626" y="150365"/>
                    <a:pt x="54412" y="149991"/>
                    <a:pt x="54144" y="149616"/>
                  </a:cubicBezTo>
                  <a:cubicBezTo>
                    <a:pt x="53182" y="148011"/>
                    <a:pt x="52379" y="146674"/>
                    <a:pt x="52861" y="145230"/>
                  </a:cubicBezTo>
                  <a:cubicBezTo>
                    <a:pt x="53182" y="144160"/>
                    <a:pt x="54037" y="143304"/>
                    <a:pt x="55054" y="142930"/>
                  </a:cubicBezTo>
                  <a:cubicBezTo>
                    <a:pt x="55963" y="142609"/>
                    <a:pt x="57461" y="142448"/>
                    <a:pt x="59494" y="143678"/>
                  </a:cubicBezTo>
                  <a:cubicBezTo>
                    <a:pt x="60670" y="144427"/>
                    <a:pt x="61847" y="145230"/>
                    <a:pt x="62917" y="146032"/>
                  </a:cubicBezTo>
                  <a:cubicBezTo>
                    <a:pt x="64736" y="147369"/>
                    <a:pt x="66447" y="148600"/>
                    <a:pt x="67678" y="148867"/>
                  </a:cubicBezTo>
                  <a:cubicBezTo>
                    <a:pt x="68748" y="149081"/>
                    <a:pt x="69710" y="148600"/>
                    <a:pt x="71048" y="147958"/>
                  </a:cubicBezTo>
                  <a:cubicBezTo>
                    <a:pt x="72064" y="147476"/>
                    <a:pt x="73187" y="146941"/>
                    <a:pt x="74632" y="146514"/>
                  </a:cubicBezTo>
                  <a:cubicBezTo>
                    <a:pt x="77734" y="145658"/>
                    <a:pt x="82067" y="144213"/>
                    <a:pt x="85223" y="143197"/>
                  </a:cubicBezTo>
                  <a:lnTo>
                    <a:pt x="85972" y="142930"/>
                  </a:lnTo>
                  <a:cubicBezTo>
                    <a:pt x="87095" y="142555"/>
                    <a:pt x="88165" y="142395"/>
                    <a:pt x="89128" y="142234"/>
                  </a:cubicBezTo>
                  <a:cubicBezTo>
                    <a:pt x="90947" y="141913"/>
                    <a:pt x="92016" y="141699"/>
                    <a:pt x="92337" y="140843"/>
                  </a:cubicBezTo>
                  <a:cubicBezTo>
                    <a:pt x="92658" y="140041"/>
                    <a:pt x="91749" y="138597"/>
                    <a:pt x="90733" y="136939"/>
                  </a:cubicBezTo>
                  <a:close/>
                </a:path>
              </a:pathLst>
            </a:custGeom>
            <a:solidFill>
              <a:srgbClr val="F0975A"/>
            </a:solidFill>
            <a:ln w="5326" cap="flat">
              <a:noFill/>
              <a:prstDash val="solid"/>
              <a:miter/>
            </a:ln>
          </p:spPr>
          <p:txBody>
            <a:bodyPr rtlCol="0" anchor="ctr"/>
            <a:lstStyle/>
            <a:p>
              <a:endParaRPr lang="sv-SE">
                <a:solidFill>
                  <a:schemeClr val="accent2">
                    <a:lumMod val="40000"/>
                    <a:lumOff val="60000"/>
                  </a:schemeClr>
                </a:solidFill>
              </a:endParaRPr>
            </a:p>
          </p:txBody>
        </p:sp>
        <p:sp>
          <p:nvSpPr>
            <p:cNvPr id="401" name="Frihandsfigur: Form 400">
              <a:extLst>
                <a:ext uri="{FF2B5EF4-FFF2-40B4-BE49-F238E27FC236}">
                  <a16:creationId xmlns:a16="http://schemas.microsoft.com/office/drawing/2014/main" id="{C1CE0D2B-293A-16AE-0B66-3077E1FA385C}"/>
                </a:ext>
              </a:extLst>
            </p:cNvPr>
            <p:cNvSpPr/>
            <p:nvPr/>
          </p:nvSpPr>
          <p:spPr>
            <a:xfrm>
              <a:off x="4787673" y="4832771"/>
              <a:ext cx="229843" cy="137590"/>
            </a:xfrm>
            <a:custGeom>
              <a:avLst/>
              <a:gdLst>
                <a:gd name="connsiteX0" fmla="*/ 217808 w 229843"/>
                <a:gd name="connsiteY0" fmla="*/ 11822 h 137590"/>
                <a:gd name="connsiteX1" fmla="*/ 216685 w 229843"/>
                <a:gd name="connsiteY1" fmla="*/ 11929 h 137590"/>
                <a:gd name="connsiteX2" fmla="*/ 214171 w 229843"/>
                <a:gd name="connsiteY2" fmla="*/ 10484 h 137590"/>
                <a:gd name="connsiteX3" fmla="*/ 211068 w 229843"/>
                <a:gd name="connsiteY3" fmla="*/ 9522 h 137590"/>
                <a:gd name="connsiteX4" fmla="*/ 210426 w 229843"/>
                <a:gd name="connsiteY4" fmla="*/ 8719 h 137590"/>
                <a:gd name="connsiteX5" fmla="*/ 210426 w 229843"/>
                <a:gd name="connsiteY5" fmla="*/ 6793 h 137590"/>
                <a:gd name="connsiteX6" fmla="*/ 194860 w 229843"/>
                <a:gd name="connsiteY6" fmla="*/ 6900 h 137590"/>
                <a:gd name="connsiteX7" fmla="*/ 194860 w 229843"/>
                <a:gd name="connsiteY7" fmla="*/ 6900 h 137590"/>
                <a:gd name="connsiteX8" fmla="*/ 194272 w 229843"/>
                <a:gd name="connsiteY8" fmla="*/ 6686 h 137590"/>
                <a:gd name="connsiteX9" fmla="*/ 189457 w 229843"/>
                <a:gd name="connsiteY9" fmla="*/ 2300 h 137590"/>
                <a:gd name="connsiteX10" fmla="*/ 165921 w 229843"/>
                <a:gd name="connsiteY10" fmla="*/ 2300 h 137590"/>
                <a:gd name="connsiteX11" fmla="*/ 156614 w 229843"/>
                <a:gd name="connsiteY11" fmla="*/ 10591 h 137590"/>
                <a:gd name="connsiteX12" fmla="*/ 155651 w 229843"/>
                <a:gd name="connsiteY12" fmla="*/ 10966 h 137590"/>
                <a:gd name="connsiteX13" fmla="*/ 155062 w 229843"/>
                <a:gd name="connsiteY13" fmla="*/ 10110 h 137590"/>
                <a:gd name="connsiteX14" fmla="*/ 155918 w 229843"/>
                <a:gd name="connsiteY14" fmla="*/ 0 h 137590"/>
                <a:gd name="connsiteX15" fmla="*/ 128958 w 229843"/>
                <a:gd name="connsiteY15" fmla="*/ 8987 h 137590"/>
                <a:gd name="connsiteX16" fmla="*/ 102159 w 229843"/>
                <a:gd name="connsiteY16" fmla="*/ 17599 h 137590"/>
                <a:gd name="connsiteX17" fmla="*/ 100982 w 229843"/>
                <a:gd name="connsiteY17" fmla="*/ 16743 h 137590"/>
                <a:gd name="connsiteX18" fmla="*/ 97666 w 229843"/>
                <a:gd name="connsiteY18" fmla="*/ 17759 h 137590"/>
                <a:gd name="connsiteX19" fmla="*/ 94724 w 229843"/>
                <a:gd name="connsiteY19" fmla="*/ 18401 h 137590"/>
                <a:gd name="connsiteX20" fmla="*/ 93975 w 229843"/>
                <a:gd name="connsiteY20" fmla="*/ 18669 h 137590"/>
                <a:gd name="connsiteX21" fmla="*/ 83277 w 229843"/>
                <a:gd name="connsiteY21" fmla="*/ 21985 h 137590"/>
                <a:gd name="connsiteX22" fmla="*/ 79960 w 229843"/>
                <a:gd name="connsiteY22" fmla="*/ 23322 h 137590"/>
                <a:gd name="connsiteX23" fmla="*/ 75574 w 229843"/>
                <a:gd name="connsiteY23" fmla="*/ 24392 h 137590"/>
                <a:gd name="connsiteX24" fmla="*/ 70118 w 229843"/>
                <a:gd name="connsiteY24" fmla="*/ 21290 h 137590"/>
                <a:gd name="connsiteX25" fmla="*/ 66801 w 229843"/>
                <a:gd name="connsiteY25" fmla="*/ 18990 h 137590"/>
                <a:gd name="connsiteX26" fmla="*/ 63806 w 229843"/>
                <a:gd name="connsiteY26" fmla="*/ 18348 h 137590"/>
                <a:gd name="connsiteX27" fmla="*/ 62629 w 229843"/>
                <a:gd name="connsiteY27" fmla="*/ 19631 h 137590"/>
                <a:gd name="connsiteX28" fmla="*/ 63806 w 229843"/>
                <a:gd name="connsiteY28" fmla="*/ 22680 h 137590"/>
                <a:gd name="connsiteX29" fmla="*/ 64501 w 229843"/>
                <a:gd name="connsiteY29" fmla="*/ 23911 h 137590"/>
                <a:gd name="connsiteX30" fmla="*/ 62415 w 229843"/>
                <a:gd name="connsiteY30" fmla="*/ 31239 h 137590"/>
                <a:gd name="connsiteX31" fmla="*/ 61185 w 229843"/>
                <a:gd name="connsiteY31" fmla="*/ 32469 h 137590"/>
                <a:gd name="connsiteX32" fmla="*/ 52733 w 229843"/>
                <a:gd name="connsiteY32" fmla="*/ 41509 h 137590"/>
                <a:gd name="connsiteX33" fmla="*/ 39841 w 229843"/>
                <a:gd name="connsiteY33" fmla="*/ 47661 h 137590"/>
                <a:gd name="connsiteX34" fmla="*/ 37755 w 229843"/>
                <a:gd name="connsiteY34" fmla="*/ 48142 h 137590"/>
                <a:gd name="connsiteX35" fmla="*/ 24222 w 229843"/>
                <a:gd name="connsiteY35" fmla="*/ 52154 h 137590"/>
                <a:gd name="connsiteX36" fmla="*/ 18391 w 229843"/>
                <a:gd name="connsiteY36" fmla="*/ 59590 h 137590"/>
                <a:gd name="connsiteX37" fmla="*/ 17107 w 229843"/>
                <a:gd name="connsiteY37" fmla="*/ 62532 h 137590"/>
                <a:gd name="connsiteX38" fmla="*/ 10956 w 229843"/>
                <a:gd name="connsiteY38" fmla="*/ 70983 h 137590"/>
                <a:gd name="connsiteX39" fmla="*/ 9244 w 229843"/>
                <a:gd name="connsiteY39" fmla="*/ 72909 h 137590"/>
                <a:gd name="connsiteX40" fmla="*/ 4911 w 229843"/>
                <a:gd name="connsiteY40" fmla="*/ 75423 h 137590"/>
                <a:gd name="connsiteX41" fmla="*/ 578 w 229843"/>
                <a:gd name="connsiteY41" fmla="*/ 78954 h 137590"/>
                <a:gd name="connsiteX42" fmla="*/ 1327 w 229843"/>
                <a:gd name="connsiteY42" fmla="*/ 89919 h 137590"/>
                <a:gd name="connsiteX43" fmla="*/ 2825 w 229843"/>
                <a:gd name="connsiteY43" fmla="*/ 101313 h 137590"/>
                <a:gd name="connsiteX44" fmla="*/ 6463 w 229843"/>
                <a:gd name="connsiteY44" fmla="*/ 114151 h 137590"/>
                <a:gd name="connsiteX45" fmla="*/ 12775 w 229843"/>
                <a:gd name="connsiteY45" fmla="*/ 131001 h 137590"/>
                <a:gd name="connsiteX46" fmla="*/ 14005 w 229843"/>
                <a:gd name="connsiteY46" fmla="*/ 135280 h 137590"/>
                <a:gd name="connsiteX47" fmla="*/ 14754 w 229843"/>
                <a:gd name="connsiteY47" fmla="*/ 135120 h 137590"/>
                <a:gd name="connsiteX48" fmla="*/ 30052 w 229843"/>
                <a:gd name="connsiteY48" fmla="*/ 137473 h 137590"/>
                <a:gd name="connsiteX49" fmla="*/ 44549 w 229843"/>
                <a:gd name="connsiteY49" fmla="*/ 133355 h 137590"/>
                <a:gd name="connsiteX50" fmla="*/ 45565 w 229843"/>
                <a:gd name="connsiteY50" fmla="*/ 133676 h 137590"/>
                <a:gd name="connsiteX51" fmla="*/ 46688 w 229843"/>
                <a:gd name="connsiteY51" fmla="*/ 135441 h 137590"/>
                <a:gd name="connsiteX52" fmla="*/ 61505 w 229843"/>
                <a:gd name="connsiteY52" fmla="*/ 129664 h 137590"/>
                <a:gd name="connsiteX53" fmla="*/ 61292 w 229843"/>
                <a:gd name="connsiteY53" fmla="*/ 128112 h 137590"/>
                <a:gd name="connsiteX54" fmla="*/ 67871 w 229843"/>
                <a:gd name="connsiteY54" fmla="*/ 122175 h 137590"/>
                <a:gd name="connsiteX55" fmla="*/ 68566 w 229843"/>
                <a:gd name="connsiteY55" fmla="*/ 122014 h 137590"/>
                <a:gd name="connsiteX56" fmla="*/ 71294 w 229843"/>
                <a:gd name="connsiteY56" fmla="*/ 122603 h 137590"/>
                <a:gd name="connsiteX57" fmla="*/ 72097 w 229843"/>
                <a:gd name="connsiteY57" fmla="*/ 114632 h 137590"/>
                <a:gd name="connsiteX58" fmla="*/ 81297 w 229843"/>
                <a:gd name="connsiteY58" fmla="*/ 103988 h 137590"/>
                <a:gd name="connsiteX59" fmla="*/ 96222 w 229843"/>
                <a:gd name="connsiteY59" fmla="*/ 91631 h 137590"/>
                <a:gd name="connsiteX60" fmla="*/ 99431 w 229843"/>
                <a:gd name="connsiteY60" fmla="*/ 73711 h 137590"/>
                <a:gd name="connsiteX61" fmla="*/ 99645 w 229843"/>
                <a:gd name="connsiteY61" fmla="*/ 73070 h 137590"/>
                <a:gd name="connsiteX62" fmla="*/ 100287 w 229843"/>
                <a:gd name="connsiteY62" fmla="*/ 72802 h 137590"/>
                <a:gd name="connsiteX63" fmla="*/ 107883 w 229843"/>
                <a:gd name="connsiteY63" fmla="*/ 72909 h 137590"/>
                <a:gd name="connsiteX64" fmla="*/ 107883 w 229843"/>
                <a:gd name="connsiteY64" fmla="*/ 72909 h 137590"/>
                <a:gd name="connsiteX65" fmla="*/ 107990 w 229843"/>
                <a:gd name="connsiteY65" fmla="*/ 72909 h 137590"/>
                <a:gd name="connsiteX66" fmla="*/ 108311 w 229843"/>
                <a:gd name="connsiteY66" fmla="*/ 72909 h 137590"/>
                <a:gd name="connsiteX67" fmla="*/ 108311 w 229843"/>
                <a:gd name="connsiteY67" fmla="*/ 72909 h 137590"/>
                <a:gd name="connsiteX68" fmla="*/ 111520 w 229843"/>
                <a:gd name="connsiteY68" fmla="*/ 72802 h 137590"/>
                <a:gd name="connsiteX69" fmla="*/ 129868 w 229843"/>
                <a:gd name="connsiteY69" fmla="*/ 67078 h 137590"/>
                <a:gd name="connsiteX70" fmla="*/ 134468 w 229843"/>
                <a:gd name="connsiteY70" fmla="*/ 65260 h 137590"/>
                <a:gd name="connsiteX71" fmla="*/ 136394 w 229843"/>
                <a:gd name="connsiteY71" fmla="*/ 64511 h 137590"/>
                <a:gd name="connsiteX72" fmla="*/ 170254 w 229843"/>
                <a:gd name="connsiteY72" fmla="*/ 56969 h 137590"/>
                <a:gd name="connsiteX73" fmla="*/ 197000 w 229843"/>
                <a:gd name="connsiteY73" fmla="*/ 45949 h 137590"/>
                <a:gd name="connsiteX74" fmla="*/ 227436 w 229843"/>
                <a:gd name="connsiteY74" fmla="*/ 14122 h 137590"/>
                <a:gd name="connsiteX75" fmla="*/ 229844 w 229843"/>
                <a:gd name="connsiteY75" fmla="*/ 9361 h 137590"/>
                <a:gd name="connsiteX76" fmla="*/ 223264 w 229843"/>
                <a:gd name="connsiteY76" fmla="*/ 6152 h 137590"/>
                <a:gd name="connsiteX77" fmla="*/ 217754 w 229843"/>
                <a:gd name="connsiteY77" fmla="*/ 11875 h 13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9843" h="137590">
                  <a:moveTo>
                    <a:pt x="217808" y="11822"/>
                  </a:moveTo>
                  <a:cubicBezTo>
                    <a:pt x="217540" y="12143"/>
                    <a:pt x="217059" y="12143"/>
                    <a:pt x="216685" y="11929"/>
                  </a:cubicBezTo>
                  <a:cubicBezTo>
                    <a:pt x="216685" y="11929"/>
                    <a:pt x="215508" y="11019"/>
                    <a:pt x="214171" y="10484"/>
                  </a:cubicBezTo>
                  <a:cubicBezTo>
                    <a:pt x="212780" y="9896"/>
                    <a:pt x="211068" y="9522"/>
                    <a:pt x="211068" y="9522"/>
                  </a:cubicBezTo>
                  <a:cubicBezTo>
                    <a:pt x="210694" y="9414"/>
                    <a:pt x="210426" y="9094"/>
                    <a:pt x="210426" y="8719"/>
                  </a:cubicBezTo>
                  <a:lnTo>
                    <a:pt x="210426" y="6793"/>
                  </a:lnTo>
                  <a:lnTo>
                    <a:pt x="194860" y="6900"/>
                  </a:lnTo>
                  <a:lnTo>
                    <a:pt x="194860" y="6900"/>
                  </a:lnTo>
                  <a:cubicBezTo>
                    <a:pt x="194860" y="6900"/>
                    <a:pt x="194432" y="6847"/>
                    <a:pt x="194272" y="6686"/>
                  </a:cubicBezTo>
                  <a:cubicBezTo>
                    <a:pt x="192613" y="5135"/>
                    <a:pt x="189832" y="2568"/>
                    <a:pt x="189457" y="2300"/>
                  </a:cubicBezTo>
                  <a:cubicBezTo>
                    <a:pt x="188281" y="1872"/>
                    <a:pt x="171752" y="-53"/>
                    <a:pt x="165921" y="2300"/>
                  </a:cubicBezTo>
                  <a:cubicBezTo>
                    <a:pt x="160037" y="4654"/>
                    <a:pt x="156614" y="10484"/>
                    <a:pt x="156614" y="10591"/>
                  </a:cubicBezTo>
                  <a:cubicBezTo>
                    <a:pt x="156400" y="10912"/>
                    <a:pt x="156025" y="11073"/>
                    <a:pt x="155651" y="10966"/>
                  </a:cubicBezTo>
                  <a:cubicBezTo>
                    <a:pt x="155276" y="10859"/>
                    <a:pt x="155062" y="10484"/>
                    <a:pt x="155062" y="10110"/>
                  </a:cubicBezTo>
                  <a:lnTo>
                    <a:pt x="155918" y="0"/>
                  </a:lnTo>
                  <a:cubicBezTo>
                    <a:pt x="151746" y="1551"/>
                    <a:pt x="137838" y="6579"/>
                    <a:pt x="128958" y="8987"/>
                  </a:cubicBezTo>
                  <a:cubicBezTo>
                    <a:pt x="120186" y="11394"/>
                    <a:pt x="106011" y="16208"/>
                    <a:pt x="102159" y="17599"/>
                  </a:cubicBezTo>
                  <a:lnTo>
                    <a:pt x="100982" y="16743"/>
                  </a:lnTo>
                  <a:cubicBezTo>
                    <a:pt x="100073" y="17545"/>
                    <a:pt x="99110" y="17492"/>
                    <a:pt x="97666" y="17759"/>
                  </a:cubicBezTo>
                  <a:cubicBezTo>
                    <a:pt x="96703" y="17920"/>
                    <a:pt x="95740" y="18080"/>
                    <a:pt x="94724" y="18401"/>
                  </a:cubicBezTo>
                  <a:lnTo>
                    <a:pt x="93975" y="18669"/>
                  </a:lnTo>
                  <a:cubicBezTo>
                    <a:pt x="90819" y="19685"/>
                    <a:pt x="86433" y="21129"/>
                    <a:pt x="83277" y="21985"/>
                  </a:cubicBezTo>
                  <a:cubicBezTo>
                    <a:pt x="81939" y="22359"/>
                    <a:pt x="80923" y="22841"/>
                    <a:pt x="79960" y="23322"/>
                  </a:cubicBezTo>
                  <a:cubicBezTo>
                    <a:pt x="78462" y="24071"/>
                    <a:pt x="77179" y="24660"/>
                    <a:pt x="75574" y="24392"/>
                  </a:cubicBezTo>
                  <a:cubicBezTo>
                    <a:pt x="73969" y="24071"/>
                    <a:pt x="72204" y="22787"/>
                    <a:pt x="70118" y="21290"/>
                  </a:cubicBezTo>
                  <a:cubicBezTo>
                    <a:pt x="69048" y="20487"/>
                    <a:pt x="67925" y="19685"/>
                    <a:pt x="66801" y="18990"/>
                  </a:cubicBezTo>
                  <a:cubicBezTo>
                    <a:pt x="65624" y="18294"/>
                    <a:pt x="64608" y="18080"/>
                    <a:pt x="63806" y="18348"/>
                  </a:cubicBezTo>
                  <a:cubicBezTo>
                    <a:pt x="63164" y="18615"/>
                    <a:pt x="62736" y="19150"/>
                    <a:pt x="62629" y="19631"/>
                  </a:cubicBezTo>
                  <a:cubicBezTo>
                    <a:pt x="62415" y="20327"/>
                    <a:pt x="63003" y="21397"/>
                    <a:pt x="63806" y="22680"/>
                  </a:cubicBezTo>
                  <a:cubicBezTo>
                    <a:pt x="64020" y="23055"/>
                    <a:pt x="64287" y="23483"/>
                    <a:pt x="64501" y="23911"/>
                  </a:cubicBezTo>
                  <a:cubicBezTo>
                    <a:pt x="65892" y="26425"/>
                    <a:pt x="65357" y="28297"/>
                    <a:pt x="62415" y="31239"/>
                  </a:cubicBezTo>
                  <a:lnTo>
                    <a:pt x="61185" y="32469"/>
                  </a:lnTo>
                  <a:cubicBezTo>
                    <a:pt x="58563" y="35037"/>
                    <a:pt x="55621" y="37979"/>
                    <a:pt x="52733" y="41509"/>
                  </a:cubicBezTo>
                  <a:cubicBezTo>
                    <a:pt x="49523" y="45414"/>
                    <a:pt x="44602" y="46538"/>
                    <a:pt x="39841" y="47661"/>
                  </a:cubicBezTo>
                  <a:lnTo>
                    <a:pt x="37755" y="48142"/>
                  </a:lnTo>
                  <a:cubicBezTo>
                    <a:pt x="32780" y="49373"/>
                    <a:pt x="28876" y="50282"/>
                    <a:pt x="24222" y="52154"/>
                  </a:cubicBezTo>
                  <a:cubicBezTo>
                    <a:pt x="20798" y="53545"/>
                    <a:pt x="19675" y="56327"/>
                    <a:pt x="18391" y="59590"/>
                  </a:cubicBezTo>
                  <a:cubicBezTo>
                    <a:pt x="18017" y="60552"/>
                    <a:pt x="17589" y="61569"/>
                    <a:pt x="17107" y="62532"/>
                  </a:cubicBezTo>
                  <a:cubicBezTo>
                    <a:pt x="15449" y="66009"/>
                    <a:pt x="13256" y="68416"/>
                    <a:pt x="10956" y="70983"/>
                  </a:cubicBezTo>
                  <a:cubicBezTo>
                    <a:pt x="10421" y="71625"/>
                    <a:pt x="9833" y="72214"/>
                    <a:pt x="9244" y="72909"/>
                  </a:cubicBezTo>
                  <a:cubicBezTo>
                    <a:pt x="7800" y="74567"/>
                    <a:pt x="6249" y="74995"/>
                    <a:pt x="4911" y="75423"/>
                  </a:cubicBezTo>
                  <a:cubicBezTo>
                    <a:pt x="3253" y="75905"/>
                    <a:pt x="1809" y="76333"/>
                    <a:pt x="578" y="78954"/>
                  </a:cubicBezTo>
                  <a:cubicBezTo>
                    <a:pt x="-652" y="81521"/>
                    <a:pt x="311" y="85587"/>
                    <a:pt x="1327" y="89919"/>
                  </a:cubicBezTo>
                  <a:cubicBezTo>
                    <a:pt x="2237" y="93717"/>
                    <a:pt x="3146" y="97676"/>
                    <a:pt x="2825" y="101313"/>
                  </a:cubicBezTo>
                  <a:cubicBezTo>
                    <a:pt x="2076" y="109016"/>
                    <a:pt x="2932" y="110995"/>
                    <a:pt x="6463" y="114151"/>
                  </a:cubicBezTo>
                  <a:cubicBezTo>
                    <a:pt x="8442" y="115970"/>
                    <a:pt x="10367" y="122603"/>
                    <a:pt x="12775" y="131001"/>
                  </a:cubicBezTo>
                  <a:cubicBezTo>
                    <a:pt x="13149" y="132392"/>
                    <a:pt x="13577" y="133836"/>
                    <a:pt x="14005" y="135280"/>
                  </a:cubicBezTo>
                  <a:cubicBezTo>
                    <a:pt x="14219" y="135120"/>
                    <a:pt x="14486" y="135013"/>
                    <a:pt x="14754" y="135120"/>
                  </a:cubicBezTo>
                  <a:cubicBezTo>
                    <a:pt x="14861" y="135120"/>
                    <a:pt x="23206" y="138222"/>
                    <a:pt x="30052" y="137473"/>
                  </a:cubicBezTo>
                  <a:cubicBezTo>
                    <a:pt x="37006" y="136778"/>
                    <a:pt x="44442" y="133408"/>
                    <a:pt x="44549" y="133355"/>
                  </a:cubicBezTo>
                  <a:cubicBezTo>
                    <a:pt x="44923" y="133194"/>
                    <a:pt x="45351" y="133355"/>
                    <a:pt x="45565" y="133676"/>
                  </a:cubicBezTo>
                  <a:lnTo>
                    <a:pt x="46688" y="135441"/>
                  </a:lnTo>
                  <a:lnTo>
                    <a:pt x="61505" y="129664"/>
                  </a:lnTo>
                  <a:cubicBezTo>
                    <a:pt x="61399" y="129182"/>
                    <a:pt x="61292" y="128487"/>
                    <a:pt x="61292" y="128112"/>
                  </a:cubicBezTo>
                  <a:cubicBezTo>
                    <a:pt x="61292" y="127684"/>
                    <a:pt x="61292" y="127150"/>
                    <a:pt x="67871" y="122175"/>
                  </a:cubicBezTo>
                  <a:cubicBezTo>
                    <a:pt x="68085" y="122014"/>
                    <a:pt x="68299" y="121961"/>
                    <a:pt x="68566" y="122014"/>
                  </a:cubicBezTo>
                  <a:lnTo>
                    <a:pt x="71294" y="122603"/>
                  </a:lnTo>
                  <a:cubicBezTo>
                    <a:pt x="71294" y="121158"/>
                    <a:pt x="71294" y="118323"/>
                    <a:pt x="72097" y="114632"/>
                  </a:cubicBezTo>
                  <a:cubicBezTo>
                    <a:pt x="73274" y="108909"/>
                    <a:pt x="75948" y="106930"/>
                    <a:pt x="81297" y="103988"/>
                  </a:cubicBezTo>
                  <a:cubicBezTo>
                    <a:pt x="85898" y="101474"/>
                    <a:pt x="91033" y="97248"/>
                    <a:pt x="96222" y="91631"/>
                  </a:cubicBezTo>
                  <a:cubicBezTo>
                    <a:pt x="100447" y="87031"/>
                    <a:pt x="99431" y="73818"/>
                    <a:pt x="99431" y="73711"/>
                  </a:cubicBezTo>
                  <a:cubicBezTo>
                    <a:pt x="99431" y="73498"/>
                    <a:pt x="99485" y="73230"/>
                    <a:pt x="99645" y="73070"/>
                  </a:cubicBezTo>
                  <a:cubicBezTo>
                    <a:pt x="99805" y="72909"/>
                    <a:pt x="100019" y="72802"/>
                    <a:pt x="100287" y="72802"/>
                  </a:cubicBezTo>
                  <a:cubicBezTo>
                    <a:pt x="100287" y="72802"/>
                    <a:pt x="103817" y="72963"/>
                    <a:pt x="107883" y="72909"/>
                  </a:cubicBezTo>
                  <a:lnTo>
                    <a:pt x="107883" y="72909"/>
                  </a:lnTo>
                  <a:cubicBezTo>
                    <a:pt x="107883" y="72909"/>
                    <a:pt x="107936" y="72909"/>
                    <a:pt x="107990" y="72909"/>
                  </a:cubicBezTo>
                  <a:cubicBezTo>
                    <a:pt x="108097" y="72909"/>
                    <a:pt x="108204" y="72909"/>
                    <a:pt x="108311" y="72909"/>
                  </a:cubicBezTo>
                  <a:lnTo>
                    <a:pt x="108311" y="72909"/>
                  </a:lnTo>
                  <a:cubicBezTo>
                    <a:pt x="109220" y="72909"/>
                    <a:pt x="111092" y="72856"/>
                    <a:pt x="111520" y="72802"/>
                  </a:cubicBezTo>
                  <a:cubicBezTo>
                    <a:pt x="116013" y="72588"/>
                    <a:pt x="122111" y="70128"/>
                    <a:pt x="129868" y="67078"/>
                  </a:cubicBezTo>
                  <a:cubicBezTo>
                    <a:pt x="131312" y="66490"/>
                    <a:pt x="132863" y="65902"/>
                    <a:pt x="134468" y="65260"/>
                  </a:cubicBezTo>
                  <a:lnTo>
                    <a:pt x="136394" y="64511"/>
                  </a:lnTo>
                  <a:cubicBezTo>
                    <a:pt x="145915" y="60766"/>
                    <a:pt x="154902" y="57236"/>
                    <a:pt x="170254" y="56969"/>
                  </a:cubicBezTo>
                  <a:cubicBezTo>
                    <a:pt x="186462" y="56701"/>
                    <a:pt x="190955" y="52582"/>
                    <a:pt x="197000" y="45949"/>
                  </a:cubicBezTo>
                  <a:cubicBezTo>
                    <a:pt x="203044" y="39263"/>
                    <a:pt x="225832" y="15780"/>
                    <a:pt x="227436" y="14122"/>
                  </a:cubicBezTo>
                  <a:lnTo>
                    <a:pt x="229844" y="9361"/>
                  </a:lnTo>
                  <a:cubicBezTo>
                    <a:pt x="227436" y="8184"/>
                    <a:pt x="224441" y="6740"/>
                    <a:pt x="223264" y="6152"/>
                  </a:cubicBezTo>
                  <a:cubicBezTo>
                    <a:pt x="222301" y="7114"/>
                    <a:pt x="219520" y="10003"/>
                    <a:pt x="217754" y="11875"/>
                  </a:cubicBezTo>
                  <a:close/>
                </a:path>
              </a:pathLst>
            </a:custGeom>
            <a:solidFill>
              <a:srgbClr val="F0975A"/>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2" name="Frihandsfigur: Form 401">
              <a:extLst>
                <a:ext uri="{FF2B5EF4-FFF2-40B4-BE49-F238E27FC236}">
                  <a16:creationId xmlns:a16="http://schemas.microsoft.com/office/drawing/2014/main" id="{FFF91A6D-F920-7826-4FE3-42A508576541}"/>
                </a:ext>
              </a:extLst>
            </p:cNvPr>
            <p:cNvSpPr/>
            <p:nvPr/>
          </p:nvSpPr>
          <p:spPr>
            <a:xfrm>
              <a:off x="4884911" y="4763125"/>
              <a:ext cx="245740" cy="102596"/>
            </a:xfrm>
            <a:custGeom>
              <a:avLst/>
              <a:gdLst>
                <a:gd name="connsiteX0" fmla="*/ 234026 w 245740"/>
                <a:gd name="connsiteY0" fmla="*/ 45414 h 102596"/>
                <a:gd name="connsiteX1" fmla="*/ 227286 w 245740"/>
                <a:gd name="connsiteY1" fmla="*/ 39477 h 102596"/>
                <a:gd name="connsiteX2" fmla="*/ 224932 w 245740"/>
                <a:gd name="connsiteY2" fmla="*/ 36695 h 102596"/>
                <a:gd name="connsiteX3" fmla="*/ 218353 w 245740"/>
                <a:gd name="connsiteY3" fmla="*/ 34984 h 102596"/>
                <a:gd name="connsiteX4" fmla="*/ 206799 w 245740"/>
                <a:gd name="connsiteY4" fmla="*/ 36428 h 102596"/>
                <a:gd name="connsiteX5" fmla="*/ 204498 w 245740"/>
                <a:gd name="connsiteY5" fmla="*/ 36428 h 102596"/>
                <a:gd name="connsiteX6" fmla="*/ 192837 w 245740"/>
                <a:gd name="connsiteY6" fmla="*/ 34502 h 102596"/>
                <a:gd name="connsiteX7" fmla="*/ 174918 w 245740"/>
                <a:gd name="connsiteY7" fmla="*/ 28297 h 102596"/>
                <a:gd name="connsiteX8" fmla="*/ 166145 w 245740"/>
                <a:gd name="connsiteY8" fmla="*/ 25141 h 102596"/>
                <a:gd name="connsiteX9" fmla="*/ 150472 w 245740"/>
                <a:gd name="connsiteY9" fmla="*/ 8666 h 102596"/>
                <a:gd name="connsiteX10" fmla="*/ 150204 w 245740"/>
                <a:gd name="connsiteY10" fmla="*/ 8024 h 102596"/>
                <a:gd name="connsiteX11" fmla="*/ 146941 w 245740"/>
                <a:gd name="connsiteY11" fmla="*/ 6473 h 102596"/>
                <a:gd name="connsiteX12" fmla="*/ 145604 w 245740"/>
                <a:gd name="connsiteY12" fmla="*/ 6526 h 102596"/>
                <a:gd name="connsiteX13" fmla="*/ 131857 w 245740"/>
                <a:gd name="connsiteY13" fmla="*/ 8398 h 102596"/>
                <a:gd name="connsiteX14" fmla="*/ 129717 w 245740"/>
                <a:gd name="connsiteY14" fmla="*/ 8666 h 102596"/>
                <a:gd name="connsiteX15" fmla="*/ 126133 w 245740"/>
                <a:gd name="connsiteY15" fmla="*/ 10003 h 102596"/>
                <a:gd name="connsiteX16" fmla="*/ 118430 w 245740"/>
                <a:gd name="connsiteY16" fmla="*/ 13533 h 102596"/>
                <a:gd name="connsiteX17" fmla="*/ 113456 w 245740"/>
                <a:gd name="connsiteY17" fmla="*/ 11661 h 102596"/>
                <a:gd name="connsiteX18" fmla="*/ 113456 w 245740"/>
                <a:gd name="connsiteY18" fmla="*/ 17064 h 102596"/>
                <a:gd name="connsiteX19" fmla="*/ 113135 w 245740"/>
                <a:gd name="connsiteY19" fmla="*/ 17759 h 102596"/>
                <a:gd name="connsiteX20" fmla="*/ 102169 w 245740"/>
                <a:gd name="connsiteY20" fmla="*/ 25623 h 102596"/>
                <a:gd name="connsiteX21" fmla="*/ 101688 w 245740"/>
                <a:gd name="connsiteY21" fmla="*/ 25783 h 102596"/>
                <a:gd name="connsiteX22" fmla="*/ 101581 w 245740"/>
                <a:gd name="connsiteY22" fmla="*/ 25783 h 102596"/>
                <a:gd name="connsiteX23" fmla="*/ 72000 w 245740"/>
                <a:gd name="connsiteY23" fmla="*/ 22413 h 102596"/>
                <a:gd name="connsiteX24" fmla="*/ 23215 w 245740"/>
                <a:gd name="connsiteY24" fmla="*/ 14443 h 102596"/>
                <a:gd name="connsiteX25" fmla="*/ 7970 w 245740"/>
                <a:gd name="connsiteY25" fmla="*/ 0 h 102596"/>
                <a:gd name="connsiteX26" fmla="*/ 4279 w 245740"/>
                <a:gd name="connsiteY26" fmla="*/ 3423 h 102596"/>
                <a:gd name="connsiteX27" fmla="*/ 16903 w 245740"/>
                <a:gd name="connsiteY27" fmla="*/ 15940 h 102596"/>
                <a:gd name="connsiteX28" fmla="*/ 17117 w 245740"/>
                <a:gd name="connsiteY28" fmla="*/ 16796 h 102596"/>
                <a:gd name="connsiteX29" fmla="*/ 16422 w 245740"/>
                <a:gd name="connsiteY29" fmla="*/ 17331 h 102596"/>
                <a:gd name="connsiteX30" fmla="*/ 8505 w 245740"/>
                <a:gd name="connsiteY30" fmla="*/ 17866 h 102596"/>
                <a:gd name="connsiteX31" fmla="*/ 0 w 245740"/>
                <a:gd name="connsiteY31" fmla="*/ 45735 h 102596"/>
                <a:gd name="connsiteX32" fmla="*/ 3584 w 245740"/>
                <a:gd name="connsiteY32" fmla="*/ 46538 h 102596"/>
                <a:gd name="connsiteX33" fmla="*/ 4226 w 245740"/>
                <a:gd name="connsiteY33" fmla="*/ 47287 h 102596"/>
                <a:gd name="connsiteX34" fmla="*/ 5242 w 245740"/>
                <a:gd name="connsiteY34" fmla="*/ 62104 h 102596"/>
                <a:gd name="connsiteX35" fmla="*/ 9414 w 245740"/>
                <a:gd name="connsiteY35" fmla="*/ 69218 h 102596"/>
                <a:gd name="connsiteX36" fmla="*/ 9682 w 245740"/>
                <a:gd name="connsiteY36" fmla="*/ 69967 h 102596"/>
                <a:gd name="connsiteX37" fmla="*/ 9201 w 245740"/>
                <a:gd name="connsiteY37" fmla="*/ 70555 h 102596"/>
                <a:gd name="connsiteX38" fmla="*/ 7168 w 245740"/>
                <a:gd name="connsiteY38" fmla="*/ 71518 h 102596"/>
                <a:gd name="connsiteX39" fmla="*/ 7542 w 245740"/>
                <a:gd name="connsiteY39" fmla="*/ 76440 h 102596"/>
                <a:gd name="connsiteX40" fmla="*/ 9361 w 245740"/>
                <a:gd name="connsiteY40" fmla="*/ 77456 h 102596"/>
                <a:gd name="connsiteX41" fmla="*/ 9735 w 245740"/>
                <a:gd name="connsiteY41" fmla="*/ 77937 h 102596"/>
                <a:gd name="connsiteX42" fmla="*/ 10270 w 245740"/>
                <a:gd name="connsiteY42" fmla="*/ 79863 h 102596"/>
                <a:gd name="connsiteX43" fmla="*/ 9789 w 245740"/>
                <a:gd name="connsiteY43" fmla="*/ 80826 h 102596"/>
                <a:gd name="connsiteX44" fmla="*/ 5028 w 245740"/>
                <a:gd name="connsiteY44" fmla="*/ 82912 h 102596"/>
                <a:gd name="connsiteX45" fmla="*/ 5028 w 245740"/>
                <a:gd name="connsiteY45" fmla="*/ 85052 h 102596"/>
                <a:gd name="connsiteX46" fmla="*/ 4975 w 245740"/>
                <a:gd name="connsiteY46" fmla="*/ 85159 h 102596"/>
                <a:gd name="connsiteX47" fmla="*/ 5724 w 245740"/>
                <a:gd name="connsiteY47" fmla="*/ 85694 h 102596"/>
                <a:gd name="connsiteX48" fmla="*/ 31400 w 245740"/>
                <a:gd name="connsiteY48" fmla="*/ 77081 h 102596"/>
                <a:gd name="connsiteX49" fmla="*/ 59429 w 245740"/>
                <a:gd name="connsiteY49" fmla="*/ 67667 h 102596"/>
                <a:gd name="connsiteX50" fmla="*/ 60232 w 245740"/>
                <a:gd name="connsiteY50" fmla="*/ 67774 h 102596"/>
                <a:gd name="connsiteX51" fmla="*/ 60552 w 245740"/>
                <a:gd name="connsiteY51" fmla="*/ 68523 h 102596"/>
                <a:gd name="connsiteX52" fmla="*/ 59857 w 245740"/>
                <a:gd name="connsiteY52" fmla="*/ 76867 h 102596"/>
                <a:gd name="connsiteX53" fmla="*/ 68202 w 245740"/>
                <a:gd name="connsiteY53" fmla="*/ 70448 h 102596"/>
                <a:gd name="connsiteX54" fmla="*/ 93343 w 245740"/>
                <a:gd name="connsiteY54" fmla="*/ 70716 h 102596"/>
                <a:gd name="connsiteX55" fmla="*/ 98050 w 245740"/>
                <a:gd name="connsiteY55" fmla="*/ 74995 h 102596"/>
                <a:gd name="connsiteX56" fmla="*/ 114151 w 245740"/>
                <a:gd name="connsiteY56" fmla="*/ 74835 h 102596"/>
                <a:gd name="connsiteX57" fmla="*/ 114151 w 245740"/>
                <a:gd name="connsiteY57" fmla="*/ 74835 h 102596"/>
                <a:gd name="connsiteX58" fmla="*/ 114739 w 245740"/>
                <a:gd name="connsiteY58" fmla="*/ 75049 h 102596"/>
                <a:gd name="connsiteX59" fmla="*/ 115007 w 245740"/>
                <a:gd name="connsiteY59" fmla="*/ 75637 h 102596"/>
                <a:gd name="connsiteX60" fmla="*/ 115007 w 245740"/>
                <a:gd name="connsiteY60" fmla="*/ 77777 h 102596"/>
                <a:gd name="connsiteX61" fmla="*/ 117735 w 245740"/>
                <a:gd name="connsiteY61" fmla="*/ 78633 h 102596"/>
                <a:gd name="connsiteX62" fmla="*/ 120035 w 245740"/>
                <a:gd name="connsiteY62" fmla="*/ 79863 h 102596"/>
                <a:gd name="connsiteX63" fmla="*/ 126294 w 245740"/>
                <a:gd name="connsiteY63" fmla="*/ 74032 h 102596"/>
                <a:gd name="connsiteX64" fmla="*/ 133569 w 245740"/>
                <a:gd name="connsiteY64" fmla="*/ 77509 h 102596"/>
                <a:gd name="connsiteX65" fmla="*/ 137206 w 245740"/>
                <a:gd name="connsiteY65" fmla="*/ 70342 h 102596"/>
                <a:gd name="connsiteX66" fmla="*/ 137955 w 245740"/>
                <a:gd name="connsiteY66" fmla="*/ 69914 h 102596"/>
                <a:gd name="connsiteX67" fmla="*/ 148332 w 245740"/>
                <a:gd name="connsiteY67" fmla="*/ 70395 h 102596"/>
                <a:gd name="connsiteX68" fmla="*/ 162614 w 245740"/>
                <a:gd name="connsiteY68" fmla="*/ 75049 h 102596"/>
                <a:gd name="connsiteX69" fmla="*/ 166733 w 245740"/>
                <a:gd name="connsiteY69" fmla="*/ 83447 h 102596"/>
                <a:gd name="connsiteX70" fmla="*/ 173206 w 245740"/>
                <a:gd name="connsiteY70" fmla="*/ 91203 h 102596"/>
                <a:gd name="connsiteX71" fmla="*/ 177485 w 245740"/>
                <a:gd name="connsiteY71" fmla="*/ 102597 h 102596"/>
                <a:gd name="connsiteX72" fmla="*/ 184814 w 245740"/>
                <a:gd name="connsiteY72" fmla="*/ 96231 h 102596"/>
                <a:gd name="connsiteX73" fmla="*/ 185669 w 245740"/>
                <a:gd name="connsiteY73" fmla="*/ 91578 h 102596"/>
                <a:gd name="connsiteX74" fmla="*/ 189949 w 245740"/>
                <a:gd name="connsiteY74" fmla="*/ 91738 h 102596"/>
                <a:gd name="connsiteX75" fmla="*/ 196903 w 245740"/>
                <a:gd name="connsiteY75" fmla="*/ 86977 h 102596"/>
                <a:gd name="connsiteX76" fmla="*/ 202733 w 245740"/>
                <a:gd name="connsiteY76" fmla="*/ 82645 h 102596"/>
                <a:gd name="connsiteX77" fmla="*/ 210917 w 245740"/>
                <a:gd name="connsiteY77" fmla="*/ 78312 h 102596"/>
                <a:gd name="connsiteX78" fmla="*/ 216962 w 245740"/>
                <a:gd name="connsiteY78" fmla="*/ 75049 h 102596"/>
                <a:gd name="connsiteX79" fmla="*/ 229212 w 245740"/>
                <a:gd name="connsiteY79" fmla="*/ 69004 h 102596"/>
                <a:gd name="connsiteX80" fmla="*/ 235149 w 245740"/>
                <a:gd name="connsiteY80" fmla="*/ 61890 h 102596"/>
                <a:gd name="connsiteX81" fmla="*/ 245740 w 245740"/>
                <a:gd name="connsiteY81" fmla="*/ 56541 h 102596"/>
                <a:gd name="connsiteX82" fmla="*/ 234240 w 245740"/>
                <a:gd name="connsiteY82" fmla="*/ 45521 h 1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45740" h="102596">
                  <a:moveTo>
                    <a:pt x="234026" y="45414"/>
                  </a:moveTo>
                  <a:cubicBezTo>
                    <a:pt x="230014" y="43007"/>
                    <a:pt x="228677" y="41296"/>
                    <a:pt x="227286" y="39477"/>
                  </a:cubicBezTo>
                  <a:cubicBezTo>
                    <a:pt x="226644" y="38621"/>
                    <a:pt x="225949" y="37712"/>
                    <a:pt x="224932" y="36695"/>
                  </a:cubicBezTo>
                  <a:cubicBezTo>
                    <a:pt x="222097" y="33807"/>
                    <a:pt x="220867" y="34181"/>
                    <a:pt x="218353" y="34984"/>
                  </a:cubicBezTo>
                  <a:cubicBezTo>
                    <a:pt x="214822" y="36107"/>
                    <a:pt x="211024" y="36535"/>
                    <a:pt x="206799" y="36428"/>
                  </a:cubicBezTo>
                  <a:cubicBezTo>
                    <a:pt x="205943" y="36428"/>
                    <a:pt x="205194" y="36428"/>
                    <a:pt x="204498" y="36428"/>
                  </a:cubicBezTo>
                  <a:cubicBezTo>
                    <a:pt x="201075" y="36428"/>
                    <a:pt x="198882" y="36428"/>
                    <a:pt x="192837" y="34502"/>
                  </a:cubicBezTo>
                  <a:cubicBezTo>
                    <a:pt x="187702" y="32897"/>
                    <a:pt x="181764" y="30758"/>
                    <a:pt x="174918" y="28297"/>
                  </a:cubicBezTo>
                  <a:cubicBezTo>
                    <a:pt x="172136" y="27281"/>
                    <a:pt x="169194" y="26264"/>
                    <a:pt x="166145" y="25141"/>
                  </a:cubicBezTo>
                  <a:cubicBezTo>
                    <a:pt x="155928" y="21504"/>
                    <a:pt x="151970" y="12196"/>
                    <a:pt x="150472" y="8666"/>
                  </a:cubicBezTo>
                  <a:lnTo>
                    <a:pt x="150204" y="8024"/>
                  </a:lnTo>
                  <a:cubicBezTo>
                    <a:pt x="149456" y="6312"/>
                    <a:pt x="149081" y="6366"/>
                    <a:pt x="146941" y="6473"/>
                  </a:cubicBezTo>
                  <a:cubicBezTo>
                    <a:pt x="146567" y="6473"/>
                    <a:pt x="146086" y="6473"/>
                    <a:pt x="145604" y="6526"/>
                  </a:cubicBezTo>
                  <a:cubicBezTo>
                    <a:pt x="142448" y="6633"/>
                    <a:pt x="133997" y="7917"/>
                    <a:pt x="131857" y="8398"/>
                  </a:cubicBezTo>
                  <a:cubicBezTo>
                    <a:pt x="131161" y="8559"/>
                    <a:pt x="130413" y="8612"/>
                    <a:pt x="129717" y="8666"/>
                  </a:cubicBezTo>
                  <a:cubicBezTo>
                    <a:pt x="127845" y="8826"/>
                    <a:pt x="126722" y="8987"/>
                    <a:pt x="126133" y="10003"/>
                  </a:cubicBezTo>
                  <a:cubicBezTo>
                    <a:pt x="124796" y="12410"/>
                    <a:pt x="122228" y="13587"/>
                    <a:pt x="118430" y="13533"/>
                  </a:cubicBezTo>
                  <a:cubicBezTo>
                    <a:pt x="116130" y="13533"/>
                    <a:pt x="114686" y="12624"/>
                    <a:pt x="113456" y="11661"/>
                  </a:cubicBezTo>
                  <a:lnTo>
                    <a:pt x="113456" y="17064"/>
                  </a:lnTo>
                  <a:cubicBezTo>
                    <a:pt x="113456" y="17064"/>
                    <a:pt x="113349" y="17599"/>
                    <a:pt x="113135" y="17759"/>
                  </a:cubicBezTo>
                  <a:lnTo>
                    <a:pt x="102169" y="25623"/>
                  </a:lnTo>
                  <a:cubicBezTo>
                    <a:pt x="102169" y="25623"/>
                    <a:pt x="101848" y="25783"/>
                    <a:pt x="101688" y="25783"/>
                  </a:cubicBezTo>
                  <a:cubicBezTo>
                    <a:pt x="101688" y="25783"/>
                    <a:pt x="101581" y="25783"/>
                    <a:pt x="101581" y="25783"/>
                  </a:cubicBezTo>
                  <a:cubicBezTo>
                    <a:pt x="101367" y="25783"/>
                    <a:pt x="82217" y="22841"/>
                    <a:pt x="72000" y="22413"/>
                  </a:cubicBezTo>
                  <a:cubicBezTo>
                    <a:pt x="65741" y="22146"/>
                    <a:pt x="33967" y="20594"/>
                    <a:pt x="23215" y="14443"/>
                  </a:cubicBezTo>
                  <a:cubicBezTo>
                    <a:pt x="14336" y="9308"/>
                    <a:pt x="9094" y="1712"/>
                    <a:pt x="7970" y="0"/>
                  </a:cubicBezTo>
                  <a:lnTo>
                    <a:pt x="4279" y="3423"/>
                  </a:lnTo>
                  <a:lnTo>
                    <a:pt x="16903" y="15940"/>
                  </a:lnTo>
                  <a:cubicBezTo>
                    <a:pt x="16903" y="15940"/>
                    <a:pt x="17224" y="16529"/>
                    <a:pt x="17117" y="16796"/>
                  </a:cubicBezTo>
                  <a:cubicBezTo>
                    <a:pt x="17010" y="17117"/>
                    <a:pt x="16743" y="17331"/>
                    <a:pt x="16422" y="17331"/>
                  </a:cubicBezTo>
                  <a:lnTo>
                    <a:pt x="8505" y="17866"/>
                  </a:lnTo>
                  <a:lnTo>
                    <a:pt x="0" y="45735"/>
                  </a:lnTo>
                  <a:lnTo>
                    <a:pt x="3584" y="46538"/>
                  </a:lnTo>
                  <a:cubicBezTo>
                    <a:pt x="3958" y="46645"/>
                    <a:pt x="4172" y="46912"/>
                    <a:pt x="4226" y="47287"/>
                  </a:cubicBezTo>
                  <a:cubicBezTo>
                    <a:pt x="4226" y="47394"/>
                    <a:pt x="4921" y="58413"/>
                    <a:pt x="5242" y="62104"/>
                  </a:cubicBezTo>
                  <a:cubicBezTo>
                    <a:pt x="5563" y="65527"/>
                    <a:pt x="9361" y="69218"/>
                    <a:pt x="9414" y="69218"/>
                  </a:cubicBezTo>
                  <a:cubicBezTo>
                    <a:pt x="9629" y="69432"/>
                    <a:pt x="9682" y="69700"/>
                    <a:pt x="9682" y="69967"/>
                  </a:cubicBezTo>
                  <a:cubicBezTo>
                    <a:pt x="9682" y="70235"/>
                    <a:pt x="9468" y="70448"/>
                    <a:pt x="9201" y="70555"/>
                  </a:cubicBezTo>
                  <a:lnTo>
                    <a:pt x="7168" y="71518"/>
                  </a:lnTo>
                  <a:lnTo>
                    <a:pt x="7542" y="76440"/>
                  </a:lnTo>
                  <a:lnTo>
                    <a:pt x="9361" y="77456"/>
                  </a:lnTo>
                  <a:cubicBezTo>
                    <a:pt x="9361" y="77456"/>
                    <a:pt x="9682" y="77723"/>
                    <a:pt x="9735" y="77937"/>
                  </a:cubicBezTo>
                  <a:lnTo>
                    <a:pt x="10270" y="79863"/>
                  </a:lnTo>
                  <a:cubicBezTo>
                    <a:pt x="10377" y="80237"/>
                    <a:pt x="10163" y="80665"/>
                    <a:pt x="9789" y="80826"/>
                  </a:cubicBezTo>
                  <a:lnTo>
                    <a:pt x="5028" y="82912"/>
                  </a:lnTo>
                  <a:cubicBezTo>
                    <a:pt x="5242" y="83661"/>
                    <a:pt x="5349" y="84356"/>
                    <a:pt x="5028" y="85052"/>
                  </a:cubicBezTo>
                  <a:cubicBezTo>
                    <a:pt x="5028" y="85052"/>
                    <a:pt x="5028" y="85105"/>
                    <a:pt x="4975" y="85159"/>
                  </a:cubicBezTo>
                  <a:lnTo>
                    <a:pt x="5724" y="85694"/>
                  </a:lnTo>
                  <a:cubicBezTo>
                    <a:pt x="6366" y="85426"/>
                    <a:pt x="21076" y="79916"/>
                    <a:pt x="31400" y="77081"/>
                  </a:cubicBezTo>
                  <a:cubicBezTo>
                    <a:pt x="41830" y="74193"/>
                    <a:pt x="59269" y="67720"/>
                    <a:pt x="59429" y="67667"/>
                  </a:cubicBezTo>
                  <a:cubicBezTo>
                    <a:pt x="59697" y="67560"/>
                    <a:pt x="59964" y="67613"/>
                    <a:pt x="60232" y="67774"/>
                  </a:cubicBezTo>
                  <a:cubicBezTo>
                    <a:pt x="60446" y="67934"/>
                    <a:pt x="60552" y="68202"/>
                    <a:pt x="60552" y="68523"/>
                  </a:cubicBezTo>
                  <a:lnTo>
                    <a:pt x="59857" y="76867"/>
                  </a:lnTo>
                  <a:cubicBezTo>
                    <a:pt x="61515" y="74781"/>
                    <a:pt x="64350" y="72000"/>
                    <a:pt x="68202" y="70448"/>
                  </a:cubicBezTo>
                  <a:cubicBezTo>
                    <a:pt x="74460" y="67934"/>
                    <a:pt x="92219" y="69860"/>
                    <a:pt x="93343" y="70716"/>
                  </a:cubicBezTo>
                  <a:cubicBezTo>
                    <a:pt x="93878" y="71090"/>
                    <a:pt x="97087" y="74086"/>
                    <a:pt x="98050" y="74995"/>
                  </a:cubicBezTo>
                  <a:lnTo>
                    <a:pt x="114151" y="74835"/>
                  </a:lnTo>
                  <a:lnTo>
                    <a:pt x="114151" y="74835"/>
                  </a:lnTo>
                  <a:cubicBezTo>
                    <a:pt x="114151" y="74835"/>
                    <a:pt x="114579" y="74942"/>
                    <a:pt x="114739" y="75049"/>
                  </a:cubicBezTo>
                  <a:cubicBezTo>
                    <a:pt x="114900" y="75209"/>
                    <a:pt x="115007" y="75423"/>
                    <a:pt x="115007" y="75637"/>
                  </a:cubicBezTo>
                  <a:lnTo>
                    <a:pt x="115007" y="77777"/>
                  </a:lnTo>
                  <a:cubicBezTo>
                    <a:pt x="115702" y="77937"/>
                    <a:pt x="116772" y="78258"/>
                    <a:pt x="117735" y="78633"/>
                  </a:cubicBezTo>
                  <a:cubicBezTo>
                    <a:pt x="118644" y="79007"/>
                    <a:pt x="119500" y="79489"/>
                    <a:pt x="120035" y="79863"/>
                  </a:cubicBezTo>
                  <a:cubicBezTo>
                    <a:pt x="125705" y="73872"/>
                    <a:pt x="125705" y="73872"/>
                    <a:pt x="126294" y="74032"/>
                  </a:cubicBezTo>
                  <a:cubicBezTo>
                    <a:pt x="126401" y="74032"/>
                    <a:pt x="126508" y="74086"/>
                    <a:pt x="133569" y="77509"/>
                  </a:cubicBezTo>
                  <a:lnTo>
                    <a:pt x="137206" y="70342"/>
                  </a:lnTo>
                  <a:cubicBezTo>
                    <a:pt x="137366" y="70074"/>
                    <a:pt x="137634" y="69914"/>
                    <a:pt x="137955" y="69914"/>
                  </a:cubicBezTo>
                  <a:cubicBezTo>
                    <a:pt x="138008" y="69914"/>
                    <a:pt x="143625" y="69914"/>
                    <a:pt x="148332" y="70395"/>
                  </a:cubicBezTo>
                  <a:cubicBezTo>
                    <a:pt x="153200" y="70876"/>
                    <a:pt x="159191" y="71839"/>
                    <a:pt x="162614" y="75049"/>
                  </a:cubicBezTo>
                  <a:cubicBezTo>
                    <a:pt x="165664" y="77884"/>
                    <a:pt x="166519" y="82270"/>
                    <a:pt x="166733" y="83447"/>
                  </a:cubicBezTo>
                  <a:cubicBezTo>
                    <a:pt x="167429" y="84249"/>
                    <a:pt x="170264" y="87405"/>
                    <a:pt x="173206" y="91203"/>
                  </a:cubicBezTo>
                  <a:cubicBezTo>
                    <a:pt x="176094" y="94948"/>
                    <a:pt x="177111" y="99976"/>
                    <a:pt x="177485" y="102597"/>
                  </a:cubicBezTo>
                  <a:cubicBezTo>
                    <a:pt x="181123" y="100029"/>
                    <a:pt x="183851" y="97408"/>
                    <a:pt x="184814" y="96231"/>
                  </a:cubicBezTo>
                  <a:cubicBezTo>
                    <a:pt x="185883" y="94894"/>
                    <a:pt x="184493" y="92380"/>
                    <a:pt x="185669" y="91578"/>
                  </a:cubicBezTo>
                  <a:cubicBezTo>
                    <a:pt x="186846" y="90775"/>
                    <a:pt x="188611" y="92380"/>
                    <a:pt x="189949" y="91738"/>
                  </a:cubicBezTo>
                  <a:cubicBezTo>
                    <a:pt x="191286" y="91096"/>
                    <a:pt x="194763" y="88743"/>
                    <a:pt x="196903" y="86977"/>
                  </a:cubicBezTo>
                  <a:cubicBezTo>
                    <a:pt x="199042" y="85212"/>
                    <a:pt x="199524" y="82966"/>
                    <a:pt x="202733" y="82645"/>
                  </a:cubicBezTo>
                  <a:cubicBezTo>
                    <a:pt x="205996" y="82270"/>
                    <a:pt x="209313" y="81147"/>
                    <a:pt x="210917" y="78312"/>
                  </a:cubicBezTo>
                  <a:cubicBezTo>
                    <a:pt x="212469" y="75423"/>
                    <a:pt x="214555" y="74514"/>
                    <a:pt x="216962" y="75049"/>
                  </a:cubicBezTo>
                  <a:cubicBezTo>
                    <a:pt x="219369" y="75584"/>
                    <a:pt x="227072" y="71411"/>
                    <a:pt x="229212" y="69004"/>
                  </a:cubicBezTo>
                  <a:cubicBezTo>
                    <a:pt x="231351" y="66597"/>
                    <a:pt x="230870" y="63602"/>
                    <a:pt x="235149" y="61890"/>
                  </a:cubicBezTo>
                  <a:cubicBezTo>
                    <a:pt x="238198" y="60606"/>
                    <a:pt x="242157" y="58948"/>
                    <a:pt x="245740" y="56541"/>
                  </a:cubicBezTo>
                  <a:cubicBezTo>
                    <a:pt x="242584" y="52903"/>
                    <a:pt x="237717" y="47608"/>
                    <a:pt x="234240" y="45521"/>
                  </a:cubicBezTo>
                  <a:close/>
                </a:path>
              </a:pathLst>
            </a:custGeom>
            <a:solidFill>
              <a:srgbClr val="F0975A"/>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3" name="Frihandsfigur: Form 402">
              <a:extLst>
                <a:ext uri="{FF2B5EF4-FFF2-40B4-BE49-F238E27FC236}">
                  <a16:creationId xmlns:a16="http://schemas.microsoft.com/office/drawing/2014/main" id="{B0A27E4A-5E29-1C95-0544-9FAA57B01B92}"/>
                </a:ext>
              </a:extLst>
            </p:cNvPr>
            <p:cNvSpPr/>
            <p:nvPr/>
          </p:nvSpPr>
          <p:spPr>
            <a:xfrm>
              <a:off x="4727529" y="4588925"/>
              <a:ext cx="269661" cy="255400"/>
            </a:xfrm>
            <a:custGeom>
              <a:avLst/>
              <a:gdLst>
                <a:gd name="connsiteX0" fmla="*/ 268217 w 269661"/>
                <a:gd name="connsiteY0" fmla="*/ 183829 h 255400"/>
                <a:gd name="connsiteX1" fmla="*/ 263617 w 269661"/>
                <a:gd name="connsiteY1" fmla="*/ 183829 h 255400"/>
                <a:gd name="connsiteX2" fmla="*/ 260514 w 269661"/>
                <a:gd name="connsiteY2" fmla="*/ 184364 h 255400"/>
                <a:gd name="connsiteX3" fmla="*/ 253721 w 269661"/>
                <a:gd name="connsiteY3" fmla="*/ 181154 h 255400"/>
                <a:gd name="connsiteX4" fmla="*/ 248051 w 269661"/>
                <a:gd name="connsiteY4" fmla="*/ 168103 h 255400"/>
                <a:gd name="connsiteX5" fmla="*/ 244948 w 269661"/>
                <a:gd name="connsiteY5" fmla="*/ 157297 h 255400"/>
                <a:gd name="connsiteX6" fmla="*/ 244146 w 269661"/>
                <a:gd name="connsiteY6" fmla="*/ 152750 h 255400"/>
                <a:gd name="connsiteX7" fmla="*/ 243504 w 269661"/>
                <a:gd name="connsiteY7" fmla="*/ 152483 h 255400"/>
                <a:gd name="connsiteX8" fmla="*/ 241899 w 269661"/>
                <a:gd name="connsiteY8" fmla="*/ 153392 h 255400"/>
                <a:gd name="connsiteX9" fmla="*/ 239171 w 269661"/>
                <a:gd name="connsiteY9" fmla="*/ 154730 h 255400"/>
                <a:gd name="connsiteX10" fmla="*/ 234571 w 269661"/>
                <a:gd name="connsiteY10" fmla="*/ 153553 h 255400"/>
                <a:gd name="connsiteX11" fmla="*/ 228954 w 269661"/>
                <a:gd name="connsiteY11" fmla="*/ 151788 h 255400"/>
                <a:gd name="connsiteX12" fmla="*/ 225798 w 269661"/>
                <a:gd name="connsiteY12" fmla="*/ 151146 h 255400"/>
                <a:gd name="connsiteX13" fmla="*/ 199106 w 269661"/>
                <a:gd name="connsiteY13" fmla="*/ 144994 h 255400"/>
                <a:gd name="connsiteX14" fmla="*/ 197073 w 269661"/>
                <a:gd name="connsiteY14" fmla="*/ 143443 h 255400"/>
                <a:gd name="connsiteX15" fmla="*/ 197073 w 269661"/>
                <a:gd name="connsiteY15" fmla="*/ 143443 h 255400"/>
                <a:gd name="connsiteX16" fmla="*/ 195522 w 269661"/>
                <a:gd name="connsiteY16" fmla="*/ 138682 h 255400"/>
                <a:gd name="connsiteX17" fmla="*/ 194613 w 269661"/>
                <a:gd name="connsiteY17" fmla="*/ 134403 h 255400"/>
                <a:gd name="connsiteX18" fmla="*/ 193757 w 269661"/>
                <a:gd name="connsiteY18" fmla="*/ 123598 h 255400"/>
                <a:gd name="connsiteX19" fmla="*/ 202209 w 269661"/>
                <a:gd name="connsiteY19" fmla="*/ 102736 h 255400"/>
                <a:gd name="connsiteX20" fmla="*/ 201513 w 269661"/>
                <a:gd name="connsiteY20" fmla="*/ 99580 h 255400"/>
                <a:gd name="connsiteX21" fmla="*/ 200818 w 269661"/>
                <a:gd name="connsiteY21" fmla="*/ 95942 h 255400"/>
                <a:gd name="connsiteX22" fmla="*/ 200550 w 269661"/>
                <a:gd name="connsiteY22" fmla="*/ 93161 h 255400"/>
                <a:gd name="connsiteX23" fmla="*/ 198036 w 269661"/>
                <a:gd name="connsiteY23" fmla="*/ 91609 h 255400"/>
                <a:gd name="connsiteX24" fmla="*/ 197608 w 269661"/>
                <a:gd name="connsiteY24" fmla="*/ 91503 h 255400"/>
                <a:gd name="connsiteX25" fmla="*/ 186161 w 269661"/>
                <a:gd name="connsiteY25" fmla="*/ 87865 h 255400"/>
                <a:gd name="connsiteX26" fmla="*/ 184075 w 269661"/>
                <a:gd name="connsiteY26" fmla="*/ 82462 h 255400"/>
                <a:gd name="connsiteX27" fmla="*/ 183219 w 269661"/>
                <a:gd name="connsiteY27" fmla="*/ 78451 h 255400"/>
                <a:gd name="connsiteX28" fmla="*/ 172200 w 269661"/>
                <a:gd name="connsiteY28" fmla="*/ 73262 h 255400"/>
                <a:gd name="connsiteX29" fmla="*/ 168616 w 269661"/>
                <a:gd name="connsiteY29" fmla="*/ 72353 h 255400"/>
                <a:gd name="connsiteX30" fmla="*/ 153531 w 269661"/>
                <a:gd name="connsiteY30" fmla="*/ 69090 h 255400"/>
                <a:gd name="connsiteX31" fmla="*/ 139142 w 269661"/>
                <a:gd name="connsiteY31" fmla="*/ 61440 h 255400"/>
                <a:gd name="connsiteX32" fmla="*/ 137591 w 269661"/>
                <a:gd name="connsiteY32" fmla="*/ 59675 h 255400"/>
                <a:gd name="connsiteX33" fmla="*/ 130476 w 269661"/>
                <a:gd name="connsiteY33" fmla="*/ 55503 h 255400"/>
                <a:gd name="connsiteX34" fmla="*/ 127160 w 269661"/>
                <a:gd name="connsiteY34" fmla="*/ 54005 h 255400"/>
                <a:gd name="connsiteX35" fmla="*/ 124378 w 269661"/>
                <a:gd name="connsiteY35" fmla="*/ 53203 h 255400"/>
                <a:gd name="connsiteX36" fmla="*/ 122078 w 269661"/>
                <a:gd name="connsiteY36" fmla="*/ 57268 h 255400"/>
                <a:gd name="connsiteX37" fmla="*/ 112610 w 269661"/>
                <a:gd name="connsiteY37" fmla="*/ 64436 h 255400"/>
                <a:gd name="connsiteX38" fmla="*/ 103944 w 269661"/>
                <a:gd name="connsiteY38" fmla="*/ 61119 h 255400"/>
                <a:gd name="connsiteX39" fmla="*/ 101591 w 269661"/>
                <a:gd name="connsiteY39" fmla="*/ 59568 h 255400"/>
                <a:gd name="connsiteX40" fmla="*/ 95600 w 269661"/>
                <a:gd name="connsiteY40" fmla="*/ 48335 h 255400"/>
                <a:gd name="connsiteX41" fmla="*/ 93032 w 269661"/>
                <a:gd name="connsiteY41" fmla="*/ 42023 h 255400"/>
                <a:gd name="connsiteX42" fmla="*/ 91855 w 269661"/>
                <a:gd name="connsiteY42" fmla="*/ 40899 h 255400"/>
                <a:gd name="connsiteX43" fmla="*/ 84634 w 269661"/>
                <a:gd name="connsiteY43" fmla="*/ 33411 h 255400"/>
                <a:gd name="connsiteX44" fmla="*/ 75112 w 269661"/>
                <a:gd name="connsiteY44" fmla="*/ 23461 h 255400"/>
                <a:gd name="connsiteX45" fmla="*/ 70459 w 269661"/>
                <a:gd name="connsiteY45" fmla="*/ 18379 h 255400"/>
                <a:gd name="connsiteX46" fmla="*/ 57460 w 269661"/>
                <a:gd name="connsiteY46" fmla="*/ 8484 h 255400"/>
                <a:gd name="connsiteX47" fmla="*/ 49062 w 269661"/>
                <a:gd name="connsiteY47" fmla="*/ 3990 h 255400"/>
                <a:gd name="connsiteX48" fmla="*/ 43552 w 269661"/>
                <a:gd name="connsiteY48" fmla="*/ 2011 h 255400"/>
                <a:gd name="connsiteX49" fmla="*/ 27130 w 269661"/>
                <a:gd name="connsiteY49" fmla="*/ 192 h 255400"/>
                <a:gd name="connsiteX50" fmla="*/ 21995 w 269661"/>
                <a:gd name="connsiteY50" fmla="*/ 1851 h 255400"/>
                <a:gd name="connsiteX51" fmla="*/ 18572 w 269661"/>
                <a:gd name="connsiteY51" fmla="*/ 3883 h 255400"/>
                <a:gd name="connsiteX52" fmla="*/ 13597 w 269661"/>
                <a:gd name="connsiteY52" fmla="*/ 2546 h 255400"/>
                <a:gd name="connsiteX53" fmla="*/ 12634 w 269661"/>
                <a:gd name="connsiteY53" fmla="*/ 4793 h 255400"/>
                <a:gd name="connsiteX54" fmla="*/ 3969 w 269661"/>
                <a:gd name="connsiteY54" fmla="*/ 27794 h 255400"/>
                <a:gd name="connsiteX55" fmla="*/ 1294 w 269661"/>
                <a:gd name="connsiteY55" fmla="*/ 35871 h 255400"/>
                <a:gd name="connsiteX56" fmla="*/ 171 w 269661"/>
                <a:gd name="connsiteY56" fmla="*/ 41541 h 255400"/>
                <a:gd name="connsiteX57" fmla="*/ 5092 w 269661"/>
                <a:gd name="connsiteY57" fmla="*/ 46035 h 255400"/>
                <a:gd name="connsiteX58" fmla="*/ 8997 w 269661"/>
                <a:gd name="connsiteY58" fmla="*/ 49030 h 255400"/>
                <a:gd name="connsiteX59" fmla="*/ 10013 w 269661"/>
                <a:gd name="connsiteY59" fmla="*/ 59461 h 255400"/>
                <a:gd name="connsiteX60" fmla="*/ 9478 w 269661"/>
                <a:gd name="connsiteY60" fmla="*/ 64061 h 255400"/>
                <a:gd name="connsiteX61" fmla="*/ 20658 w 269661"/>
                <a:gd name="connsiteY61" fmla="*/ 64382 h 255400"/>
                <a:gd name="connsiteX62" fmla="*/ 30928 w 269661"/>
                <a:gd name="connsiteY62" fmla="*/ 65131 h 255400"/>
                <a:gd name="connsiteX63" fmla="*/ 33389 w 269661"/>
                <a:gd name="connsiteY63" fmla="*/ 69785 h 255400"/>
                <a:gd name="connsiteX64" fmla="*/ 30340 w 269661"/>
                <a:gd name="connsiteY64" fmla="*/ 73208 h 255400"/>
                <a:gd name="connsiteX65" fmla="*/ 26489 w 269661"/>
                <a:gd name="connsiteY65" fmla="*/ 79895 h 255400"/>
                <a:gd name="connsiteX66" fmla="*/ 28735 w 269661"/>
                <a:gd name="connsiteY66" fmla="*/ 88186 h 255400"/>
                <a:gd name="connsiteX67" fmla="*/ 33282 w 269661"/>
                <a:gd name="connsiteY67" fmla="*/ 89791 h 255400"/>
                <a:gd name="connsiteX68" fmla="*/ 40396 w 269661"/>
                <a:gd name="connsiteY68" fmla="*/ 83211 h 255400"/>
                <a:gd name="connsiteX69" fmla="*/ 40824 w 269661"/>
                <a:gd name="connsiteY69" fmla="*/ 82409 h 255400"/>
                <a:gd name="connsiteX70" fmla="*/ 52699 w 269661"/>
                <a:gd name="connsiteY70" fmla="*/ 79574 h 255400"/>
                <a:gd name="connsiteX71" fmla="*/ 57086 w 269661"/>
                <a:gd name="connsiteY71" fmla="*/ 82462 h 255400"/>
                <a:gd name="connsiteX72" fmla="*/ 57407 w 269661"/>
                <a:gd name="connsiteY72" fmla="*/ 86849 h 255400"/>
                <a:gd name="connsiteX73" fmla="*/ 52325 w 269661"/>
                <a:gd name="connsiteY73" fmla="*/ 90112 h 255400"/>
                <a:gd name="connsiteX74" fmla="*/ 48795 w 269661"/>
                <a:gd name="connsiteY74" fmla="*/ 90861 h 255400"/>
                <a:gd name="connsiteX75" fmla="*/ 45799 w 269661"/>
                <a:gd name="connsiteY75" fmla="*/ 96049 h 255400"/>
                <a:gd name="connsiteX76" fmla="*/ 45692 w 269661"/>
                <a:gd name="connsiteY76" fmla="*/ 97280 h 255400"/>
                <a:gd name="connsiteX77" fmla="*/ 49436 w 269661"/>
                <a:gd name="connsiteY77" fmla="*/ 102950 h 255400"/>
                <a:gd name="connsiteX78" fmla="*/ 55855 w 269661"/>
                <a:gd name="connsiteY78" fmla="*/ 102201 h 255400"/>
                <a:gd name="connsiteX79" fmla="*/ 59974 w 269661"/>
                <a:gd name="connsiteY79" fmla="*/ 101291 h 255400"/>
                <a:gd name="connsiteX80" fmla="*/ 64842 w 269661"/>
                <a:gd name="connsiteY80" fmla="*/ 105785 h 255400"/>
                <a:gd name="connsiteX81" fmla="*/ 67142 w 269661"/>
                <a:gd name="connsiteY81" fmla="*/ 108941 h 255400"/>
                <a:gd name="connsiteX82" fmla="*/ 69977 w 269661"/>
                <a:gd name="connsiteY82" fmla="*/ 106801 h 255400"/>
                <a:gd name="connsiteX83" fmla="*/ 72117 w 269661"/>
                <a:gd name="connsiteY83" fmla="*/ 104287 h 255400"/>
                <a:gd name="connsiteX84" fmla="*/ 74791 w 269661"/>
                <a:gd name="connsiteY84" fmla="*/ 100971 h 255400"/>
                <a:gd name="connsiteX85" fmla="*/ 78910 w 269661"/>
                <a:gd name="connsiteY85" fmla="*/ 96584 h 255400"/>
                <a:gd name="connsiteX86" fmla="*/ 82280 w 269661"/>
                <a:gd name="connsiteY86" fmla="*/ 96370 h 255400"/>
                <a:gd name="connsiteX87" fmla="*/ 85222 w 269661"/>
                <a:gd name="connsiteY87" fmla="*/ 99687 h 255400"/>
                <a:gd name="connsiteX88" fmla="*/ 86720 w 269661"/>
                <a:gd name="connsiteY88" fmla="*/ 101612 h 255400"/>
                <a:gd name="connsiteX89" fmla="*/ 89288 w 269661"/>
                <a:gd name="connsiteY89" fmla="*/ 106427 h 255400"/>
                <a:gd name="connsiteX90" fmla="*/ 93834 w 269661"/>
                <a:gd name="connsiteY90" fmla="*/ 112578 h 255400"/>
                <a:gd name="connsiteX91" fmla="*/ 97632 w 269661"/>
                <a:gd name="connsiteY91" fmla="*/ 115948 h 255400"/>
                <a:gd name="connsiteX92" fmla="*/ 99291 w 269661"/>
                <a:gd name="connsiteY92" fmla="*/ 118034 h 255400"/>
                <a:gd name="connsiteX93" fmla="*/ 98167 w 269661"/>
                <a:gd name="connsiteY93" fmla="*/ 125309 h 255400"/>
                <a:gd name="connsiteX94" fmla="*/ 99825 w 269661"/>
                <a:gd name="connsiteY94" fmla="*/ 130712 h 255400"/>
                <a:gd name="connsiteX95" fmla="*/ 100200 w 269661"/>
                <a:gd name="connsiteY95" fmla="*/ 131247 h 255400"/>
                <a:gd name="connsiteX96" fmla="*/ 102393 w 269661"/>
                <a:gd name="connsiteY96" fmla="*/ 134349 h 255400"/>
                <a:gd name="connsiteX97" fmla="*/ 106031 w 269661"/>
                <a:gd name="connsiteY97" fmla="*/ 138736 h 255400"/>
                <a:gd name="connsiteX98" fmla="*/ 108224 w 269661"/>
                <a:gd name="connsiteY98" fmla="*/ 142320 h 255400"/>
                <a:gd name="connsiteX99" fmla="*/ 107154 w 269661"/>
                <a:gd name="connsiteY99" fmla="*/ 144513 h 255400"/>
                <a:gd name="connsiteX100" fmla="*/ 106191 w 269661"/>
                <a:gd name="connsiteY100" fmla="*/ 148097 h 255400"/>
                <a:gd name="connsiteX101" fmla="*/ 108866 w 269661"/>
                <a:gd name="connsiteY101" fmla="*/ 149220 h 255400"/>
                <a:gd name="connsiteX102" fmla="*/ 114215 w 269661"/>
                <a:gd name="connsiteY102" fmla="*/ 151520 h 255400"/>
                <a:gd name="connsiteX103" fmla="*/ 119350 w 269661"/>
                <a:gd name="connsiteY103" fmla="*/ 161202 h 255400"/>
                <a:gd name="connsiteX104" fmla="*/ 123094 w 269661"/>
                <a:gd name="connsiteY104" fmla="*/ 164412 h 255400"/>
                <a:gd name="connsiteX105" fmla="*/ 127481 w 269661"/>
                <a:gd name="connsiteY105" fmla="*/ 171580 h 255400"/>
                <a:gd name="connsiteX106" fmla="*/ 119938 w 269661"/>
                <a:gd name="connsiteY106" fmla="*/ 177999 h 255400"/>
                <a:gd name="connsiteX107" fmla="*/ 112824 w 269661"/>
                <a:gd name="connsiteY107" fmla="*/ 183508 h 255400"/>
                <a:gd name="connsiteX108" fmla="*/ 121383 w 269661"/>
                <a:gd name="connsiteY108" fmla="*/ 187466 h 255400"/>
                <a:gd name="connsiteX109" fmla="*/ 122399 w 269661"/>
                <a:gd name="connsiteY109" fmla="*/ 194955 h 255400"/>
                <a:gd name="connsiteX110" fmla="*/ 122238 w 269661"/>
                <a:gd name="connsiteY110" fmla="*/ 199449 h 255400"/>
                <a:gd name="connsiteX111" fmla="*/ 122238 w 269661"/>
                <a:gd name="connsiteY111" fmla="*/ 204102 h 255400"/>
                <a:gd name="connsiteX112" fmla="*/ 122345 w 269661"/>
                <a:gd name="connsiteY112" fmla="*/ 207365 h 255400"/>
                <a:gd name="connsiteX113" fmla="*/ 124485 w 269661"/>
                <a:gd name="connsiteY113" fmla="*/ 208596 h 255400"/>
                <a:gd name="connsiteX114" fmla="*/ 125395 w 269661"/>
                <a:gd name="connsiteY114" fmla="*/ 208596 h 255400"/>
                <a:gd name="connsiteX115" fmla="*/ 129139 w 269661"/>
                <a:gd name="connsiteY115" fmla="*/ 212875 h 255400"/>
                <a:gd name="connsiteX116" fmla="*/ 130048 w 269661"/>
                <a:gd name="connsiteY116" fmla="*/ 214801 h 255400"/>
                <a:gd name="connsiteX117" fmla="*/ 131279 w 269661"/>
                <a:gd name="connsiteY117" fmla="*/ 216619 h 255400"/>
                <a:gd name="connsiteX118" fmla="*/ 131172 w 269661"/>
                <a:gd name="connsiteY118" fmla="*/ 219401 h 255400"/>
                <a:gd name="connsiteX119" fmla="*/ 131332 w 269661"/>
                <a:gd name="connsiteY119" fmla="*/ 222290 h 255400"/>
                <a:gd name="connsiteX120" fmla="*/ 134221 w 269661"/>
                <a:gd name="connsiteY120" fmla="*/ 222771 h 255400"/>
                <a:gd name="connsiteX121" fmla="*/ 137216 w 269661"/>
                <a:gd name="connsiteY121" fmla="*/ 222450 h 255400"/>
                <a:gd name="connsiteX122" fmla="*/ 139784 w 269661"/>
                <a:gd name="connsiteY122" fmla="*/ 223199 h 255400"/>
                <a:gd name="connsiteX123" fmla="*/ 142512 w 269661"/>
                <a:gd name="connsiteY123" fmla="*/ 223306 h 255400"/>
                <a:gd name="connsiteX124" fmla="*/ 146310 w 269661"/>
                <a:gd name="connsiteY124" fmla="*/ 223306 h 255400"/>
                <a:gd name="connsiteX125" fmla="*/ 148663 w 269661"/>
                <a:gd name="connsiteY125" fmla="*/ 223573 h 255400"/>
                <a:gd name="connsiteX126" fmla="*/ 151926 w 269661"/>
                <a:gd name="connsiteY126" fmla="*/ 224108 h 255400"/>
                <a:gd name="connsiteX127" fmla="*/ 152943 w 269661"/>
                <a:gd name="connsiteY127" fmla="*/ 228495 h 255400"/>
                <a:gd name="connsiteX128" fmla="*/ 153317 w 269661"/>
                <a:gd name="connsiteY128" fmla="*/ 232827 h 255400"/>
                <a:gd name="connsiteX129" fmla="*/ 154066 w 269661"/>
                <a:gd name="connsiteY129" fmla="*/ 237802 h 255400"/>
                <a:gd name="connsiteX130" fmla="*/ 156687 w 269661"/>
                <a:gd name="connsiteY130" fmla="*/ 245933 h 255400"/>
                <a:gd name="connsiteX131" fmla="*/ 158292 w 269661"/>
                <a:gd name="connsiteY131" fmla="*/ 249249 h 255400"/>
                <a:gd name="connsiteX132" fmla="*/ 160753 w 269661"/>
                <a:gd name="connsiteY132" fmla="*/ 253636 h 255400"/>
                <a:gd name="connsiteX133" fmla="*/ 161822 w 269661"/>
                <a:gd name="connsiteY133" fmla="*/ 255401 h 255400"/>
                <a:gd name="connsiteX134" fmla="*/ 165941 w 269661"/>
                <a:gd name="connsiteY134" fmla="*/ 253582 h 255400"/>
                <a:gd name="connsiteX135" fmla="*/ 165727 w 269661"/>
                <a:gd name="connsiteY135" fmla="*/ 252673 h 255400"/>
                <a:gd name="connsiteX136" fmla="*/ 163855 w 269661"/>
                <a:gd name="connsiteY136" fmla="*/ 251603 h 255400"/>
                <a:gd name="connsiteX137" fmla="*/ 163427 w 269661"/>
                <a:gd name="connsiteY137" fmla="*/ 250961 h 255400"/>
                <a:gd name="connsiteX138" fmla="*/ 162946 w 269661"/>
                <a:gd name="connsiteY138" fmla="*/ 245023 h 255400"/>
                <a:gd name="connsiteX139" fmla="*/ 163427 w 269661"/>
                <a:gd name="connsiteY139" fmla="*/ 244221 h 255400"/>
                <a:gd name="connsiteX140" fmla="*/ 164925 w 269661"/>
                <a:gd name="connsiteY140" fmla="*/ 243526 h 255400"/>
                <a:gd name="connsiteX141" fmla="*/ 161073 w 269661"/>
                <a:gd name="connsiteY141" fmla="*/ 236197 h 255400"/>
                <a:gd name="connsiteX142" fmla="*/ 160057 w 269661"/>
                <a:gd name="connsiteY142" fmla="*/ 221969 h 255400"/>
                <a:gd name="connsiteX143" fmla="*/ 156206 w 269661"/>
                <a:gd name="connsiteY143" fmla="*/ 221059 h 255400"/>
                <a:gd name="connsiteX144" fmla="*/ 155671 w 269661"/>
                <a:gd name="connsiteY144" fmla="*/ 220685 h 255400"/>
                <a:gd name="connsiteX145" fmla="*/ 155617 w 269661"/>
                <a:gd name="connsiteY145" fmla="*/ 220043 h 255400"/>
                <a:gd name="connsiteX146" fmla="*/ 164497 w 269661"/>
                <a:gd name="connsiteY146" fmla="*/ 190783 h 255400"/>
                <a:gd name="connsiteX147" fmla="*/ 165246 w 269661"/>
                <a:gd name="connsiteY147" fmla="*/ 190195 h 255400"/>
                <a:gd name="connsiteX148" fmla="*/ 171932 w 269661"/>
                <a:gd name="connsiteY148" fmla="*/ 189713 h 255400"/>
                <a:gd name="connsiteX149" fmla="*/ 160004 w 269661"/>
                <a:gd name="connsiteY149" fmla="*/ 177838 h 255400"/>
                <a:gd name="connsiteX150" fmla="*/ 159736 w 269661"/>
                <a:gd name="connsiteY150" fmla="*/ 177250 h 255400"/>
                <a:gd name="connsiteX151" fmla="*/ 160004 w 269661"/>
                <a:gd name="connsiteY151" fmla="*/ 176661 h 255400"/>
                <a:gd name="connsiteX152" fmla="*/ 165727 w 269661"/>
                <a:gd name="connsiteY152" fmla="*/ 171366 h 255400"/>
                <a:gd name="connsiteX153" fmla="*/ 181507 w 269661"/>
                <a:gd name="connsiteY153" fmla="*/ 186878 h 255400"/>
                <a:gd name="connsiteX154" fmla="*/ 229489 w 269661"/>
                <a:gd name="connsiteY154" fmla="*/ 194634 h 255400"/>
                <a:gd name="connsiteX155" fmla="*/ 258910 w 269661"/>
                <a:gd name="connsiteY155" fmla="*/ 197951 h 255400"/>
                <a:gd name="connsiteX156" fmla="*/ 269234 w 269661"/>
                <a:gd name="connsiteY156" fmla="*/ 190516 h 255400"/>
                <a:gd name="connsiteX157" fmla="*/ 269234 w 269661"/>
                <a:gd name="connsiteY157" fmla="*/ 185220 h 255400"/>
                <a:gd name="connsiteX158" fmla="*/ 269661 w 269661"/>
                <a:gd name="connsiteY158" fmla="*/ 184578 h 255400"/>
                <a:gd name="connsiteX159" fmla="*/ 268324 w 269661"/>
                <a:gd name="connsiteY159" fmla="*/ 183615 h 2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69661" h="255400">
                  <a:moveTo>
                    <a:pt x="268217" y="183829"/>
                  </a:moveTo>
                  <a:cubicBezTo>
                    <a:pt x="266933" y="183080"/>
                    <a:pt x="265382" y="183401"/>
                    <a:pt x="263617" y="183829"/>
                  </a:cubicBezTo>
                  <a:cubicBezTo>
                    <a:pt x="262654" y="184043"/>
                    <a:pt x="261584" y="184257"/>
                    <a:pt x="260514" y="184364"/>
                  </a:cubicBezTo>
                  <a:cubicBezTo>
                    <a:pt x="257733" y="184524"/>
                    <a:pt x="254309" y="184738"/>
                    <a:pt x="253721" y="181154"/>
                  </a:cubicBezTo>
                  <a:cubicBezTo>
                    <a:pt x="253239" y="178480"/>
                    <a:pt x="250993" y="172756"/>
                    <a:pt x="248051" y="168103"/>
                  </a:cubicBezTo>
                  <a:cubicBezTo>
                    <a:pt x="244841" y="162967"/>
                    <a:pt x="244734" y="159918"/>
                    <a:pt x="244948" y="157297"/>
                  </a:cubicBezTo>
                  <a:cubicBezTo>
                    <a:pt x="245109" y="155211"/>
                    <a:pt x="244788" y="153392"/>
                    <a:pt x="244146" y="152750"/>
                  </a:cubicBezTo>
                  <a:cubicBezTo>
                    <a:pt x="243985" y="152536"/>
                    <a:pt x="243771" y="152483"/>
                    <a:pt x="243504" y="152483"/>
                  </a:cubicBezTo>
                  <a:cubicBezTo>
                    <a:pt x="242809" y="152483"/>
                    <a:pt x="242434" y="152911"/>
                    <a:pt x="241899" y="153392"/>
                  </a:cubicBezTo>
                  <a:cubicBezTo>
                    <a:pt x="241311" y="153981"/>
                    <a:pt x="240508" y="154676"/>
                    <a:pt x="239171" y="154730"/>
                  </a:cubicBezTo>
                  <a:cubicBezTo>
                    <a:pt x="237941" y="154783"/>
                    <a:pt x="236443" y="154248"/>
                    <a:pt x="234571" y="153553"/>
                  </a:cubicBezTo>
                  <a:cubicBezTo>
                    <a:pt x="232913" y="152964"/>
                    <a:pt x="231094" y="152269"/>
                    <a:pt x="228954" y="151788"/>
                  </a:cubicBezTo>
                  <a:lnTo>
                    <a:pt x="225798" y="151146"/>
                  </a:lnTo>
                  <a:cubicBezTo>
                    <a:pt x="218042" y="149541"/>
                    <a:pt x="201887" y="146171"/>
                    <a:pt x="199106" y="144994"/>
                  </a:cubicBezTo>
                  <a:cubicBezTo>
                    <a:pt x="198197" y="144566"/>
                    <a:pt x="197555" y="144085"/>
                    <a:pt x="197073" y="143443"/>
                  </a:cubicBezTo>
                  <a:lnTo>
                    <a:pt x="197073" y="143443"/>
                  </a:lnTo>
                  <a:cubicBezTo>
                    <a:pt x="196699" y="142320"/>
                    <a:pt x="195683" y="139698"/>
                    <a:pt x="195522" y="138682"/>
                  </a:cubicBezTo>
                  <a:cubicBezTo>
                    <a:pt x="195308" y="137452"/>
                    <a:pt x="195041" y="136061"/>
                    <a:pt x="194613" y="134403"/>
                  </a:cubicBezTo>
                  <a:cubicBezTo>
                    <a:pt x="193061" y="128519"/>
                    <a:pt x="192473" y="126058"/>
                    <a:pt x="193757" y="123598"/>
                  </a:cubicBezTo>
                  <a:cubicBezTo>
                    <a:pt x="194880" y="121458"/>
                    <a:pt x="201674" y="105410"/>
                    <a:pt x="202209" y="102736"/>
                  </a:cubicBezTo>
                  <a:cubicBezTo>
                    <a:pt x="202422" y="101505"/>
                    <a:pt x="201995" y="100596"/>
                    <a:pt x="201513" y="99580"/>
                  </a:cubicBezTo>
                  <a:cubicBezTo>
                    <a:pt x="201032" y="98563"/>
                    <a:pt x="200443" y="97333"/>
                    <a:pt x="200818" y="95942"/>
                  </a:cubicBezTo>
                  <a:cubicBezTo>
                    <a:pt x="201032" y="95193"/>
                    <a:pt x="201139" y="94070"/>
                    <a:pt x="200550" y="93161"/>
                  </a:cubicBezTo>
                  <a:cubicBezTo>
                    <a:pt x="200069" y="92412"/>
                    <a:pt x="199266" y="91877"/>
                    <a:pt x="198036" y="91609"/>
                  </a:cubicBezTo>
                  <a:lnTo>
                    <a:pt x="197608" y="91503"/>
                  </a:lnTo>
                  <a:cubicBezTo>
                    <a:pt x="194292" y="90754"/>
                    <a:pt x="189210" y="89577"/>
                    <a:pt x="186161" y="87865"/>
                  </a:cubicBezTo>
                  <a:cubicBezTo>
                    <a:pt x="184075" y="86742"/>
                    <a:pt x="184075" y="84442"/>
                    <a:pt x="184075" y="82462"/>
                  </a:cubicBezTo>
                  <a:cubicBezTo>
                    <a:pt x="184075" y="80911"/>
                    <a:pt x="184075" y="79413"/>
                    <a:pt x="183219" y="78451"/>
                  </a:cubicBezTo>
                  <a:cubicBezTo>
                    <a:pt x="181026" y="76097"/>
                    <a:pt x="178244" y="74760"/>
                    <a:pt x="172200" y="73262"/>
                  </a:cubicBezTo>
                  <a:cubicBezTo>
                    <a:pt x="170809" y="72941"/>
                    <a:pt x="169686" y="72620"/>
                    <a:pt x="168616" y="72353"/>
                  </a:cubicBezTo>
                  <a:cubicBezTo>
                    <a:pt x="164818" y="71390"/>
                    <a:pt x="162090" y="70641"/>
                    <a:pt x="153531" y="69090"/>
                  </a:cubicBezTo>
                  <a:cubicBezTo>
                    <a:pt x="144224" y="67378"/>
                    <a:pt x="141656" y="64382"/>
                    <a:pt x="139142" y="61440"/>
                  </a:cubicBezTo>
                  <a:cubicBezTo>
                    <a:pt x="138660" y="60852"/>
                    <a:pt x="138126" y="60263"/>
                    <a:pt x="137591" y="59675"/>
                  </a:cubicBezTo>
                  <a:cubicBezTo>
                    <a:pt x="135504" y="57535"/>
                    <a:pt x="132937" y="56519"/>
                    <a:pt x="130476" y="55503"/>
                  </a:cubicBezTo>
                  <a:cubicBezTo>
                    <a:pt x="129299" y="55021"/>
                    <a:pt x="128176" y="54540"/>
                    <a:pt x="127160" y="54005"/>
                  </a:cubicBezTo>
                  <a:cubicBezTo>
                    <a:pt x="125769" y="53203"/>
                    <a:pt x="124967" y="52989"/>
                    <a:pt x="124378" y="53203"/>
                  </a:cubicBezTo>
                  <a:cubicBezTo>
                    <a:pt x="123629" y="53523"/>
                    <a:pt x="122827" y="54861"/>
                    <a:pt x="122078" y="57268"/>
                  </a:cubicBezTo>
                  <a:cubicBezTo>
                    <a:pt x="120313" y="62724"/>
                    <a:pt x="117638" y="64757"/>
                    <a:pt x="112610" y="64436"/>
                  </a:cubicBezTo>
                  <a:cubicBezTo>
                    <a:pt x="108652" y="64168"/>
                    <a:pt x="107635" y="63526"/>
                    <a:pt x="103944" y="61119"/>
                  </a:cubicBezTo>
                  <a:cubicBezTo>
                    <a:pt x="103249" y="60691"/>
                    <a:pt x="102500" y="60156"/>
                    <a:pt x="101591" y="59568"/>
                  </a:cubicBezTo>
                  <a:cubicBezTo>
                    <a:pt x="95600" y="55770"/>
                    <a:pt x="95439" y="53523"/>
                    <a:pt x="95600" y="48335"/>
                  </a:cubicBezTo>
                  <a:cubicBezTo>
                    <a:pt x="95707" y="44537"/>
                    <a:pt x="95172" y="44055"/>
                    <a:pt x="93032" y="42023"/>
                  </a:cubicBezTo>
                  <a:cubicBezTo>
                    <a:pt x="92658" y="41702"/>
                    <a:pt x="92283" y="41327"/>
                    <a:pt x="91855" y="40899"/>
                  </a:cubicBezTo>
                  <a:cubicBezTo>
                    <a:pt x="90197" y="39241"/>
                    <a:pt x="87736" y="36674"/>
                    <a:pt x="84634" y="33411"/>
                  </a:cubicBezTo>
                  <a:cubicBezTo>
                    <a:pt x="81852" y="30415"/>
                    <a:pt x="78589" y="26992"/>
                    <a:pt x="75112" y="23461"/>
                  </a:cubicBezTo>
                  <a:cubicBezTo>
                    <a:pt x="73294" y="21589"/>
                    <a:pt x="71796" y="19877"/>
                    <a:pt x="70459" y="18379"/>
                  </a:cubicBezTo>
                  <a:cubicBezTo>
                    <a:pt x="66607" y="13993"/>
                    <a:pt x="64093" y="11105"/>
                    <a:pt x="57460" y="8484"/>
                  </a:cubicBezTo>
                  <a:cubicBezTo>
                    <a:pt x="53127" y="6772"/>
                    <a:pt x="50774" y="5167"/>
                    <a:pt x="49062" y="3990"/>
                  </a:cubicBezTo>
                  <a:cubicBezTo>
                    <a:pt x="47083" y="2653"/>
                    <a:pt x="46013" y="1851"/>
                    <a:pt x="43552" y="2011"/>
                  </a:cubicBezTo>
                  <a:cubicBezTo>
                    <a:pt x="38792" y="2171"/>
                    <a:pt x="32694" y="1530"/>
                    <a:pt x="27130" y="192"/>
                  </a:cubicBezTo>
                  <a:cubicBezTo>
                    <a:pt x="24509" y="-450"/>
                    <a:pt x="23333" y="620"/>
                    <a:pt x="21995" y="1851"/>
                  </a:cubicBezTo>
                  <a:cubicBezTo>
                    <a:pt x="21032" y="2706"/>
                    <a:pt x="20070" y="3616"/>
                    <a:pt x="18572" y="3883"/>
                  </a:cubicBezTo>
                  <a:cubicBezTo>
                    <a:pt x="15951" y="4311"/>
                    <a:pt x="14346" y="3241"/>
                    <a:pt x="13597" y="2546"/>
                  </a:cubicBezTo>
                  <a:cubicBezTo>
                    <a:pt x="13223" y="3455"/>
                    <a:pt x="12848" y="4258"/>
                    <a:pt x="12634" y="4793"/>
                  </a:cubicBezTo>
                  <a:cubicBezTo>
                    <a:pt x="11992" y="6130"/>
                    <a:pt x="6322" y="18273"/>
                    <a:pt x="3969" y="27794"/>
                  </a:cubicBezTo>
                  <a:cubicBezTo>
                    <a:pt x="3113" y="31378"/>
                    <a:pt x="2096" y="33892"/>
                    <a:pt x="1294" y="35871"/>
                  </a:cubicBezTo>
                  <a:cubicBezTo>
                    <a:pt x="278" y="38385"/>
                    <a:pt x="-311" y="39937"/>
                    <a:pt x="171" y="41541"/>
                  </a:cubicBezTo>
                  <a:cubicBezTo>
                    <a:pt x="706" y="43200"/>
                    <a:pt x="3059" y="44697"/>
                    <a:pt x="5092" y="46035"/>
                  </a:cubicBezTo>
                  <a:cubicBezTo>
                    <a:pt x="6643" y="47051"/>
                    <a:pt x="8087" y="47960"/>
                    <a:pt x="8997" y="49030"/>
                  </a:cubicBezTo>
                  <a:cubicBezTo>
                    <a:pt x="11136" y="51651"/>
                    <a:pt x="11725" y="57482"/>
                    <a:pt x="10013" y="59461"/>
                  </a:cubicBezTo>
                  <a:cubicBezTo>
                    <a:pt x="8408" y="61280"/>
                    <a:pt x="7927" y="62510"/>
                    <a:pt x="9478" y="64061"/>
                  </a:cubicBezTo>
                  <a:cubicBezTo>
                    <a:pt x="11297" y="65880"/>
                    <a:pt x="17983" y="65559"/>
                    <a:pt x="20658" y="64382"/>
                  </a:cubicBezTo>
                  <a:cubicBezTo>
                    <a:pt x="23974" y="62938"/>
                    <a:pt x="27826" y="63205"/>
                    <a:pt x="30928" y="65131"/>
                  </a:cubicBezTo>
                  <a:cubicBezTo>
                    <a:pt x="32694" y="66255"/>
                    <a:pt x="33656" y="67966"/>
                    <a:pt x="33389" y="69785"/>
                  </a:cubicBezTo>
                  <a:cubicBezTo>
                    <a:pt x="33175" y="71390"/>
                    <a:pt x="31998" y="72727"/>
                    <a:pt x="30340" y="73208"/>
                  </a:cubicBezTo>
                  <a:cubicBezTo>
                    <a:pt x="27719" y="74011"/>
                    <a:pt x="27023" y="74225"/>
                    <a:pt x="26489" y="79895"/>
                  </a:cubicBezTo>
                  <a:cubicBezTo>
                    <a:pt x="26168" y="83318"/>
                    <a:pt x="27023" y="86421"/>
                    <a:pt x="28735" y="88186"/>
                  </a:cubicBezTo>
                  <a:cubicBezTo>
                    <a:pt x="29912" y="89416"/>
                    <a:pt x="31463" y="89951"/>
                    <a:pt x="33282" y="89791"/>
                  </a:cubicBezTo>
                  <a:cubicBezTo>
                    <a:pt x="37187" y="89523"/>
                    <a:pt x="38524" y="86902"/>
                    <a:pt x="40396" y="83211"/>
                  </a:cubicBezTo>
                  <a:lnTo>
                    <a:pt x="40824" y="82409"/>
                  </a:lnTo>
                  <a:cubicBezTo>
                    <a:pt x="43231" y="77809"/>
                    <a:pt x="49115" y="78932"/>
                    <a:pt x="52699" y="79574"/>
                  </a:cubicBezTo>
                  <a:cubicBezTo>
                    <a:pt x="54679" y="79948"/>
                    <a:pt x="56283" y="80965"/>
                    <a:pt x="57086" y="82462"/>
                  </a:cubicBezTo>
                  <a:cubicBezTo>
                    <a:pt x="57835" y="83800"/>
                    <a:pt x="57942" y="85405"/>
                    <a:pt x="57407" y="86849"/>
                  </a:cubicBezTo>
                  <a:cubicBezTo>
                    <a:pt x="56337" y="89684"/>
                    <a:pt x="54411" y="89898"/>
                    <a:pt x="52325" y="90112"/>
                  </a:cubicBezTo>
                  <a:cubicBezTo>
                    <a:pt x="51255" y="90219"/>
                    <a:pt x="50078" y="90379"/>
                    <a:pt x="48795" y="90861"/>
                  </a:cubicBezTo>
                  <a:cubicBezTo>
                    <a:pt x="46120" y="91877"/>
                    <a:pt x="46013" y="93482"/>
                    <a:pt x="45799" y="96049"/>
                  </a:cubicBezTo>
                  <a:cubicBezTo>
                    <a:pt x="45799" y="96477"/>
                    <a:pt x="45746" y="96852"/>
                    <a:pt x="45692" y="97280"/>
                  </a:cubicBezTo>
                  <a:cubicBezTo>
                    <a:pt x="45425" y="99901"/>
                    <a:pt x="46601" y="101666"/>
                    <a:pt x="49436" y="102950"/>
                  </a:cubicBezTo>
                  <a:cubicBezTo>
                    <a:pt x="50988" y="103645"/>
                    <a:pt x="53555" y="102896"/>
                    <a:pt x="55855" y="102201"/>
                  </a:cubicBezTo>
                  <a:cubicBezTo>
                    <a:pt x="57353" y="101773"/>
                    <a:pt x="58744" y="101345"/>
                    <a:pt x="59974" y="101291"/>
                  </a:cubicBezTo>
                  <a:cubicBezTo>
                    <a:pt x="62916" y="101185"/>
                    <a:pt x="64682" y="103431"/>
                    <a:pt x="64842" y="105785"/>
                  </a:cubicBezTo>
                  <a:cubicBezTo>
                    <a:pt x="65056" y="108085"/>
                    <a:pt x="65591" y="108887"/>
                    <a:pt x="67142" y="108941"/>
                  </a:cubicBezTo>
                  <a:cubicBezTo>
                    <a:pt x="68426" y="108994"/>
                    <a:pt x="68961" y="108245"/>
                    <a:pt x="69977" y="106801"/>
                  </a:cubicBezTo>
                  <a:cubicBezTo>
                    <a:pt x="70566" y="105945"/>
                    <a:pt x="71208" y="105036"/>
                    <a:pt x="72117" y="104287"/>
                  </a:cubicBezTo>
                  <a:cubicBezTo>
                    <a:pt x="73026" y="103592"/>
                    <a:pt x="73936" y="102254"/>
                    <a:pt x="74791" y="100971"/>
                  </a:cubicBezTo>
                  <a:cubicBezTo>
                    <a:pt x="76022" y="99205"/>
                    <a:pt x="77306" y="97333"/>
                    <a:pt x="78910" y="96584"/>
                  </a:cubicBezTo>
                  <a:cubicBezTo>
                    <a:pt x="80087" y="96049"/>
                    <a:pt x="81210" y="95942"/>
                    <a:pt x="82280" y="96370"/>
                  </a:cubicBezTo>
                  <a:cubicBezTo>
                    <a:pt x="83511" y="96852"/>
                    <a:pt x="84580" y="98029"/>
                    <a:pt x="85222" y="99687"/>
                  </a:cubicBezTo>
                  <a:cubicBezTo>
                    <a:pt x="85543" y="100436"/>
                    <a:pt x="86078" y="101024"/>
                    <a:pt x="86720" y="101612"/>
                  </a:cubicBezTo>
                  <a:cubicBezTo>
                    <a:pt x="87790" y="102682"/>
                    <a:pt x="89020" y="103913"/>
                    <a:pt x="89288" y="106427"/>
                  </a:cubicBezTo>
                  <a:cubicBezTo>
                    <a:pt x="89662" y="109529"/>
                    <a:pt x="90839" y="111134"/>
                    <a:pt x="93834" y="112578"/>
                  </a:cubicBezTo>
                  <a:cubicBezTo>
                    <a:pt x="95974" y="113595"/>
                    <a:pt x="96777" y="114718"/>
                    <a:pt x="97632" y="115948"/>
                  </a:cubicBezTo>
                  <a:cubicBezTo>
                    <a:pt x="98114" y="116590"/>
                    <a:pt x="98595" y="117285"/>
                    <a:pt x="99291" y="118034"/>
                  </a:cubicBezTo>
                  <a:cubicBezTo>
                    <a:pt x="102179" y="120923"/>
                    <a:pt x="99665" y="123704"/>
                    <a:pt x="98167" y="125309"/>
                  </a:cubicBezTo>
                  <a:cubicBezTo>
                    <a:pt x="96937" y="126647"/>
                    <a:pt x="97258" y="127235"/>
                    <a:pt x="99825" y="130712"/>
                  </a:cubicBezTo>
                  <a:lnTo>
                    <a:pt x="100200" y="131247"/>
                  </a:lnTo>
                  <a:cubicBezTo>
                    <a:pt x="101056" y="132370"/>
                    <a:pt x="101751" y="133440"/>
                    <a:pt x="102393" y="134349"/>
                  </a:cubicBezTo>
                  <a:cubicBezTo>
                    <a:pt x="103784" y="136328"/>
                    <a:pt x="104747" y="137773"/>
                    <a:pt x="106031" y="138736"/>
                  </a:cubicBezTo>
                  <a:cubicBezTo>
                    <a:pt x="107421" y="139752"/>
                    <a:pt x="108224" y="141089"/>
                    <a:pt x="108224" y="142320"/>
                  </a:cubicBezTo>
                  <a:cubicBezTo>
                    <a:pt x="108224" y="143175"/>
                    <a:pt x="107849" y="143978"/>
                    <a:pt x="107154" y="144513"/>
                  </a:cubicBezTo>
                  <a:cubicBezTo>
                    <a:pt x="106298" y="145155"/>
                    <a:pt x="105068" y="146492"/>
                    <a:pt x="106191" y="148097"/>
                  </a:cubicBezTo>
                  <a:cubicBezTo>
                    <a:pt x="106672" y="148739"/>
                    <a:pt x="107635" y="148953"/>
                    <a:pt x="108866" y="149220"/>
                  </a:cubicBezTo>
                  <a:cubicBezTo>
                    <a:pt x="110470" y="149541"/>
                    <a:pt x="112396" y="149969"/>
                    <a:pt x="114215" y="151520"/>
                  </a:cubicBezTo>
                  <a:cubicBezTo>
                    <a:pt x="117264" y="154248"/>
                    <a:pt x="119190" y="157832"/>
                    <a:pt x="119350" y="161202"/>
                  </a:cubicBezTo>
                  <a:cubicBezTo>
                    <a:pt x="119457" y="163502"/>
                    <a:pt x="119885" y="163716"/>
                    <a:pt x="123094" y="164412"/>
                  </a:cubicBezTo>
                  <a:cubicBezTo>
                    <a:pt x="125448" y="164947"/>
                    <a:pt x="128123" y="166605"/>
                    <a:pt x="127481" y="171580"/>
                  </a:cubicBezTo>
                  <a:cubicBezTo>
                    <a:pt x="127053" y="175003"/>
                    <a:pt x="121062" y="177571"/>
                    <a:pt x="119938" y="177999"/>
                  </a:cubicBezTo>
                  <a:lnTo>
                    <a:pt x="112824" y="183508"/>
                  </a:lnTo>
                  <a:cubicBezTo>
                    <a:pt x="115285" y="184310"/>
                    <a:pt x="119831" y="185915"/>
                    <a:pt x="121383" y="187466"/>
                  </a:cubicBezTo>
                  <a:cubicBezTo>
                    <a:pt x="122987" y="189018"/>
                    <a:pt x="122720" y="191906"/>
                    <a:pt x="122399" y="194955"/>
                  </a:cubicBezTo>
                  <a:cubicBezTo>
                    <a:pt x="122238" y="196507"/>
                    <a:pt x="122132" y="198058"/>
                    <a:pt x="122238" y="199449"/>
                  </a:cubicBezTo>
                  <a:cubicBezTo>
                    <a:pt x="122399" y="201428"/>
                    <a:pt x="122292" y="202872"/>
                    <a:pt x="122238" y="204102"/>
                  </a:cubicBezTo>
                  <a:cubicBezTo>
                    <a:pt x="122185" y="205333"/>
                    <a:pt x="122078" y="206296"/>
                    <a:pt x="122345" y="207365"/>
                  </a:cubicBezTo>
                  <a:cubicBezTo>
                    <a:pt x="122613" y="208542"/>
                    <a:pt x="123148" y="208596"/>
                    <a:pt x="124485" y="208596"/>
                  </a:cubicBezTo>
                  <a:cubicBezTo>
                    <a:pt x="124806" y="208596"/>
                    <a:pt x="125127" y="208596"/>
                    <a:pt x="125395" y="208596"/>
                  </a:cubicBezTo>
                  <a:cubicBezTo>
                    <a:pt x="127534" y="208810"/>
                    <a:pt x="128978" y="210414"/>
                    <a:pt x="129139" y="212875"/>
                  </a:cubicBezTo>
                  <a:cubicBezTo>
                    <a:pt x="129246" y="213945"/>
                    <a:pt x="129567" y="214319"/>
                    <a:pt x="130048" y="214801"/>
                  </a:cubicBezTo>
                  <a:cubicBezTo>
                    <a:pt x="130476" y="215229"/>
                    <a:pt x="130958" y="215710"/>
                    <a:pt x="131279" y="216619"/>
                  </a:cubicBezTo>
                  <a:cubicBezTo>
                    <a:pt x="131653" y="217582"/>
                    <a:pt x="131386" y="218545"/>
                    <a:pt x="131172" y="219401"/>
                  </a:cubicBezTo>
                  <a:cubicBezTo>
                    <a:pt x="130904" y="220417"/>
                    <a:pt x="130690" y="221273"/>
                    <a:pt x="131332" y="222290"/>
                  </a:cubicBezTo>
                  <a:cubicBezTo>
                    <a:pt x="131867" y="223145"/>
                    <a:pt x="132509" y="223145"/>
                    <a:pt x="134221" y="222771"/>
                  </a:cubicBezTo>
                  <a:cubicBezTo>
                    <a:pt x="135130" y="222557"/>
                    <a:pt x="136146" y="222343"/>
                    <a:pt x="137216" y="222450"/>
                  </a:cubicBezTo>
                  <a:cubicBezTo>
                    <a:pt x="138340" y="222557"/>
                    <a:pt x="139142" y="222931"/>
                    <a:pt x="139784" y="223199"/>
                  </a:cubicBezTo>
                  <a:cubicBezTo>
                    <a:pt x="140747" y="223573"/>
                    <a:pt x="141281" y="223841"/>
                    <a:pt x="142512" y="223306"/>
                  </a:cubicBezTo>
                  <a:cubicBezTo>
                    <a:pt x="144170" y="222664"/>
                    <a:pt x="145293" y="223038"/>
                    <a:pt x="146310" y="223306"/>
                  </a:cubicBezTo>
                  <a:cubicBezTo>
                    <a:pt x="147059" y="223573"/>
                    <a:pt x="147701" y="223787"/>
                    <a:pt x="148663" y="223573"/>
                  </a:cubicBezTo>
                  <a:cubicBezTo>
                    <a:pt x="149626" y="223413"/>
                    <a:pt x="150964" y="223252"/>
                    <a:pt x="151926" y="224108"/>
                  </a:cubicBezTo>
                  <a:cubicBezTo>
                    <a:pt x="152782" y="224857"/>
                    <a:pt x="153103" y="226248"/>
                    <a:pt x="152943" y="228495"/>
                  </a:cubicBezTo>
                  <a:cubicBezTo>
                    <a:pt x="152782" y="230420"/>
                    <a:pt x="152996" y="231437"/>
                    <a:pt x="153317" y="232827"/>
                  </a:cubicBezTo>
                  <a:cubicBezTo>
                    <a:pt x="153585" y="234004"/>
                    <a:pt x="153852" y="235448"/>
                    <a:pt x="154066" y="237802"/>
                  </a:cubicBezTo>
                  <a:cubicBezTo>
                    <a:pt x="154333" y="241386"/>
                    <a:pt x="155403" y="243419"/>
                    <a:pt x="156687" y="245933"/>
                  </a:cubicBezTo>
                  <a:cubicBezTo>
                    <a:pt x="157222" y="246949"/>
                    <a:pt x="157757" y="248019"/>
                    <a:pt x="158292" y="249249"/>
                  </a:cubicBezTo>
                  <a:cubicBezTo>
                    <a:pt x="159041" y="250908"/>
                    <a:pt x="159950" y="252352"/>
                    <a:pt x="160753" y="253636"/>
                  </a:cubicBezTo>
                  <a:cubicBezTo>
                    <a:pt x="161127" y="254278"/>
                    <a:pt x="161501" y="254866"/>
                    <a:pt x="161822" y="255401"/>
                  </a:cubicBezTo>
                  <a:lnTo>
                    <a:pt x="165941" y="253582"/>
                  </a:lnTo>
                  <a:lnTo>
                    <a:pt x="165727" y="252673"/>
                  </a:lnTo>
                  <a:lnTo>
                    <a:pt x="163855" y="251603"/>
                  </a:lnTo>
                  <a:cubicBezTo>
                    <a:pt x="163855" y="251603"/>
                    <a:pt x="163481" y="251229"/>
                    <a:pt x="163427" y="250961"/>
                  </a:cubicBezTo>
                  <a:lnTo>
                    <a:pt x="162946" y="245023"/>
                  </a:lnTo>
                  <a:cubicBezTo>
                    <a:pt x="162946" y="244703"/>
                    <a:pt x="163106" y="244382"/>
                    <a:pt x="163427" y="244221"/>
                  </a:cubicBezTo>
                  <a:lnTo>
                    <a:pt x="164925" y="243526"/>
                  </a:lnTo>
                  <a:cubicBezTo>
                    <a:pt x="163641" y="242135"/>
                    <a:pt x="161341" y="239193"/>
                    <a:pt x="161073" y="236197"/>
                  </a:cubicBezTo>
                  <a:cubicBezTo>
                    <a:pt x="160753" y="232988"/>
                    <a:pt x="160218" y="224322"/>
                    <a:pt x="160057" y="221969"/>
                  </a:cubicBezTo>
                  <a:lnTo>
                    <a:pt x="156206" y="221059"/>
                  </a:lnTo>
                  <a:cubicBezTo>
                    <a:pt x="156206" y="221059"/>
                    <a:pt x="155778" y="220845"/>
                    <a:pt x="155671" y="220685"/>
                  </a:cubicBezTo>
                  <a:cubicBezTo>
                    <a:pt x="155564" y="220471"/>
                    <a:pt x="155510" y="220257"/>
                    <a:pt x="155617" y="220043"/>
                  </a:cubicBezTo>
                  <a:lnTo>
                    <a:pt x="164497" y="190783"/>
                  </a:lnTo>
                  <a:cubicBezTo>
                    <a:pt x="164604" y="190462"/>
                    <a:pt x="164871" y="190248"/>
                    <a:pt x="165246" y="190195"/>
                  </a:cubicBezTo>
                  <a:lnTo>
                    <a:pt x="171932" y="189713"/>
                  </a:lnTo>
                  <a:lnTo>
                    <a:pt x="160004" y="177838"/>
                  </a:lnTo>
                  <a:cubicBezTo>
                    <a:pt x="160004" y="177838"/>
                    <a:pt x="159736" y="177464"/>
                    <a:pt x="159736" y="177250"/>
                  </a:cubicBezTo>
                  <a:cubicBezTo>
                    <a:pt x="159736" y="177036"/>
                    <a:pt x="159843" y="176822"/>
                    <a:pt x="160004" y="176661"/>
                  </a:cubicBezTo>
                  <a:lnTo>
                    <a:pt x="165727" y="171366"/>
                  </a:lnTo>
                  <a:cubicBezTo>
                    <a:pt x="166957" y="173238"/>
                    <a:pt x="173056" y="182064"/>
                    <a:pt x="181507" y="186878"/>
                  </a:cubicBezTo>
                  <a:cubicBezTo>
                    <a:pt x="191885" y="192816"/>
                    <a:pt x="223338" y="194367"/>
                    <a:pt x="229489" y="194634"/>
                  </a:cubicBezTo>
                  <a:cubicBezTo>
                    <a:pt x="239064" y="195009"/>
                    <a:pt x="256288" y="197576"/>
                    <a:pt x="258910" y="197951"/>
                  </a:cubicBezTo>
                  <a:lnTo>
                    <a:pt x="269234" y="190516"/>
                  </a:lnTo>
                  <a:lnTo>
                    <a:pt x="269234" y="185220"/>
                  </a:lnTo>
                  <a:cubicBezTo>
                    <a:pt x="269234" y="184899"/>
                    <a:pt x="269394" y="184685"/>
                    <a:pt x="269661" y="184578"/>
                  </a:cubicBezTo>
                  <a:cubicBezTo>
                    <a:pt x="269234" y="184257"/>
                    <a:pt x="268806" y="183883"/>
                    <a:pt x="268324" y="183615"/>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4" name="Frihandsfigur: Form 403">
              <a:extLst>
                <a:ext uri="{FF2B5EF4-FFF2-40B4-BE49-F238E27FC236}">
                  <a16:creationId xmlns:a16="http://schemas.microsoft.com/office/drawing/2014/main" id="{E9FD621A-7A84-186E-289C-2235FF8DEA18}"/>
                </a:ext>
              </a:extLst>
            </p:cNvPr>
            <p:cNvSpPr/>
            <p:nvPr/>
          </p:nvSpPr>
          <p:spPr>
            <a:xfrm>
              <a:off x="5389893" y="3838835"/>
              <a:ext cx="685595" cy="704440"/>
            </a:xfrm>
            <a:custGeom>
              <a:avLst/>
              <a:gdLst>
                <a:gd name="connsiteX0" fmla="*/ 683067 w 685595"/>
                <a:gd name="connsiteY0" fmla="*/ 464691 h 704440"/>
                <a:gd name="connsiteX1" fmla="*/ 649581 w 685595"/>
                <a:gd name="connsiteY1" fmla="*/ 412269 h 704440"/>
                <a:gd name="connsiteX2" fmla="*/ 625617 w 685595"/>
                <a:gd name="connsiteY2" fmla="*/ 374557 h 704440"/>
                <a:gd name="connsiteX3" fmla="*/ 609730 w 685595"/>
                <a:gd name="connsiteY3" fmla="*/ 364501 h 704440"/>
                <a:gd name="connsiteX4" fmla="*/ 586514 w 685595"/>
                <a:gd name="connsiteY4" fmla="*/ 353054 h 704440"/>
                <a:gd name="connsiteX5" fmla="*/ 577421 w 685595"/>
                <a:gd name="connsiteY5" fmla="*/ 357440 h 704440"/>
                <a:gd name="connsiteX6" fmla="*/ 571430 w 685595"/>
                <a:gd name="connsiteY6" fmla="*/ 358563 h 704440"/>
                <a:gd name="connsiteX7" fmla="*/ 561587 w 685595"/>
                <a:gd name="connsiteY7" fmla="*/ 347384 h 704440"/>
                <a:gd name="connsiteX8" fmla="*/ 553029 w 685595"/>
                <a:gd name="connsiteY8" fmla="*/ 338611 h 704440"/>
                <a:gd name="connsiteX9" fmla="*/ 556987 w 685595"/>
                <a:gd name="connsiteY9" fmla="*/ 332834 h 704440"/>
                <a:gd name="connsiteX10" fmla="*/ 555596 w 685595"/>
                <a:gd name="connsiteY10" fmla="*/ 319033 h 704440"/>
                <a:gd name="connsiteX11" fmla="*/ 547893 w 685595"/>
                <a:gd name="connsiteY11" fmla="*/ 305607 h 704440"/>
                <a:gd name="connsiteX12" fmla="*/ 537249 w 685595"/>
                <a:gd name="connsiteY12" fmla="*/ 294052 h 704440"/>
                <a:gd name="connsiteX13" fmla="*/ 534467 w 685595"/>
                <a:gd name="connsiteY13" fmla="*/ 286457 h 704440"/>
                <a:gd name="connsiteX14" fmla="*/ 531953 w 685595"/>
                <a:gd name="connsiteY14" fmla="*/ 281268 h 704440"/>
                <a:gd name="connsiteX15" fmla="*/ 520078 w 685595"/>
                <a:gd name="connsiteY15" fmla="*/ 275437 h 704440"/>
                <a:gd name="connsiteX16" fmla="*/ 512375 w 685595"/>
                <a:gd name="connsiteY16" fmla="*/ 270249 h 704440"/>
                <a:gd name="connsiteX17" fmla="*/ 510984 w 685595"/>
                <a:gd name="connsiteY17" fmla="*/ 254148 h 704440"/>
                <a:gd name="connsiteX18" fmla="*/ 506919 w 685595"/>
                <a:gd name="connsiteY18" fmla="*/ 218683 h 704440"/>
                <a:gd name="connsiteX19" fmla="*/ 501249 w 685595"/>
                <a:gd name="connsiteY19" fmla="*/ 205417 h 704440"/>
                <a:gd name="connsiteX20" fmla="*/ 479478 w 685595"/>
                <a:gd name="connsiteY20" fmla="*/ 165138 h 704440"/>
                <a:gd name="connsiteX21" fmla="*/ 454551 w 685595"/>
                <a:gd name="connsiteY21" fmla="*/ 119188 h 704440"/>
                <a:gd name="connsiteX22" fmla="*/ 434384 w 685595"/>
                <a:gd name="connsiteY22" fmla="*/ 83349 h 704440"/>
                <a:gd name="connsiteX23" fmla="*/ 419942 w 685595"/>
                <a:gd name="connsiteY23" fmla="*/ 65857 h 704440"/>
                <a:gd name="connsiteX24" fmla="*/ 395282 w 685595"/>
                <a:gd name="connsiteY24" fmla="*/ 50986 h 704440"/>
                <a:gd name="connsiteX25" fmla="*/ 373618 w 685595"/>
                <a:gd name="connsiteY25" fmla="*/ 37614 h 704440"/>
                <a:gd name="connsiteX26" fmla="*/ 360673 w 685595"/>
                <a:gd name="connsiteY26" fmla="*/ 29911 h 704440"/>
                <a:gd name="connsiteX27" fmla="*/ 350135 w 685595"/>
                <a:gd name="connsiteY27" fmla="*/ 21780 h 704440"/>
                <a:gd name="connsiteX28" fmla="*/ 342379 w 685595"/>
                <a:gd name="connsiteY28" fmla="*/ 16591 h 704440"/>
                <a:gd name="connsiteX29" fmla="*/ 337404 w 685595"/>
                <a:gd name="connsiteY29" fmla="*/ 9637 h 704440"/>
                <a:gd name="connsiteX30" fmla="*/ 329327 w 685595"/>
                <a:gd name="connsiteY30" fmla="*/ 3646 h 704440"/>
                <a:gd name="connsiteX31" fmla="*/ 318414 w 685595"/>
                <a:gd name="connsiteY31" fmla="*/ 1239 h 704440"/>
                <a:gd name="connsiteX32" fmla="*/ 309107 w 685595"/>
                <a:gd name="connsiteY32" fmla="*/ 276 h 704440"/>
                <a:gd name="connsiteX33" fmla="*/ 296055 w 685595"/>
                <a:gd name="connsiteY33" fmla="*/ 5733 h 704440"/>
                <a:gd name="connsiteX34" fmla="*/ 271181 w 685595"/>
                <a:gd name="connsiteY34" fmla="*/ 15308 h 704440"/>
                <a:gd name="connsiteX35" fmla="*/ 263746 w 685595"/>
                <a:gd name="connsiteY35" fmla="*/ 29269 h 704440"/>
                <a:gd name="connsiteX36" fmla="*/ 227372 w 685595"/>
                <a:gd name="connsiteY36" fmla="*/ 51949 h 704440"/>
                <a:gd name="connsiteX37" fmla="*/ 192067 w 685595"/>
                <a:gd name="connsiteY37" fmla="*/ 73239 h 704440"/>
                <a:gd name="connsiteX38" fmla="*/ 156977 w 685595"/>
                <a:gd name="connsiteY38" fmla="*/ 93352 h 704440"/>
                <a:gd name="connsiteX39" fmla="*/ 122421 w 685595"/>
                <a:gd name="connsiteY39" fmla="*/ 117530 h 704440"/>
                <a:gd name="connsiteX40" fmla="*/ 96585 w 685595"/>
                <a:gd name="connsiteY40" fmla="*/ 135289 h 704440"/>
                <a:gd name="connsiteX41" fmla="*/ 68823 w 685595"/>
                <a:gd name="connsiteY41" fmla="*/ 150481 h 704440"/>
                <a:gd name="connsiteX42" fmla="*/ 61976 w 685595"/>
                <a:gd name="connsiteY42" fmla="*/ 150481 h 704440"/>
                <a:gd name="connsiteX43" fmla="*/ 30309 w 685595"/>
                <a:gd name="connsiteY43" fmla="*/ 166689 h 704440"/>
                <a:gd name="connsiteX44" fmla="*/ 86100 w 685595"/>
                <a:gd name="connsiteY44" fmla="*/ 238796 h 704440"/>
                <a:gd name="connsiteX45" fmla="*/ 110065 w 685595"/>
                <a:gd name="connsiteY45" fmla="*/ 272067 h 704440"/>
                <a:gd name="connsiteX46" fmla="*/ 167836 w 685595"/>
                <a:gd name="connsiteY46" fmla="*/ 368513 h 704440"/>
                <a:gd name="connsiteX47" fmla="*/ 195972 w 685595"/>
                <a:gd name="connsiteY47" fmla="*/ 414622 h 704440"/>
                <a:gd name="connsiteX48" fmla="*/ 197095 w 685595"/>
                <a:gd name="connsiteY48" fmla="*/ 416602 h 704440"/>
                <a:gd name="connsiteX49" fmla="*/ 194367 w 685595"/>
                <a:gd name="connsiteY49" fmla="*/ 416976 h 704440"/>
                <a:gd name="connsiteX50" fmla="*/ 186611 w 685595"/>
                <a:gd name="connsiteY50" fmla="*/ 416334 h 704440"/>
                <a:gd name="connsiteX51" fmla="*/ 186397 w 685595"/>
                <a:gd name="connsiteY51" fmla="*/ 420346 h 704440"/>
                <a:gd name="connsiteX52" fmla="*/ 189714 w 685595"/>
                <a:gd name="connsiteY52" fmla="*/ 432007 h 704440"/>
                <a:gd name="connsiteX53" fmla="*/ 189607 w 685595"/>
                <a:gd name="connsiteY53" fmla="*/ 432703 h 704440"/>
                <a:gd name="connsiteX54" fmla="*/ 189018 w 685595"/>
                <a:gd name="connsiteY54" fmla="*/ 433077 h 704440"/>
                <a:gd name="connsiteX55" fmla="*/ 174094 w 685595"/>
                <a:gd name="connsiteY55" fmla="*/ 434414 h 704440"/>
                <a:gd name="connsiteX56" fmla="*/ 174094 w 685595"/>
                <a:gd name="connsiteY56" fmla="*/ 438105 h 704440"/>
                <a:gd name="connsiteX57" fmla="*/ 173559 w 685595"/>
                <a:gd name="connsiteY57" fmla="*/ 438854 h 704440"/>
                <a:gd name="connsiteX58" fmla="*/ 140341 w 685595"/>
                <a:gd name="connsiteY58" fmla="*/ 452174 h 704440"/>
                <a:gd name="connsiteX59" fmla="*/ 140020 w 685595"/>
                <a:gd name="connsiteY59" fmla="*/ 452227 h 704440"/>
                <a:gd name="connsiteX60" fmla="*/ 99045 w 685595"/>
                <a:gd name="connsiteY60" fmla="*/ 451478 h 704440"/>
                <a:gd name="connsiteX61" fmla="*/ 93429 w 685595"/>
                <a:gd name="connsiteY61" fmla="*/ 453190 h 704440"/>
                <a:gd name="connsiteX62" fmla="*/ 87919 w 685595"/>
                <a:gd name="connsiteY62" fmla="*/ 458111 h 704440"/>
                <a:gd name="connsiteX63" fmla="*/ 86956 w 685595"/>
                <a:gd name="connsiteY63" fmla="*/ 458058 h 704440"/>
                <a:gd name="connsiteX64" fmla="*/ 85191 w 685595"/>
                <a:gd name="connsiteY64" fmla="*/ 456613 h 704440"/>
                <a:gd name="connsiteX65" fmla="*/ 80056 w 685595"/>
                <a:gd name="connsiteY65" fmla="*/ 462497 h 704440"/>
                <a:gd name="connsiteX66" fmla="*/ 79253 w 685595"/>
                <a:gd name="connsiteY66" fmla="*/ 467793 h 704440"/>
                <a:gd name="connsiteX67" fmla="*/ 78933 w 685595"/>
                <a:gd name="connsiteY67" fmla="*/ 468328 h 704440"/>
                <a:gd name="connsiteX68" fmla="*/ 75990 w 685595"/>
                <a:gd name="connsiteY68" fmla="*/ 470468 h 704440"/>
                <a:gd name="connsiteX69" fmla="*/ 75509 w 685595"/>
                <a:gd name="connsiteY69" fmla="*/ 470628 h 704440"/>
                <a:gd name="connsiteX70" fmla="*/ 75081 w 685595"/>
                <a:gd name="connsiteY70" fmla="*/ 470521 h 704440"/>
                <a:gd name="connsiteX71" fmla="*/ 72139 w 685595"/>
                <a:gd name="connsiteY71" fmla="*/ 468702 h 704440"/>
                <a:gd name="connsiteX72" fmla="*/ 71818 w 685595"/>
                <a:gd name="connsiteY72" fmla="*/ 467633 h 704440"/>
                <a:gd name="connsiteX73" fmla="*/ 74600 w 685595"/>
                <a:gd name="connsiteY73" fmla="*/ 462016 h 704440"/>
                <a:gd name="connsiteX74" fmla="*/ 73048 w 685595"/>
                <a:gd name="connsiteY74" fmla="*/ 457469 h 704440"/>
                <a:gd name="connsiteX75" fmla="*/ 64543 w 685595"/>
                <a:gd name="connsiteY75" fmla="*/ 457844 h 704440"/>
                <a:gd name="connsiteX76" fmla="*/ 60585 w 685595"/>
                <a:gd name="connsiteY76" fmla="*/ 452013 h 704440"/>
                <a:gd name="connsiteX77" fmla="*/ 54487 w 685595"/>
                <a:gd name="connsiteY77" fmla="*/ 454206 h 704440"/>
                <a:gd name="connsiteX78" fmla="*/ 60103 w 685595"/>
                <a:gd name="connsiteY78" fmla="*/ 476780 h 704440"/>
                <a:gd name="connsiteX79" fmla="*/ 59729 w 685595"/>
                <a:gd name="connsiteY79" fmla="*/ 477689 h 704440"/>
                <a:gd name="connsiteX80" fmla="*/ 44377 w 685595"/>
                <a:gd name="connsiteY80" fmla="*/ 486622 h 704440"/>
                <a:gd name="connsiteX81" fmla="*/ 43307 w 685595"/>
                <a:gd name="connsiteY81" fmla="*/ 486408 h 704440"/>
                <a:gd name="connsiteX82" fmla="*/ 40900 w 685595"/>
                <a:gd name="connsiteY82" fmla="*/ 483092 h 704440"/>
                <a:gd name="connsiteX83" fmla="*/ 38653 w 685595"/>
                <a:gd name="connsiteY83" fmla="*/ 488387 h 704440"/>
                <a:gd name="connsiteX84" fmla="*/ 40472 w 685595"/>
                <a:gd name="connsiteY84" fmla="*/ 494753 h 704440"/>
                <a:gd name="connsiteX85" fmla="*/ 41007 w 685595"/>
                <a:gd name="connsiteY85" fmla="*/ 500477 h 704440"/>
                <a:gd name="connsiteX86" fmla="*/ 38332 w 685595"/>
                <a:gd name="connsiteY86" fmla="*/ 501439 h 704440"/>
                <a:gd name="connsiteX87" fmla="*/ 34107 w 685595"/>
                <a:gd name="connsiteY87" fmla="*/ 496893 h 704440"/>
                <a:gd name="connsiteX88" fmla="*/ 29560 w 685595"/>
                <a:gd name="connsiteY88" fmla="*/ 500851 h 704440"/>
                <a:gd name="connsiteX89" fmla="*/ 27206 w 685595"/>
                <a:gd name="connsiteY89" fmla="*/ 501814 h 704440"/>
                <a:gd name="connsiteX90" fmla="*/ 27313 w 685595"/>
                <a:gd name="connsiteY90" fmla="*/ 503579 h 704440"/>
                <a:gd name="connsiteX91" fmla="*/ 27901 w 685595"/>
                <a:gd name="connsiteY91" fmla="*/ 512780 h 704440"/>
                <a:gd name="connsiteX92" fmla="*/ 27741 w 685595"/>
                <a:gd name="connsiteY92" fmla="*/ 523317 h 704440"/>
                <a:gd name="connsiteX93" fmla="*/ 30362 w 685595"/>
                <a:gd name="connsiteY93" fmla="*/ 527169 h 704440"/>
                <a:gd name="connsiteX94" fmla="*/ 34000 w 685595"/>
                <a:gd name="connsiteY94" fmla="*/ 532785 h 704440"/>
                <a:gd name="connsiteX95" fmla="*/ 36728 w 685595"/>
                <a:gd name="connsiteY95" fmla="*/ 537867 h 704440"/>
                <a:gd name="connsiteX96" fmla="*/ 40365 w 685595"/>
                <a:gd name="connsiteY96" fmla="*/ 545356 h 704440"/>
                <a:gd name="connsiteX97" fmla="*/ 43414 w 685595"/>
                <a:gd name="connsiteY97" fmla="*/ 551615 h 704440"/>
                <a:gd name="connsiteX98" fmla="*/ 44805 w 685595"/>
                <a:gd name="connsiteY98" fmla="*/ 553326 h 704440"/>
                <a:gd name="connsiteX99" fmla="*/ 42237 w 685595"/>
                <a:gd name="connsiteY99" fmla="*/ 553701 h 704440"/>
                <a:gd name="connsiteX100" fmla="*/ 19610 w 685595"/>
                <a:gd name="connsiteY100" fmla="*/ 559264 h 704440"/>
                <a:gd name="connsiteX101" fmla="*/ 6291 w 685595"/>
                <a:gd name="connsiteY101" fmla="*/ 587882 h 704440"/>
                <a:gd name="connsiteX102" fmla="*/ 7521 w 685595"/>
                <a:gd name="connsiteY102" fmla="*/ 593980 h 704440"/>
                <a:gd name="connsiteX103" fmla="*/ 11212 w 685595"/>
                <a:gd name="connsiteY103" fmla="*/ 594515 h 704440"/>
                <a:gd name="connsiteX104" fmla="*/ 11801 w 685595"/>
                <a:gd name="connsiteY104" fmla="*/ 594889 h 704440"/>
                <a:gd name="connsiteX105" fmla="*/ 11908 w 685595"/>
                <a:gd name="connsiteY105" fmla="*/ 595585 h 704440"/>
                <a:gd name="connsiteX106" fmla="*/ 7521 w 685595"/>
                <a:gd name="connsiteY106" fmla="*/ 607727 h 704440"/>
                <a:gd name="connsiteX107" fmla="*/ 3884 w 685595"/>
                <a:gd name="connsiteY107" fmla="*/ 610295 h 704440"/>
                <a:gd name="connsiteX108" fmla="*/ 1102 w 685595"/>
                <a:gd name="connsiteY108" fmla="*/ 611953 h 704440"/>
                <a:gd name="connsiteX109" fmla="*/ 193 w 685595"/>
                <a:gd name="connsiteY109" fmla="*/ 624738 h 704440"/>
                <a:gd name="connsiteX110" fmla="*/ 2600 w 685595"/>
                <a:gd name="connsiteY110" fmla="*/ 625861 h 704440"/>
                <a:gd name="connsiteX111" fmla="*/ 3028 w 685595"/>
                <a:gd name="connsiteY111" fmla="*/ 626396 h 704440"/>
                <a:gd name="connsiteX112" fmla="*/ 6505 w 685595"/>
                <a:gd name="connsiteY112" fmla="*/ 639394 h 704440"/>
                <a:gd name="connsiteX113" fmla="*/ 5970 w 685595"/>
                <a:gd name="connsiteY113" fmla="*/ 640357 h 704440"/>
                <a:gd name="connsiteX114" fmla="*/ 9982 w 685595"/>
                <a:gd name="connsiteY114" fmla="*/ 641266 h 704440"/>
                <a:gd name="connsiteX115" fmla="*/ 12870 w 685595"/>
                <a:gd name="connsiteY115" fmla="*/ 642069 h 704440"/>
                <a:gd name="connsiteX116" fmla="*/ 24852 w 685595"/>
                <a:gd name="connsiteY116" fmla="*/ 638913 h 704440"/>
                <a:gd name="connsiteX117" fmla="*/ 29078 w 685595"/>
                <a:gd name="connsiteY117" fmla="*/ 637576 h 704440"/>
                <a:gd name="connsiteX118" fmla="*/ 32288 w 685595"/>
                <a:gd name="connsiteY118" fmla="*/ 640464 h 704440"/>
                <a:gd name="connsiteX119" fmla="*/ 38225 w 685595"/>
                <a:gd name="connsiteY119" fmla="*/ 642176 h 704440"/>
                <a:gd name="connsiteX120" fmla="*/ 39188 w 685595"/>
                <a:gd name="connsiteY120" fmla="*/ 642176 h 704440"/>
                <a:gd name="connsiteX121" fmla="*/ 41060 w 685595"/>
                <a:gd name="connsiteY121" fmla="*/ 640143 h 704440"/>
                <a:gd name="connsiteX122" fmla="*/ 43735 w 685595"/>
                <a:gd name="connsiteY122" fmla="*/ 637094 h 704440"/>
                <a:gd name="connsiteX123" fmla="*/ 48710 w 685595"/>
                <a:gd name="connsiteY123" fmla="*/ 636987 h 704440"/>
                <a:gd name="connsiteX124" fmla="*/ 52722 w 685595"/>
                <a:gd name="connsiteY124" fmla="*/ 636827 h 704440"/>
                <a:gd name="connsiteX125" fmla="*/ 53631 w 685595"/>
                <a:gd name="connsiteY125" fmla="*/ 627091 h 704440"/>
                <a:gd name="connsiteX126" fmla="*/ 54647 w 685595"/>
                <a:gd name="connsiteY126" fmla="*/ 624149 h 704440"/>
                <a:gd name="connsiteX127" fmla="*/ 60317 w 685595"/>
                <a:gd name="connsiteY127" fmla="*/ 623133 h 704440"/>
                <a:gd name="connsiteX128" fmla="*/ 64008 w 685595"/>
                <a:gd name="connsiteY128" fmla="*/ 618693 h 704440"/>
                <a:gd name="connsiteX129" fmla="*/ 67539 w 685595"/>
                <a:gd name="connsiteY129" fmla="*/ 615109 h 704440"/>
                <a:gd name="connsiteX130" fmla="*/ 71658 w 685595"/>
                <a:gd name="connsiteY130" fmla="*/ 616232 h 704440"/>
                <a:gd name="connsiteX131" fmla="*/ 79360 w 685595"/>
                <a:gd name="connsiteY131" fmla="*/ 618586 h 704440"/>
                <a:gd name="connsiteX132" fmla="*/ 87170 w 685595"/>
                <a:gd name="connsiteY132" fmla="*/ 622223 h 704440"/>
                <a:gd name="connsiteX133" fmla="*/ 93482 w 685595"/>
                <a:gd name="connsiteY133" fmla="*/ 625219 h 704440"/>
                <a:gd name="connsiteX134" fmla="*/ 99473 w 685595"/>
                <a:gd name="connsiteY134" fmla="*/ 632280 h 704440"/>
                <a:gd name="connsiteX135" fmla="*/ 99473 w 685595"/>
                <a:gd name="connsiteY135" fmla="*/ 634473 h 704440"/>
                <a:gd name="connsiteX136" fmla="*/ 99527 w 685595"/>
                <a:gd name="connsiteY136" fmla="*/ 663358 h 704440"/>
                <a:gd name="connsiteX137" fmla="*/ 101880 w 685595"/>
                <a:gd name="connsiteY137" fmla="*/ 689837 h 704440"/>
                <a:gd name="connsiteX138" fmla="*/ 99687 w 685595"/>
                <a:gd name="connsiteY138" fmla="*/ 694598 h 704440"/>
                <a:gd name="connsiteX139" fmla="*/ 98510 w 685595"/>
                <a:gd name="connsiteY139" fmla="*/ 697219 h 704440"/>
                <a:gd name="connsiteX140" fmla="*/ 100971 w 685595"/>
                <a:gd name="connsiteY140" fmla="*/ 704440 h 704440"/>
                <a:gd name="connsiteX141" fmla="*/ 112044 w 685595"/>
                <a:gd name="connsiteY141" fmla="*/ 700161 h 704440"/>
                <a:gd name="connsiteX142" fmla="*/ 144353 w 685595"/>
                <a:gd name="connsiteY142" fmla="*/ 687911 h 704440"/>
                <a:gd name="connsiteX143" fmla="*/ 162968 w 685595"/>
                <a:gd name="connsiteY143" fmla="*/ 680850 h 704440"/>
                <a:gd name="connsiteX144" fmla="*/ 206563 w 685595"/>
                <a:gd name="connsiteY144" fmla="*/ 648916 h 704440"/>
                <a:gd name="connsiteX145" fmla="*/ 227425 w 685595"/>
                <a:gd name="connsiteY145" fmla="*/ 634099 h 704440"/>
                <a:gd name="connsiteX146" fmla="*/ 298836 w 685595"/>
                <a:gd name="connsiteY146" fmla="*/ 625540 h 704440"/>
                <a:gd name="connsiteX147" fmla="*/ 302474 w 685595"/>
                <a:gd name="connsiteY147" fmla="*/ 625272 h 704440"/>
                <a:gd name="connsiteX148" fmla="*/ 361208 w 685595"/>
                <a:gd name="connsiteY148" fmla="*/ 619709 h 704440"/>
                <a:gd name="connsiteX149" fmla="*/ 404161 w 685595"/>
                <a:gd name="connsiteY149" fmla="*/ 617302 h 704440"/>
                <a:gd name="connsiteX150" fmla="*/ 434438 w 685595"/>
                <a:gd name="connsiteY150" fmla="*/ 611632 h 704440"/>
                <a:gd name="connsiteX151" fmla="*/ 449415 w 685595"/>
                <a:gd name="connsiteY151" fmla="*/ 603769 h 704440"/>
                <a:gd name="connsiteX152" fmla="*/ 475198 w 685595"/>
                <a:gd name="connsiteY152" fmla="*/ 583603 h 704440"/>
                <a:gd name="connsiteX153" fmla="*/ 492797 w 685595"/>
                <a:gd name="connsiteY153" fmla="*/ 573386 h 704440"/>
                <a:gd name="connsiteX154" fmla="*/ 519810 w 685595"/>
                <a:gd name="connsiteY154" fmla="*/ 559424 h 704440"/>
                <a:gd name="connsiteX155" fmla="*/ 544202 w 685595"/>
                <a:gd name="connsiteY155" fmla="*/ 545891 h 704440"/>
                <a:gd name="connsiteX156" fmla="*/ 547305 w 685595"/>
                <a:gd name="connsiteY156" fmla="*/ 538242 h 704440"/>
                <a:gd name="connsiteX157" fmla="*/ 548001 w 685595"/>
                <a:gd name="connsiteY157" fmla="*/ 527971 h 704440"/>
                <a:gd name="connsiteX158" fmla="*/ 554580 w 685595"/>
                <a:gd name="connsiteY158" fmla="*/ 519145 h 704440"/>
                <a:gd name="connsiteX159" fmla="*/ 564422 w 685595"/>
                <a:gd name="connsiteY159" fmla="*/ 515454 h 704440"/>
                <a:gd name="connsiteX160" fmla="*/ 573516 w 685595"/>
                <a:gd name="connsiteY160" fmla="*/ 514224 h 704440"/>
                <a:gd name="connsiteX161" fmla="*/ 575442 w 685595"/>
                <a:gd name="connsiteY161" fmla="*/ 509410 h 704440"/>
                <a:gd name="connsiteX162" fmla="*/ 570788 w 685595"/>
                <a:gd name="connsiteY162" fmla="*/ 501546 h 704440"/>
                <a:gd name="connsiteX163" fmla="*/ 574479 w 685595"/>
                <a:gd name="connsiteY163" fmla="*/ 495983 h 704440"/>
                <a:gd name="connsiteX164" fmla="*/ 578116 w 685595"/>
                <a:gd name="connsiteY164" fmla="*/ 502937 h 704440"/>
                <a:gd name="connsiteX165" fmla="*/ 582823 w 685595"/>
                <a:gd name="connsiteY165" fmla="*/ 508928 h 704440"/>
                <a:gd name="connsiteX166" fmla="*/ 589617 w 685595"/>
                <a:gd name="connsiteY166" fmla="*/ 505184 h 704440"/>
                <a:gd name="connsiteX167" fmla="*/ 591596 w 685595"/>
                <a:gd name="connsiteY167" fmla="*/ 494325 h 704440"/>
                <a:gd name="connsiteX168" fmla="*/ 598497 w 685595"/>
                <a:gd name="connsiteY168" fmla="*/ 486569 h 704440"/>
                <a:gd name="connsiteX169" fmla="*/ 605344 w 685595"/>
                <a:gd name="connsiteY169" fmla="*/ 494218 h 704440"/>
                <a:gd name="connsiteX170" fmla="*/ 612993 w 685595"/>
                <a:gd name="connsiteY170" fmla="*/ 491543 h 704440"/>
                <a:gd name="connsiteX171" fmla="*/ 622782 w 685595"/>
                <a:gd name="connsiteY171" fmla="*/ 491971 h 704440"/>
                <a:gd name="connsiteX172" fmla="*/ 644981 w 685595"/>
                <a:gd name="connsiteY172" fmla="*/ 484429 h 704440"/>
                <a:gd name="connsiteX173" fmla="*/ 655198 w 685595"/>
                <a:gd name="connsiteY173" fmla="*/ 477743 h 704440"/>
                <a:gd name="connsiteX174" fmla="*/ 666110 w 685595"/>
                <a:gd name="connsiteY174" fmla="*/ 479294 h 704440"/>
                <a:gd name="connsiteX175" fmla="*/ 679536 w 685595"/>
                <a:gd name="connsiteY175" fmla="*/ 474854 h 704440"/>
                <a:gd name="connsiteX176" fmla="*/ 683174 w 685595"/>
                <a:gd name="connsiteY176" fmla="*/ 464530 h 704440"/>
                <a:gd name="connsiteX177" fmla="*/ 197737 w 685595"/>
                <a:gd name="connsiteY177" fmla="*/ 417404 h 704440"/>
                <a:gd name="connsiteX178" fmla="*/ 197684 w 685595"/>
                <a:gd name="connsiteY178" fmla="*/ 417404 h 704440"/>
                <a:gd name="connsiteX179" fmla="*/ 197684 w 685595"/>
                <a:gd name="connsiteY179" fmla="*/ 417297 h 704440"/>
                <a:gd name="connsiteX180" fmla="*/ 197684 w 685595"/>
                <a:gd name="connsiteY180" fmla="*/ 417404 h 70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85595" h="704440">
                  <a:moveTo>
                    <a:pt x="683067" y="464691"/>
                  </a:moveTo>
                  <a:cubicBezTo>
                    <a:pt x="678092" y="456934"/>
                    <a:pt x="659049" y="426712"/>
                    <a:pt x="649581" y="412269"/>
                  </a:cubicBezTo>
                  <a:cubicBezTo>
                    <a:pt x="640113" y="397826"/>
                    <a:pt x="627489" y="377392"/>
                    <a:pt x="625617" y="374557"/>
                  </a:cubicBezTo>
                  <a:cubicBezTo>
                    <a:pt x="623745" y="371722"/>
                    <a:pt x="615828" y="368352"/>
                    <a:pt x="609730" y="364501"/>
                  </a:cubicBezTo>
                  <a:cubicBezTo>
                    <a:pt x="603632" y="360596"/>
                    <a:pt x="589296" y="353589"/>
                    <a:pt x="586514" y="353054"/>
                  </a:cubicBezTo>
                  <a:cubicBezTo>
                    <a:pt x="583733" y="352519"/>
                    <a:pt x="579026" y="355996"/>
                    <a:pt x="577421" y="357440"/>
                  </a:cubicBezTo>
                  <a:cubicBezTo>
                    <a:pt x="575816" y="358884"/>
                    <a:pt x="574211" y="360863"/>
                    <a:pt x="571430" y="358563"/>
                  </a:cubicBezTo>
                  <a:cubicBezTo>
                    <a:pt x="568648" y="356263"/>
                    <a:pt x="566295" y="352679"/>
                    <a:pt x="561587" y="347384"/>
                  </a:cubicBezTo>
                  <a:cubicBezTo>
                    <a:pt x="556880" y="342088"/>
                    <a:pt x="553082" y="341071"/>
                    <a:pt x="553029" y="338611"/>
                  </a:cubicBezTo>
                  <a:cubicBezTo>
                    <a:pt x="552975" y="336150"/>
                    <a:pt x="554847" y="335829"/>
                    <a:pt x="556987" y="332834"/>
                  </a:cubicBezTo>
                  <a:cubicBezTo>
                    <a:pt x="559127" y="329838"/>
                    <a:pt x="556880" y="324917"/>
                    <a:pt x="555596" y="319033"/>
                  </a:cubicBezTo>
                  <a:cubicBezTo>
                    <a:pt x="554312" y="313095"/>
                    <a:pt x="551798" y="310795"/>
                    <a:pt x="547893" y="305607"/>
                  </a:cubicBezTo>
                  <a:cubicBezTo>
                    <a:pt x="543989" y="300418"/>
                    <a:pt x="539549" y="296246"/>
                    <a:pt x="537249" y="294052"/>
                  </a:cubicBezTo>
                  <a:cubicBezTo>
                    <a:pt x="534949" y="291806"/>
                    <a:pt x="537516" y="288757"/>
                    <a:pt x="534467" y="286457"/>
                  </a:cubicBezTo>
                  <a:cubicBezTo>
                    <a:pt x="531418" y="284156"/>
                    <a:pt x="534360" y="283033"/>
                    <a:pt x="531953" y="281268"/>
                  </a:cubicBezTo>
                  <a:cubicBezTo>
                    <a:pt x="529546" y="279503"/>
                    <a:pt x="524892" y="277630"/>
                    <a:pt x="520078" y="275437"/>
                  </a:cubicBezTo>
                  <a:cubicBezTo>
                    <a:pt x="515264" y="273191"/>
                    <a:pt x="512589" y="274047"/>
                    <a:pt x="512375" y="270249"/>
                  </a:cubicBezTo>
                  <a:cubicBezTo>
                    <a:pt x="512161" y="266451"/>
                    <a:pt x="511252" y="259764"/>
                    <a:pt x="510984" y="254148"/>
                  </a:cubicBezTo>
                  <a:cubicBezTo>
                    <a:pt x="510717" y="248478"/>
                    <a:pt x="507721" y="224139"/>
                    <a:pt x="506919" y="218683"/>
                  </a:cubicBezTo>
                  <a:cubicBezTo>
                    <a:pt x="506063" y="213227"/>
                    <a:pt x="505154" y="211943"/>
                    <a:pt x="501249" y="205417"/>
                  </a:cubicBezTo>
                  <a:cubicBezTo>
                    <a:pt x="497344" y="198944"/>
                    <a:pt x="486967" y="177066"/>
                    <a:pt x="479478" y="165138"/>
                  </a:cubicBezTo>
                  <a:cubicBezTo>
                    <a:pt x="471989" y="153209"/>
                    <a:pt x="458830" y="126249"/>
                    <a:pt x="454551" y="119188"/>
                  </a:cubicBezTo>
                  <a:cubicBezTo>
                    <a:pt x="450271" y="112127"/>
                    <a:pt x="438717" y="91854"/>
                    <a:pt x="434384" y="83349"/>
                  </a:cubicBezTo>
                  <a:cubicBezTo>
                    <a:pt x="430051" y="74844"/>
                    <a:pt x="426521" y="69174"/>
                    <a:pt x="419942" y="65857"/>
                  </a:cubicBezTo>
                  <a:cubicBezTo>
                    <a:pt x="413362" y="62541"/>
                    <a:pt x="403894" y="55533"/>
                    <a:pt x="395282" y="50986"/>
                  </a:cubicBezTo>
                  <a:cubicBezTo>
                    <a:pt x="386670" y="46440"/>
                    <a:pt x="378860" y="41465"/>
                    <a:pt x="373618" y="37614"/>
                  </a:cubicBezTo>
                  <a:cubicBezTo>
                    <a:pt x="368376" y="33762"/>
                    <a:pt x="365594" y="32799"/>
                    <a:pt x="360673" y="29911"/>
                  </a:cubicBezTo>
                  <a:cubicBezTo>
                    <a:pt x="355698" y="27022"/>
                    <a:pt x="352168" y="24615"/>
                    <a:pt x="350135" y="21780"/>
                  </a:cubicBezTo>
                  <a:cubicBezTo>
                    <a:pt x="348156" y="18945"/>
                    <a:pt x="346016" y="19533"/>
                    <a:pt x="342379" y="16591"/>
                  </a:cubicBezTo>
                  <a:cubicBezTo>
                    <a:pt x="338741" y="13649"/>
                    <a:pt x="341202" y="9958"/>
                    <a:pt x="337404" y="9637"/>
                  </a:cubicBezTo>
                  <a:cubicBezTo>
                    <a:pt x="333606" y="9316"/>
                    <a:pt x="332750" y="7284"/>
                    <a:pt x="329327" y="3646"/>
                  </a:cubicBezTo>
                  <a:cubicBezTo>
                    <a:pt x="325957" y="9"/>
                    <a:pt x="323764" y="865"/>
                    <a:pt x="318414" y="1239"/>
                  </a:cubicBezTo>
                  <a:cubicBezTo>
                    <a:pt x="313065" y="1614"/>
                    <a:pt x="314189" y="-793"/>
                    <a:pt x="309107" y="276"/>
                  </a:cubicBezTo>
                  <a:cubicBezTo>
                    <a:pt x="304025" y="1346"/>
                    <a:pt x="302848" y="4609"/>
                    <a:pt x="296055" y="5733"/>
                  </a:cubicBezTo>
                  <a:cubicBezTo>
                    <a:pt x="289262" y="6856"/>
                    <a:pt x="277600" y="9530"/>
                    <a:pt x="271181" y="15308"/>
                  </a:cubicBezTo>
                  <a:cubicBezTo>
                    <a:pt x="264816" y="21085"/>
                    <a:pt x="268614" y="24615"/>
                    <a:pt x="263746" y="29269"/>
                  </a:cubicBezTo>
                  <a:cubicBezTo>
                    <a:pt x="258878" y="33923"/>
                    <a:pt x="236305" y="46226"/>
                    <a:pt x="227372" y="51949"/>
                  </a:cubicBezTo>
                  <a:cubicBezTo>
                    <a:pt x="218492" y="57673"/>
                    <a:pt x="201535" y="67997"/>
                    <a:pt x="192067" y="73239"/>
                  </a:cubicBezTo>
                  <a:cubicBezTo>
                    <a:pt x="182599" y="78481"/>
                    <a:pt x="164947" y="87949"/>
                    <a:pt x="156977" y="93352"/>
                  </a:cubicBezTo>
                  <a:cubicBezTo>
                    <a:pt x="149007" y="98701"/>
                    <a:pt x="126700" y="113625"/>
                    <a:pt x="122421" y="117530"/>
                  </a:cubicBezTo>
                  <a:cubicBezTo>
                    <a:pt x="118142" y="121435"/>
                    <a:pt x="103699" y="131812"/>
                    <a:pt x="96585" y="135289"/>
                  </a:cubicBezTo>
                  <a:cubicBezTo>
                    <a:pt x="89470" y="138820"/>
                    <a:pt x="72941" y="148716"/>
                    <a:pt x="68823" y="150481"/>
                  </a:cubicBezTo>
                  <a:cubicBezTo>
                    <a:pt x="64650" y="152246"/>
                    <a:pt x="65774" y="149090"/>
                    <a:pt x="61976" y="150481"/>
                  </a:cubicBezTo>
                  <a:cubicBezTo>
                    <a:pt x="58980" y="151551"/>
                    <a:pt x="41328" y="160912"/>
                    <a:pt x="30309" y="166689"/>
                  </a:cubicBezTo>
                  <a:lnTo>
                    <a:pt x="86100" y="238796"/>
                  </a:lnTo>
                  <a:cubicBezTo>
                    <a:pt x="86849" y="239651"/>
                    <a:pt x="104341" y="260834"/>
                    <a:pt x="110065" y="272067"/>
                  </a:cubicBezTo>
                  <a:cubicBezTo>
                    <a:pt x="115735" y="283194"/>
                    <a:pt x="167301" y="367657"/>
                    <a:pt x="167836" y="368513"/>
                  </a:cubicBezTo>
                  <a:lnTo>
                    <a:pt x="195972" y="414622"/>
                  </a:lnTo>
                  <a:lnTo>
                    <a:pt x="197095" y="416602"/>
                  </a:lnTo>
                  <a:cubicBezTo>
                    <a:pt x="196240" y="416816"/>
                    <a:pt x="194635" y="417030"/>
                    <a:pt x="194367" y="416976"/>
                  </a:cubicBezTo>
                  <a:lnTo>
                    <a:pt x="186611" y="416334"/>
                  </a:lnTo>
                  <a:lnTo>
                    <a:pt x="186397" y="420346"/>
                  </a:lnTo>
                  <a:lnTo>
                    <a:pt x="189714" y="432007"/>
                  </a:lnTo>
                  <a:cubicBezTo>
                    <a:pt x="189714" y="432007"/>
                    <a:pt x="189714" y="432489"/>
                    <a:pt x="189607" y="432703"/>
                  </a:cubicBezTo>
                  <a:cubicBezTo>
                    <a:pt x="189446" y="432917"/>
                    <a:pt x="189232" y="433024"/>
                    <a:pt x="189018" y="433077"/>
                  </a:cubicBezTo>
                  <a:lnTo>
                    <a:pt x="174094" y="434414"/>
                  </a:lnTo>
                  <a:lnTo>
                    <a:pt x="174094" y="438105"/>
                  </a:lnTo>
                  <a:cubicBezTo>
                    <a:pt x="174094" y="438426"/>
                    <a:pt x="173880" y="438747"/>
                    <a:pt x="173559" y="438854"/>
                  </a:cubicBezTo>
                  <a:lnTo>
                    <a:pt x="140341" y="452174"/>
                  </a:lnTo>
                  <a:cubicBezTo>
                    <a:pt x="140341" y="452174"/>
                    <a:pt x="140180" y="452281"/>
                    <a:pt x="140020" y="452227"/>
                  </a:cubicBezTo>
                  <a:cubicBezTo>
                    <a:pt x="138469" y="452227"/>
                    <a:pt x="102308" y="451585"/>
                    <a:pt x="99045" y="451478"/>
                  </a:cubicBezTo>
                  <a:cubicBezTo>
                    <a:pt x="95515" y="451371"/>
                    <a:pt x="94231" y="451746"/>
                    <a:pt x="93429" y="453190"/>
                  </a:cubicBezTo>
                  <a:cubicBezTo>
                    <a:pt x="92252" y="455330"/>
                    <a:pt x="88400" y="457844"/>
                    <a:pt x="87919" y="458111"/>
                  </a:cubicBezTo>
                  <a:cubicBezTo>
                    <a:pt x="87598" y="458325"/>
                    <a:pt x="87224" y="458272"/>
                    <a:pt x="86956" y="458058"/>
                  </a:cubicBezTo>
                  <a:lnTo>
                    <a:pt x="85191" y="456613"/>
                  </a:lnTo>
                  <a:lnTo>
                    <a:pt x="80056" y="462497"/>
                  </a:lnTo>
                  <a:lnTo>
                    <a:pt x="79253" y="467793"/>
                  </a:lnTo>
                  <a:cubicBezTo>
                    <a:pt x="79253" y="467793"/>
                    <a:pt x="79093" y="468221"/>
                    <a:pt x="78933" y="468328"/>
                  </a:cubicBezTo>
                  <a:lnTo>
                    <a:pt x="75990" y="470468"/>
                  </a:lnTo>
                  <a:cubicBezTo>
                    <a:pt x="75990" y="470468"/>
                    <a:pt x="75669" y="470628"/>
                    <a:pt x="75509" y="470628"/>
                  </a:cubicBezTo>
                  <a:cubicBezTo>
                    <a:pt x="75349" y="470628"/>
                    <a:pt x="75188" y="470628"/>
                    <a:pt x="75081" y="470521"/>
                  </a:cubicBezTo>
                  <a:lnTo>
                    <a:pt x="72139" y="468702"/>
                  </a:lnTo>
                  <a:cubicBezTo>
                    <a:pt x="71765" y="468489"/>
                    <a:pt x="71658" y="468007"/>
                    <a:pt x="71818" y="467633"/>
                  </a:cubicBezTo>
                  <a:lnTo>
                    <a:pt x="74600" y="462016"/>
                  </a:lnTo>
                  <a:lnTo>
                    <a:pt x="73048" y="457469"/>
                  </a:lnTo>
                  <a:cubicBezTo>
                    <a:pt x="71444" y="458218"/>
                    <a:pt x="67967" y="459448"/>
                    <a:pt x="64543" y="457844"/>
                  </a:cubicBezTo>
                  <a:cubicBezTo>
                    <a:pt x="61601" y="456453"/>
                    <a:pt x="60692" y="453885"/>
                    <a:pt x="60585" y="452013"/>
                  </a:cubicBezTo>
                  <a:cubicBezTo>
                    <a:pt x="58178" y="452976"/>
                    <a:pt x="56145" y="453725"/>
                    <a:pt x="54487" y="454206"/>
                  </a:cubicBezTo>
                  <a:lnTo>
                    <a:pt x="60103" y="476780"/>
                  </a:lnTo>
                  <a:cubicBezTo>
                    <a:pt x="60210" y="477154"/>
                    <a:pt x="60050" y="477529"/>
                    <a:pt x="59729" y="477689"/>
                  </a:cubicBezTo>
                  <a:lnTo>
                    <a:pt x="44377" y="486622"/>
                  </a:lnTo>
                  <a:cubicBezTo>
                    <a:pt x="44002" y="486836"/>
                    <a:pt x="43521" y="486729"/>
                    <a:pt x="43307" y="486408"/>
                  </a:cubicBezTo>
                  <a:lnTo>
                    <a:pt x="40900" y="483092"/>
                  </a:lnTo>
                  <a:cubicBezTo>
                    <a:pt x="40151" y="484750"/>
                    <a:pt x="38974" y="487425"/>
                    <a:pt x="38653" y="488387"/>
                  </a:cubicBezTo>
                  <a:cubicBezTo>
                    <a:pt x="38279" y="489404"/>
                    <a:pt x="38814" y="491918"/>
                    <a:pt x="40472" y="494753"/>
                  </a:cubicBezTo>
                  <a:cubicBezTo>
                    <a:pt x="41702" y="496839"/>
                    <a:pt x="41916" y="499193"/>
                    <a:pt x="41007" y="500477"/>
                  </a:cubicBezTo>
                  <a:cubicBezTo>
                    <a:pt x="40418" y="501279"/>
                    <a:pt x="39456" y="501653"/>
                    <a:pt x="38332" y="501439"/>
                  </a:cubicBezTo>
                  <a:cubicBezTo>
                    <a:pt x="36460" y="501065"/>
                    <a:pt x="34962" y="498711"/>
                    <a:pt x="34107" y="496893"/>
                  </a:cubicBezTo>
                  <a:cubicBezTo>
                    <a:pt x="33304" y="498765"/>
                    <a:pt x="31806" y="501225"/>
                    <a:pt x="29560" y="500851"/>
                  </a:cubicBezTo>
                  <a:cubicBezTo>
                    <a:pt x="28329" y="500690"/>
                    <a:pt x="27527" y="501279"/>
                    <a:pt x="27206" y="501814"/>
                  </a:cubicBezTo>
                  <a:cubicBezTo>
                    <a:pt x="26885" y="502402"/>
                    <a:pt x="26885" y="503044"/>
                    <a:pt x="27313" y="503579"/>
                  </a:cubicBezTo>
                  <a:cubicBezTo>
                    <a:pt x="29078" y="505772"/>
                    <a:pt x="29132" y="510372"/>
                    <a:pt x="27901" y="512780"/>
                  </a:cubicBezTo>
                  <a:cubicBezTo>
                    <a:pt x="26992" y="514652"/>
                    <a:pt x="27206" y="520215"/>
                    <a:pt x="27741" y="523317"/>
                  </a:cubicBezTo>
                  <a:cubicBezTo>
                    <a:pt x="27901" y="524441"/>
                    <a:pt x="29078" y="525725"/>
                    <a:pt x="30362" y="527169"/>
                  </a:cubicBezTo>
                  <a:cubicBezTo>
                    <a:pt x="31860" y="528827"/>
                    <a:pt x="33518" y="530699"/>
                    <a:pt x="34000" y="532785"/>
                  </a:cubicBezTo>
                  <a:cubicBezTo>
                    <a:pt x="34320" y="534283"/>
                    <a:pt x="35497" y="536048"/>
                    <a:pt x="36728" y="537867"/>
                  </a:cubicBezTo>
                  <a:cubicBezTo>
                    <a:pt x="38332" y="540274"/>
                    <a:pt x="39991" y="542735"/>
                    <a:pt x="40365" y="545356"/>
                  </a:cubicBezTo>
                  <a:cubicBezTo>
                    <a:pt x="41007" y="549421"/>
                    <a:pt x="43414" y="551615"/>
                    <a:pt x="43414" y="551615"/>
                  </a:cubicBezTo>
                  <a:cubicBezTo>
                    <a:pt x="43414" y="551615"/>
                    <a:pt x="44270" y="552684"/>
                    <a:pt x="44805" y="553326"/>
                  </a:cubicBezTo>
                  <a:cubicBezTo>
                    <a:pt x="44056" y="553433"/>
                    <a:pt x="43200" y="553540"/>
                    <a:pt x="42237" y="553701"/>
                  </a:cubicBezTo>
                  <a:cubicBezTo>
                    <a:pt x="38974" y="554289"/>
                    <a:pt x="21055" y="558087"/>
                    <a:pt x="19610" y="559264"/>
                  </a:cubicBezTo>
                  <a:cubicBezTo>
                    <a:pt x="18647" y="560387"/>
                    <a:pt x="10998" y="577291"/>
                    <a:pt x="6291" y="587882"/>
                  </a:cubicBezTo>
                  <a:lnTo>
                    <a:pt x="7521" y="593980"/>
                  </a:lnTo>
                  <a:lnTo>
                    <a:pt x="11212" y="594515"/>
                  </a:lnTo>
                  <a:cubicBezTo>
                    <a:pt x="11212" y="594515"/>
                    <a:pt x="11640" y="594675"/>
                    <a:pt x="11801" y="594889"/>
                  </a:cubicBezTo>
                  <a:cubicBezTo>
                    <a:pt x="11908" y="595103"/>
                    <a:pt x="11961" y="595317"/>
                    <a:pt x="11908" y="595585"/>
                  </a:cubicBezTo>
                  <a:cubicBezTo>
                    <a:pt x="11801" y="595959"/>
                    <a:pt x="9233" y="604946"/>
                    <a:pt x="7521" y="607727"/>
                  </a:cubicBezTo>
                  <a:cubicBezTo>
                    <a:pt x="6505" y="609385"/>
                    <a:pt x="5114" y="609867"/>
                    <a:pt x="3884" y="610295"/>
                  </a:cubicBezTo>
                  <a:cubicBezTo>
                    <a:pt x="2867" y="610616"/>
                    <a:pt x="1905" y="610937"/>
                    <a:pt x="1102" y="611953"/>
                  </a:cubicBezTo>
                  <a:cubicBezTo>
                    <a:pt x="-182" y="613451"/>
                    <a:pt x="-128" y="620405"/>
                    <a:pt x="193" y="624738"/>
                  </a:cubicBezTo>
                  <a:lnTo>
                    <a:pt x="2600" y="625861"/>
                  </a:lnTo>
                  <a:cubicBezTo>
                    <a:pt x="2600" y="625861"/>
                    <a:pt x="2974" y="626182"/>
                    <a:pt x="3028" y="626396"/>
                  </a:cubicBezTo>
                  <a:lnTo>
                    <a:pt x="6505" y="639394"/>
                  </a:lnTo>
                  <a:cubicBezTo>
                    <a:pt x="6612" y="639822"/>
                    <a:pt x="6398" y="640197"/>
                    <a:pt x="5970" y="640357"/>
                  </a:cubicBezTo>
                  <a:cubicBezTo>
                    <a:pt x="7254" y="640518"/>
                    <a:pt x="8591" y="640892"/>
                    <a:pt x="9982" y="641266"/>
                  </a:cubicBezTo>
                  <a:cubicBezTo>
                    <a:pt x="10891" y="641534"/>
                    <a:pt x="11854" y="641801"/>
                    <a:pt x="12870" y="642069"/>
                  </a:cubicBezTo>
                  <a:cubicBezTo>
                    <a:pt x="17096" y="643032"/>
                    <a:pt x="23087" y="640518"/>
                    <a:pt x="24852" y="638913"/>
                  </a:cubicBezTo>
                  <a:cubicBezTo>
                    <a:pt x="26083" y="637736"/>
                    <a:pt x="27634" y="637255"/>
                    <a:pt x="29078" y="637576"/>
                  </a:cubicBezTo>
                  <a:cubicBezTo>
                    <a:pt x="30469" y="637896"/>
                    <a:pt x="31592" y="638913"/>
                    <a:pt x="32288" y="640464"/>
                  </a:cubicBezTo>
                  <a:cubicBezTo>
                    <a:pt x="33090" y="642390"/>
                    <a:pt x="35230" y="642390"/>
                    <a:pt x="38225" y="642176"/>
                  </a:cubicBezTo>
                  <a:lnTo>
                    <a:pt x="39188" y="642176"/>
                  </a:lnTo>
                  <a:cubicBezTo>
                    <a:pt x="40151" y="642069"/>
                    <a:pt x="40472" y="641427"/>
                    <a:pt x="41060" y="640143"/>
                  </a:cubicBezTo>
                  <a:cubicBezTo>
                    <a:pt x="41542" y="639020"/>
                    <a:pt x="42184" y="637683"/>
                    <a:pt x="43735" y="637094"/>
                  </a:cubicBezTo>
                  <a:cubicBezTo>
                    <a:pt x="45072" y="636613"/>
                    <a:pt x="46944" y="636773"/>
                    <a:pt x="48710" y="636987"/>
                  </a:cubicBezTo>
                  <a:cubicBezTo>
                    <a:pt x="50261" y="637148"/>
                    <a:pt x="52187" y="637362"/>
                    <a:pt x="52722" y="636827"/>
                  </a:cubicBezTo>
                  <a:cubicBezTo>
                    <a:pt x="53364" y="636131"/>
                    <a:pt x="53952" y="633189"/>
                    <a:pt x="53631" y="627091"/>
                  </a:cubicBezTo>
                  <a:cubicBezTo>
                    <a:pt x="53577" y="625861"/>
                    <a:pt x="53898" y="624845"/>
                    <a:pt x="54647" y="624149"/>
                  </a:cubicBezTo>
                  <a:cubicBezTo>
                    <a:pt x="55717" y="623133"/>
                    <a:pt x="57589" y="622812"/>
                    <a:pt x="60317" y="623133"/>
                  </a:cubicBezTo>
                  <a:cubicBezTo>
                    <a:pt x="62029" y="623293"/>
                    <a:pt x="62938" y="621421"/>
                    <a:pt x="64008" y="618693"/>
                  </a:cubicBezTo>
                  <a:cubicBezTo>
                    <a:pt x="64811" y="616607"/>
                    <a:pt x="65667" y="614414"/>
                    <a:pt x="67539" y="615109"/>
                  </a:cubicBezTo>
                  <a:cubicBezTo>
                    <a:pt x="68769" y="615537"/>
                    <a:pt x="70160" y="615858"/>
                    <a:pt x="71658" y="616232"/>
                  </a:cubicBezTo>
                  <a:cubicBezTo>
                    <a:pt x="73958" y="616767"/>
                    <a:pt x="76579" y="617409"/>
                    <a:pt x="79360" y="618586"/>
                  </a:cubicBezTo>
                  <a:cubicBezTo>
                    <a:pt x="81982" y="619656"/>
                    <a:pt x="84496" y="620886"/>
                    <a:pt x="87170" y="622223"/>
                  </a:cubicBezTo>
                  <a:cubicBezTo>
                    <a:pt x="89149" y="623186"/>
                    <a:pt x="91236" y="624203"/>
                    <a:pt x="93482" y="625219"/>
                  </a:cubicBezTo>
                  <a:cubicBezTo>
                    <a:pt x="96745" y="626717"/>
                    <a:pt x="98992" y="627145"/>
                    <a:pt x="99473" y="632280"/>
                  </a:cubicBezTo>
                  <a:cubicBezTo>
                    <a:pt x="99473" y="632922"/>
                    <a:pt x="99473" y="633671"/>
                    <a:pt x="99473" y="634473"/>
                  </a:cubicBezTo>
                  <a:cubicBezTo>
                    <a:pt x="99206" y="639180"/>
                    <a:pt x="99045" y="654586"/>
                    <a:pt x="99527" y="663358"/>
                  </a:cubicBezTo>
                  <a:cubicBezTo>
                    <a:pt x="100008" y="672345"/>
                    <a:pt x="101399" y="685504"/>
                    <a:pt x="101880" y="689837"/>
                  </a:cubicBezTo>
                  <a:cubicBezTo>
                    <a:pt x="102201" y="692886"/>
                    <a:pt x="100757" y="693902"/>
                    <a:pt x="99687" y="694598"/>
                  </a:cubicBezTo>
                  <a:cubicBezTo>
                    <a:pt x="98724" y="695240"/>
                    <a:pt x="98190" y="695614"/>
                    <a:pt x="98510" y="697219"/>
                  </a:cubicBezTo>
                  <a:cubicBezTo>
                    <a:pt x="98938" y="699572"/>
                    <a:pt x="100062" y="702407"/>
                    <a:pt x="100971" y="704440"/>
                  </a:cubicBezTo>
                  <a:cubicBezTo>
                    <a:pt x="103271" y="703584"/>
                    <a:pt x="106481" y="702407"/>
                    <a:pt x="112044" y="700161"/>
                  </a:cubicBezTo>
                  <a:cubicBezTo>
                    <a:pt x="119747" y="697005"/>
                    <a:pt x="135634" y="691014"/>
                    <a:pt x="144353" y="687911"/>
                  </a:cubicBezTo>
                  <a:cubicBezTo>
                    <a:pt x="153072" y="684862"/>
                    <a:pt x="158421" y="683578"/>
                    <a:pt x="162968" y="680850"/>
                  </a:cubicBezTo>
                  <a:cubicBezTo>
                    <a:pt x="167515" y="678176"/>
                    <a:pt x="193084" y="659347"/>
                    <a:pt x="206563" y="648916"/>
                  </a:cubicBezTo>
                  <a:cubicBezTo>
                    <a:pt x="220097" y="638431"/>
                    <a:pt x="221488" y="634847"/>
                    <a:pt x="227425" y="634099"/>
                  </a:cubicBezTo>
                  <a:cubicBezTo>
                    <a:pt x="232721" y="633457"/>
                    <a:pt x="276744" y="627519"/>
                    <a:pt x="298836" y="625540"/>
                  </a:cubicBezTo>
                  <a:cubicBezTo>
                    <a:pt x="300120" y="625433"/>
                    <a:pt x="301351" y="625326"/>
                    <a:pt x="302474" y="625272"/>
                  </a:cubicBezTo>
                  <a:cubicBezTo>
                    <a:pt x="321357" y="624149"/>
                    <a:pt x="345267" y="620458"/>
                    <a:pt x="361208" y="619709"/>
                  </a:cubicBezTo>
                  <a:cubicBezTo>
                    <a:pt x="377148" y="618960"/>
                    <a:pt x="393249" y="618800"/>
                    <a:pt x="404161" y="617302"/>
                  </a:cubicBezTo>
                  <a:cubicBezTo>
                    <a:pt x="415074" y="615804"/>
                    <a:pt x="426735" y="612809"/>
                    <a:pt x="434438" y="611632"/>
                  </a:cubicBezTo>
                  <a:cubicBezTo>
                    <a:pt x="442141" y="610455"/>
                    <a:pt x="444708" y="608102"/>
                    <a:pt x="449415" y="603769"/>
                  </a:cubicBezTo>
                  <a:cubicBezTo>
                    <a:pt x="454123" y="599436"/>
                    <a:pt x="467816" y="589273"/>
                    <a:pt x="475198" y="583603"/>
                  </a:cubicBezTo>
                  <a:cubicBezTo>
                    <a:pt x="482580" y="577986"/>
                    <a:pt x="484452" y="577718"/>
                    <a:pt x="492797" y="573386"/>
                  </a:cubicBezTo>
                  <a:cubicBezTo>
                    <a:pt x="501142" y="569053"/>
                    <a:pt x="509807" y="564132"/>
                    <a:pt x="519810" y="559424"/>
                  </a:cubicBezTo>
                  <a:cubicBezTo>
                    <a:pt x="529813" y="554717"/>
                    <a:pt x="538586" y="548886"/>
                    <a:pt x="544202" y="545891"/>
                  </a:cubicBezTo>
                  <a:cubicBezTo>
                    <a:pt x="549819" y="542895"/>
                    <a:pt x="549766" y="540595"/>
                    <a:pt x="547305" y="538242"/>
                  </a:cubicBezTo>
                  <a:cubicBezTo>
                    <a:pt x="544898" y="535888"/>
                    <a:pt x="546182" y="532625"/>
                    <a:pt x="548001" y="527971"/>
                  </a:cubicBezTo>
                  <a:cubicBezTo>
                    <a:pt x="549819" y="523317"/>
                    <a:pt x="551263" y="522087"/>
                    <a:pt x="554580" y="519145"/>
                  </a:cubicBezTo>
                  <a:cubicBezTo>
                    <a:pt x="557896" y="516203"/>
                    <a:pt x="561694" y="516684"/>
                    <a:pt x="564422" y="515454"/>
                  </a:cubicBezTo>
                  <a:cubicBezTo>
                    <a:pt x="567097" y="514224"/>
                    <a:pt x="570199" y="514598"/>
                    <a:pt x="573516" y="514224"/>
                  </a:cubicBezTo>
                  <a:cubicBezTo>
                    <a:pt x="576779" y="513849"/>
                    <a:pt x="577153" y="511014"/>
                    <a:pt x="575442" y="509410"/>
                  </a:cubicBezTo>
                  <a:cubicBezTo>
                    <a:pt x="573783" y="507805"/>
                    <a:pt x="572286" y="504809"/>
                    <a:pt x="570788" y="501546"/>
                  </a:cubicBezTo>
                  <a:cubicBezTo>
                    <a:pt x="569237" y="498283"/>
                    <a:pt x="571483" y="495502"/>
                    <a:pt x="574479" y="495983"/>
                  </a:cubicBezTo>
                  <a:cubicBezTo>
                    <a:pt x="577474" y="496518"/>
                    <a:pt x="576939" y="500423"/>
                    <a:pt x="578116" y="502937"/>
                  </a:cubicBezTo>
                  <a:cubicBezTo>
                    <a:pt x="579293" y="505451"/>
                    <a:pt x="580523" y="508500"/>
                    <a:pt x="582823" y="508928"/>
                  </a:cubicBezTo>
                  <a:cubicBezTo>
                    <a:pt x="585124" y="509356"/>
                    <a:pt x="587852" y="508340"/>
                    <a:pt x="589617" y="505184"/>
                  </a:cubicBezTo>
                  <a:cubicBezTo>
                    <a:pt x="591436" y="502028"/>
                    <a:pt x="590312" y="498604"/>
                    <a:pt x="591596" y="494325"/>
                  </a:cubicBezTo>
                  <a:cubicBezTo>
                    <a:pt x="592880" y="490046"/>
                    <a:pt x="595501" y="486248"/>
                    <a:pt x="598497" y="486569"/>
                  </a:cubicBezTo>
                  <a:cubicBezTo>
                    <a:pt x="601492" y="486890"/>
                    <a:pt x="602455" y="493576"/>
                    <a:pt x="605344" y="494218"/>
                  </a:cubicBezTo>
                  <a:cubicBezTo>
                    <a:pt x="608285" y="494860"/>
                    <a:pt x="608339" y="491971"/>
                    <a:pt x="612993" y="491543"/>
                  </a:cubicBezTo>
                  <a:cubicBezTo>
                    <a:pt x="617647" y="491115"/>
                    <a:pt x="618449" y="493630"/>
                    <a:pt x="622782" y="491971"/>
                  </a:cubicBezTo>
                  <a:cubicBezTo>
                    <a:pt x="627114" y="490313"/>
                    <a:pt x="638134" y="486569"/>
                    <a:pt x="644981" y="484429"/>
                  </a:cubicBezTo>
                  <a:cubicBezTo>
                    <a:pt x="651774" y="482289"/>
                    <a:pt x="649635" y="479454"/>
                    <a:pt x="655198" y="477743"/>
                  </a:cubicBezTo>
                  <a:cubicBezTo>
                    <a:pt x="660814" y="476031"/>
                    <a:pt x="661777" y="478759"/>
                    <a:pt x="666110" y="479294"/>
                  </a:cubicBezTo>
                  <a:cubicBezTo>
                    <a:pt x="670443" y="479829"/>
                    <a:pt x="674455" y="476726"/>
                    <a:pt x="679536" y="474854"/>
                  </a:cubicBezTo>
                  <a:cubicBezTo>
                    <a:pt x="684618" y="472982"/>
                    <a:pt x="688202" y="472286"/>
                    <a:pt x="683174" y="464530"/>
                  </a:cubicBezTo>
                  <a:close/>
                  <a:moveTo>
                    <a:pt x="197737" y="417404"/>
                  </a:moveTo>
                  <a:lnTo>
                    <a:pt x="197684" y="417404"/>
                  </a:lnTo>
                  <a:cubicBezTo>
                    <a:pt x="197684" y="417404"/>
                    <a:pt x="197684" y="417297"/>
                    <a:pt x="197684" y="417297"/>
                  </a:cubicBezTo>
                  <a:lnTo>
                    <a:pt x="197684" y="417404"/>
                  </a:ln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5" name="Frihandsfigur: Form 404">
              <a:extLst>
                <a:ext uri="{FF2B5EF4-FFF2-40B4-BE49-F238E27FC236}">
                  <a16:creationId xmlns:a16="http://schemas.microsoft.com/office/drawing/2014/main" id="{6B221E12-86F8-D551-5F2E-08B93A163DB6}"/>
                </a:ext>
              </a:extLst>
            </p:cNvPr>
            <p:cNvSpPr/>
            <p:nvPr/>
          </p:nvSpPr>
          <p:spPr>
            <a:xfrm>
              <a:off x="5255647" y="4006219"/>
              <a:ext cx="249499" cy="296502"/>
            </a:xfrm>
            <a:custGeom>
              <a:avLst/>
              <a:gdLst>
                <a:gd name="connsiteX0" fmla="*/ 196917 w 249499"/>
                <a:gd name="connsiteY0" fmla="*/ 128915 h 296502"/>
                <a:gd name="connsiteX1" fmla="*/ 197452 w 249499"/>
                <a:gd name="connsiteY1" fmla="*/ 128487 h 296502"/>
                <a:gd name="connsiteX2" fmla="*/ 249499 w 249499"/>
                <a:gd name="connsiteY2" fmla="*/ 116826 h 296502"/>
                <a:gd name="connsiteX3" fmla="*/ 243027 w 249499"/>
                <a:gd name="connsiteY3" fmla="*/ 105378 h 296502"/>
                <a:gd name="connsiteX4" fmla="*/ 219223 w 249499"/>
                <a:gd name="connsiteY4" fmla="*/ 72374 h 296502"/>
                <a:gd name="connsiteX5" fmla="*/ 163217 w 249499"/>
                <a:gd name="connsiteY5" fmla="*/ 0 h 296502"/>
                <a:gd name="connsiteX6" fmla="*/ 157601 w 249499"/>
                <a:gd name="connsiteY6" fmla="*/ 2942 h 296502"/>
                <a:gd name="connsiteX7" fmla="*/ 132246 w 249499"/>
                <a:gd name="connsiteY7" fmla="*/ 17866 h 296502"/>
                <a:gd name="connsiteX8" fmla="*/ 106891 w 249499"/>
                <a:gd name="connsiteY8" fmla="*/ 38781 h 296502"/>
                <a:gd name="connsiteX9" fmla="*/ 107426 w 249499"/>
                <a:gd name="connsiteY9" fmla="*/ 47928 h 296502"/>
                <a:gd name="connsiteX10" fmla="*/ 114861 w 249499"/>
                <a:gd name="connsiteY10" fmla="*/ 67078 h 296502"/>
                <a:gd name="connsiteX11" fmla="*/ 119943 w 249499"/>
                <a:gd name="connsiteY11" fmla="*/ 78205 h 296502"/>
                <a:gd name="connsiteX12" fmla="*/ 122885 w 249499"/>
                <a:gd name="connsiteY12" fmla="*/ 81735 h 296502"/>
                <a:gd name="connsiteX13" fmla="*/ 126041 w 249499"/>
                <a:gd name="connsiteY13" fmla="*/ 88796 h 296502"/>
                <a:gd name="connsiteX14" fmla="*/ 134171 w 249499"/>
                <a:gd name="connsiteY14" fmla="*/ 98692 h 296502"/>
                <a:gd name="connsiteX15" fmla="*/ 128234 w 249499"/>
                <a:gd name="connsiteY15" fmla="*/ 114044 h 296502"/>
                <a:gd name="connsiteX16" fmla="*/ 119247 w 249499"/>
                <a:gd name="connsiteY16" fmla="*/ 136564 h 296502"/>
                <a:gd name="connsiteX17" fmla="*/ 112561 w 249499"/>
                <a:gd name="connsiteY17" fmla="*/ 133408 h 296502"/>
                <a:gd name="connsiteX18" fmla="*/ 101916 w 249499"/>
                <a:gd name="connsiteY18" fmla="*/ 127845 h 296502"/>
                <a:gd name="connsiteX19" fmla="*/ 95069 w 249499"/>
                <a:gd name="connsiteY19" fmla="*/ 116826 h 296502"/>
                <a:gd name="connsiteX20" fmla="*/ 88222 w 249499"/>
                <a:gd name="connsiteY20" fmla="*/ 106074 h 296502"/>
                <a:gd name="connsiteX21" fmla="*/ 79984 w 249499"/>
                <a:gd name="connsiteY21" fmla="*/ 100725 h 296502"/>
                <a:gd name="connsiteX22" fmla="*/ 68858 w 249499"/>
                <a:gd name="connsiteY22" fmla="*/ 121747 h 296502"/>
                <a:gd name="connsiteX23" fmla="*/ 62493 w 249499"/>
                <a:gd name="connsiteY23" fmla="*/ 135441 h 296502"/>
                <a:gd name="connsiteX24" fmla="*/ 55432 w 249499"/>
                <a:gd name="connsiteY24" fmla="*/ 139239 h 296502"/>
                <a:gd name="connsiteX25" fmla="*/ 55432 w 249499"/>
                <a:gd name="connsiteY25" fmla="*/ 156356 h 296502"/>
                <a:gd name="connsiteX26" fmla="*/ 50190 w 249499"/>
                <a:gd name="connsiteY26" fmla="*/ 172136 h 296502"/>
                <a:gd name="connsiteX27" fmla="*/ 50564 w 249499"/>
                <a:gd name="connsiteY27" fmla="*/ 176629 h 296502"/>
                <a:gd name="connsiteX28" fmla="*/ 47194 w 249499"/>
                <a:gd name="connsiteY28" fmla="*/ 181925 h 296502"/>
                <a:gd name="connsiteX29" fmla="*/ 45803 w 249499"/>
                <a:gd name="connsiteY29" fmla="*/ 187488 h 296502"/>
                <a:gd name="connsiteX30" fmla="*/ 43236 w 249499"/>
                <a:gd name="connsiteY30" fmla="*/ 193158 h 296502"/>
                <a:gd name="connsiteX31" fmla="*/ 35265 w 249499"/>
                <a:gd name="connsiteY31" fmla="*/ 196956 h 296502"/>
                <a:gd name="connsiteX32" fmla="*/ 20823 w 249499"/>
                <a:gd name="connsiteY32" fmla="*/ 197812 h 296502"/>
                <a:gd name="connsiteX33" fmla="*/ 11783 w 249499"/>
                <a:gd name="connsiteY33" fmla="*/ 203108 h 296502"/>
                <a:gd name="connsiteX34" fmla="*/ 6861 w 249499"/>
                <a:gd name="connsiteY34" fmla="*/ 211024 h 296502"/>
                <a:gd name="connsiteX35" fmla="*/ 8948 w 249499"/>
                <a:gd name="connsiteY35" fmla="*/ 224611 h 296502"/>
                <a:gd name="connsiteX36" fmla="*/ 2850 w 249499"/>
                <a:gd name="connsiteY36" fmla="*/ 236273 h 296502"/>
                <a:gd name="connsiteX37" fmla="*/ 549 w 249499"/>
                <a:gd name="connsiteY37" fmla="*/ 256332 h 296502"/>
                <a:gd name="connsiteX38" fmla="*/ 710 w 249499"/>
                <a:gd name="connsiteY38" fmla="*/ 279119 h 296502"/>
                <a:gd name="connsiteX39" fmla="*/ 5364 w 249499"/>
                <a:gd name="connsiteY39" fmla="*/ 279280 h 296502"/>
                <a:gd name="connsiteX40" fmla="*/ 5364 w 249499"/>
                <a:gd name="connsiteY40" fmla="*/ 279280 h 296502"/>
                <a:gd name="connsiteX41" fmla="*/ 29167 w 249499"/>
                <a:gd name="connsiteY41" fmla="*/ 281687 h 296502"/>
                <a:gd name="connsiteX42" fmla="*/ 33714 w 249499"/>
                <a:gd name="connsiteY42" fmla="*/ 286341 h 296502"/>
                <a:gd name="connsiteX43" fmla="*/ 37566 w 249499"/>
                <a:gd name="connsiteY43" fmla="*/ 290673 h 296502"/>
                <a:gd name="connsiteX44" fmla="*/ 42059 w 249499"/>
                <a:gd name="connsiteY44" fmla="*/ 293829 h 296502"/>
                <a:gd name="connsiteX45" fmla="*/ 49227 w 249499"/>
                <a:gd name="connsiteY45" fmla="*/ 296183 h 296502"/>
                <a:gd name="connsiteX46" fmla="*/ 57304 w 249499"/>
                <a:gd name="connsiteY46" fmla="*/ 295648 h 296502"/>
                <a:gd name="connsiteX47" fmla="*/ 59979 w 249499"/>
                <a:gd name="connsiteY47" fmla="*/ 295755 h 296502"/>
                <a:gd name="connsiteX48" fmla="*/ 62065 w 249499"/>
                <a:gd name="connsiteY48" fmla="*/ 293936 h 296502"/>
                <a:gd name="connsiteX49" fmla="*/ 62653 w 249499"/>
                <a:gd name="connsiteY49" fmla="*/ 293241 h 296502"/>
                <a:gd name="connsiteX50" fmla="*/ 67842 w 249499"/>
                <a:gd name="connsiteY50" fmla="*/ 292118 h 296502"/>
                <a:gd name="connsiteX51" fmla="*/ 77256 w 249499"/>
                <a:gd name="connsiteY51" fmla="*/ 292118 h 296502"/>
                <a:gd name="connsiteX52" fmla="*/ 87206 w 249499"/>
                <a:gd name="connsiteY52" fmla="*/ 269919 h 296502"/>
                <a:gd name="connsiteX53" fmla="*/ 84585 w 249499"/>
                <a:gd name="connsiteY53" fmla="*/ 264570 h 296502"/>
                <a:gd name="connsiteX54" fmla="*/ 85976 w 249499"/>
                <a:gd name="connsiteY54" fmla="*/ 259167 h 296502"/>
                <a:gd name="connsiteX55" fmla="*/ 78808 w 249499"/>
                <a:gd name="connsiteY55" fmla="*/ 250555 h 296502"/>
                <a:gd name="connsiteX56" fmla="*/ 78808 w 249499"/>
                <a:gd name="connsiteY56" fmla="*/ 249485 h 296502"/>
                <a:gd name="connsiteX57" fmla="*/ 80305 w 249499"/>
                <a:gd name="connsiteY57" fmla="*/ 244350 h 296502"/>
                <a:gd name="connsiteX58" fmla="*/ 85762 w 249499"/>
                <a:gd name="connsiteY58" fmla="*/ 226377 h 296502"/>
                <a:gd name="connsiteX59" fmla="*/ 85762 w 249499"/>
                <a:gd name="connsiteY59" fmla="*/ 226377 h 296502"/>
                <a:gd name="connsiteX60" fmla="*/ 96192 w 249499"/>
                <a:gd name="connsiteY60" fmla="*/ 227286 h 296502"/>
                <a:gd name="connsiteX61" fmla="*/ 94588 w 249499"/>
                <a:gd name="connsiteY61" fmla="*/ 224237 h 296502"/>
                <a:gd name="connsiteX62" fmla="*/ 94802 w 249499"/>
                <a:gd name="connsiteY62" fmla="*/ 223221 h 296502"/>
                <a:gd name="connsiteX63" fmla="*/ 107051 w 249499"/>
                <a:gd name="connsiteY63" fmla="*/ 218727 h 296502"/>
                <a:gd name="connsiteX64" fmla="*/ 114059 w 249499"/>
                <a:gd name="connsiteY64" fmla="*/ 219476 h 296502"/>
                <a:gd name="connsiteX65" fmla="*/ 123687 w 249499"/>
                <a:gd name="connsiteY65" fmla="*/ 219958 h 296502"/>
                <a:gd name="connsiteX66" fmla="*/ 129678 w 249499"/>
                <a:gd name="connsiteY66" fmla="*/ 218995 h 296502"/>
                <a:gd name="connsiteX67" fmla="*/ 143265 w 249499"/>
                <a:gd name="connsiteY67" fmla="*/ 218727 h 296502"/>
                <a:gd name="connsiteX68" fmla="*/ 148133 w 249499"/>
                <a:gd name="connsiteY68" fmla="*/ 221455 h 296502"/>
                <a:gd name="connsiteX69" fmla="*/ 148293 w 249499"/>
                <a:gd name="connsiteY69" fmla="*/ 221348 h 296502"/>
                <a:gd name="connsiteX70" fmla="*/ 164394 w 249499"/>
                <a:gd name="connsiteY70" fmla="*/ 217176 h 296502"/>
                <a:gd name="connsiteX71" fmla="*/ 184133 w 249499"/>
                <a:gd name="connsiteY71" fmla="*/ 211131 h 296502"/>
                <a:gd name="connsiteX72" fmla="*/ 184561 w 249499"/>
                <a:gd name="connsiteY72" fmla="*/ 211131 h 296502"/>
                <a:gd name="connsiteX73" fmla="*/ 189589 w 249499"/>
                <a:gd name="connsiteY73" fmla="*/ 211024 h 296502"/>
                <a:gd name="connsiteX74" fmla="*/ 195580 w 249499"/>
                <a:gd name="connsiteY74" fmla="*/ 208617 h 296502"/>
                <a:gd name="connsiteX75" fmla="*/ 196489 w 249499"/>
                <a:gd name="connsiteY75" fmla="*/ 208671 h 296502"/>
                <a:gd name="connsiteX76" fmla="*/ 199859 w 249499"/>
                <a:gd name="connsiteY76" fmla="*/ 211292 h 296502"/>
                <a:gd name="connsiteX77" fmla="*/ 202587 w 249499"/>
                <a:gd name="connsiteY77" fmla="*/ 209473 h 296502"/>
                <a:gd name="connsiteX78" fmla="*/ 199752 w 249499"/>
                <a:gd name="connsiteY78" fmla="*/ 206478 h 296502"/>
                <a:gd name="connsiteX79" fmla="*/ 199752 w 249499"/>
                <a:gd name="connsiteY79" fmla="*/ 205301 h 296502"/>
                <a:gd name="connsiteX80" fmla="*/ 202694 w 249499"/>
                <a:gd name="connsiteY80" fmla="*/ 201182 h 296502"/>
                <a:gd name="connsiteX81" fmla="*/ 204780 w 249499"/>
                <a:gd name="connsiteY81" fmla="*/ 194923 h 296502"/>
                <a:gd name="connsiteX82" fmla="*/ 205315 w 249499"/>
                <a:gd name="connsiteY82" fmla="*/ 194335 h 296502"/>
                <a:gd name="connsiteX83" fmla="*/ 223342 w 249499"/>
                <a:gd name="connsiteY83" fmla="*/ 188344 h 296502"/>
                <a:gd name="connsiteX84" fmla="*/ 196864 w 249499"/>
                <a:gd name="connsiteY84" fmla="*/ 129343 h 296502"/>
                <a:gd name="connsiteX85" fmla="*/ 196864 w 249499"/>
                <a:gd name="connsiteY85" fmla="*/ 128647 h 2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9499" h="296502">
                  <a:moveTo>
                    <a:pt x="196917" y="128915"/>
                  </a:moveTo>
                  <a:cubicBezTo>
                    <a:pt x="196917" y="128915"/>
                    <a:pt x="197238" y="128540"/>
                    <a:pt x="197452" y="128487"/>
                  </a:cubicBezTo>
                  <a:lnTo>
                    <a:pt x="249499" y="116826"/>
                  </a:lnTo>
                  <a:cubicBezTo>
                    <a:pt x="246343" y="111423"/>
                    <a:pt x="243990" y="107304"/>
                    <a:pt x="243027" y="105378"/>
                  </a:cubicBezTo>
                  <a:cubicBezTo>
                    <a:pt x="237410" y="94306"/>
                    <a:pt x="219437" y="72588"/>
                    <a:pt x="219223" y="72374"/>
                  </a:cubicBezTo>
                  <a:lnTo>
                    <a:pt x="163217" y="0"/>
                  </a:lnTo>
                  <a:cubicBezTo>
                    <a:pt x="160864" y="1230"/>
                    <a:pt x="158938" y="2247"/>
                    <a:pt x="157601" y="2942"/>
                  </a:cubicBezTo>
                  <a:cubicBezTo>
                    <a:pt x="150272" y="6740"/>
                    <a:pt x="140162" y="11019"/>
                    <a:pt x="132246" y="17866"/>
                  </a:cubicBezTo>
                  <a:cubicBezTo>
                    <a:pt x="124275" y="24713"/>
                    <a:pt x="110742" y="35946"/>
                    <a:pt x="106891" y="38781"/>
                  </a:cubicBezTo>
                  <a:cubicBezTo>
                    <a:pt x="102986" y="41670"/>
                    <a:pt x="105339" y="43970"/>
                    <a:pt x="107426" y="47928"/>
                  </a:cubicBezTo>
                  <a:cubicBezTo>
                    <a:pt x="109512" y="51887"/>
                    <a:pt x="112775" y="59697"/>
                    <a:pt x="114861" y="67078"/>
                  </a:cubicBezTo>
                  <a:cubicBezTo>
                    <a:pt x="116947" y="74460"/>
                    <a:pt x="117001" y="77830"/>
                    <a:pt x="119943" y="78205"/>
                  </a:cubicBezTo>
                  <a:cubicBezTo>
                    <a:pt x="122885" y="78579"/>
                    <a:pt x="123366" y="80237"/>
                    <a:pt x="122885" y="81735"/>
                  </a:cubicBezTo>
                  <a:cubicBezTo>
                    <a:pt x="122403" y="83233"/>
                    <a:pt x="122510" y="86442"/>
                    <a:pt x="126041" y="88796"/>
                  </a:cubicBezTo>
                  <a:cubicBezTo>
                    <a:pt x="129571" y="91096"/>
                    <a:pt x="133369" y="95910"/>
                    <a:pt x="134171" y="98692"/>
                  </a:cubicBezTo>
                  <a:cubicBezTo>
                    <a:pt x="135027" y="101474"/>
                    <a:pt x="131229" y="106288"/>
                    <a:pt x="128234" y="114044"/>
                  </a:cubicBezTo>
                  <a:cubicBezTo>
                    <a:pt x="125292" y="121800"/>
                    <a:pt x="123152" y="133676"/>
                    <a:pt x="119247" y="136564"/>
                  </a:cubicBezTo>
                  <a:cubicBezTo>
                    <a:pt x="115342" y="139453"/>
                    <a:pt x="114540" y="135655"/>
                    <a:pt x="112561" y="133408"/>
                  </a:cubicBezTo>
                  <a:cubicBezTo>
                    <a:pt x="110635" y="131161"/>
                    <a:pt x="106623" y="132178"/>
                    <a:pt x="101916" y="127845"/>
                  </a:cubicBezTo>
                  <a:cubicBezTo>
                    <a:pt x="97209" y="123512"/>
                    <a:pt x="99348" y="119875"/>
                    <a:pt x="95069" y="116826"/>
                  </a:cubicBezTo>
                  <a:cubicBezTo>
                    <a:pt x="90790" y="113777"/>
                    <a:pt x="90255" y="109069"/>
                    <a:pt x="88222" y="106074"/>
                  </a:cubicBezTo>
                  <a:cubicBezTo>
                    <a:pt x="86189" y="103078"/>
                    <a:pt x="83675" y="97729"/>
                    <a:pt x="79984" y="100725"/>
                  </a:cubicBezTo>
                  <a:cubicBezTo>
                    <a:pt x="76293" y="103667"/>
                    <a:pt x="70998" y="114526"/>
                    <a:pt x="68858" y="121747"/>
                  </a:cubicBezTo>
                  <a:cubicBezTo>
                    <a:pt x="66719" y="128968"/>
                    <a:pt x="66612" y="134799"/>
                    <a:pt x="62493" y="135441"/>
                  </a:cubicBezTo>
                  <a:cubicBezTo>
                    <a:pt x="58320" y="136083"/>
                    <a:pt x="56181" y="135334"/>
                    <a:pt x="55432" y="139239"/>
                  </a:cubicBezTo>
                  <a:cubicBezTo>
                    <a:pt x="54683" y="143144"/>
                    <a:pt x="56341" y="148760"/>
                    <a:pt x="55432" y="156356"/>
                  </a:cubicBezTo>
                  <a:cubicBezTo>
                    <a:pt x="54522" y="163952"/>
                    <a:pt x="48906" y="166573"/>
                    <a:pt x="50190" y="172136"/>
                  </a:cubicBezTo>
                  <a:cubicBezTo>
                    <a:pt x="50564" y="173901"/>
                    <a:pt x="50671" y="175346"/>
                    <a:pt x="50564" y="176629"/>
                  </a:cubicBezTo>
                  <a:cubicBezTo>
                    <a:pt x="49762" y="178395"/>
                    <a:pt x="48264" y="181390"/>
                    <a:pt x="47194" y="181925"/>
                  </a:cubicBezTo>
                  <a:cubicBezTo>
                    <a:pt x="44466" y="183476"/>
                    <a:pt x="44413" y="185616"/>
                    <a:pt x="45803" y="187488"/>
                  </a:cubicBezTo>
                  <a:cubicBezTo>
                    <a:pt x="47194" y="189360"/>
                    <a:pt x="47141" y="193105"/>
                    <a:pt x="43236" y="193158"/>
                  </a:cubicBezTo>
                  <a:cubicBezTo>
                    <a:pt x="39331" y="193212"/>
                    <a:pt x="38421" y="194549"/>
                    <a:pt x="35265" y="196956"/>
                  </a:cubicBezTo>
                  <a:cubicBezTo>
                    <a:pt x="32056" y="199363"/>
                    <a:pt x="26653" y="197224"/>
                    <a:pt x="20823" y="197812"/>
                  </a:cubicBezTo>
                  <a:cubicBezTo>
                    <a:pt x="14992" y="198400"/>
                    <a:pt x="14243" y="199149"/>
                    <a:pt x="11783" y="203108"/>
                  </a:cubicBezTo>
                  <a:cubicBezTo>
                    <a:pt x="9376" y="207066"/>
                    <a:pt x="6273" y="205408"/>
                    <a:pt x="6861" y="211024"/>
                  </a:cubicBezTo>
                  <a:cubicBezTo>
                    <a:pt x="7396" y="216641"/>
                    <a:pt x="9429" y="217657"/>
                    <a:pt x="8948" y="224611"/>
                  </a:cubicBezTo>
                  <a:cubicBezTo>
                    <a:pt x="8466" y="231565"/>
                    <a:pt x="5310" y="232047"/>
                    <a:pt x="2850" y="236273"/>
                  </a:cubicBezTo>
                  <a:cubicBezTo>
                    <a:pt x="389" y="240552"/>
                    <a:pt x="2154" y="248896"/>
                    <a:pt x="549" y="256332"/>
                  </a:cubicBezTo>
                  <a:cubicBezTo>
                    <a:pt x="-948" y="263393"/>
                    <a:pt x="1138" y="270721"/>
                    <a:pt x="710" y="279119"/>
                  </a:cubicBezTo>
                  <a:lnTo>
                    <a:pt x="5364" y="279280"/>
                  </a:lnTo>
                  <a:lnTo>
                    <a:pt x="5364" y="279280"/>
                  </a:lnTo>
                  <a:cubicBezTo>
                    <a:pt x="6273" y="279280"/>
                    <a:pt x="23818" y="279280"/>
                    <a:pt x="29167" y="281687"/>
                  </a:cubicBezTo>
                  <a:cubicBezTo>
                    <a:pt x="32109" y="282971"/>
                    <a:pt x="32912" y="284682"/>
                    <a:pt x="33714" y="286341"/>
                  </a:cubicBezTo>
                  <a:cubicBezTo>
                    <a:pt x="34410" y="287892"/>
                    <a:pt x="35105" y="289336"/>
                    <a:pt x="37566" y="290673"/>
                  </a:cubicBezTo>
                  <a:cubicBezTo>
                    <a:pt x="39384" y="291690"/>
                    <a:pt x="40829" y="292813"/>
                    <a:pt x="42059" y="293829"/>
                  </a:cubicBezTo>
                  <a:cubicBezTo>
                    <a:pt x="44520" y="295809"/>
                    <a:pt x="46178" y="297146"/>
                    <a:pt x="49227" y="296183"/>
                  </a:cubicBezTo>
                  <a:cubicBezTo>
                    <a:pt x="52757" y="295113"/>
                    <a:pt x="55271" y="295434"/>
                    <a:pt x="57304" y="295648"/>
                  </a:cubicBezTo>
                  <a:cubicBezTo>
                    <a:pt x="58320" y="295755"/>
                    <a:pt x="59176" y="295862"/>
                    <a:pt x="59979" y="295755"/>
                  </a:cubicBezTo>
                  <a:cubicBezTo>
                    <a:pt x="61797" y="295541"/>
                    <a:pt x="62011" y="294097"/>
                    <a:pt x="62065" y="293936"/>
                  </a:cubicBezTo>
                  <a:cubicBezTo>
                    <a:pt x="62065" y="293615"/>
                    <a:pt x="62332" y="293348"/>
                    <a:pt x="62653" y="293241"/>
                  </a:cubicBezTo>
                  <a:cubicBezTo>
                    <a:pt x="62760" y="293241"/>
                    <a:pt x="65702" y="292278"/>
                    <a:pt x="67842" y="292118"/>
                  </a:cubicBezTo>
                  <a:cubicBezTo>
                    <a:pt x="69661" y="292011"/>
                    <a:pt x="75438" y="292118"/>
                    <a:pt x="77256" y="292118"/>
                  </a:cubicBezTo>
                  <a:lnTo>
                    <a:pt x="87206" y="269919"/>
                  </a:lnTo>
                  <a:cubicBezTo>
                    <a:pt x="86457" y="269116"/>
                    <a:pt x="84959" y="267244"/>
                    <a:pt x="84585" y="264570"/>
                  </a:cubicBezTo>
                  <a:cubicBezTo>
                    <a:pt x="84264" y="261948"/>
                    <a:pt x="85334" y="260076"/>
                    <a:pt x="85976" y="259167"/>
                  </a:cubicBezTo>
                  <a:lnTo>
                    <a:pt x="78808" y="250555"/>
                  </a:lnTo>
                  <a:cubicBezTo>
                    <a:pt x="78540" y="250234"/>
                    <a:pt x="78540" y="249752"/>
                    <a:pt x="78808" y="249485"/>
                  </a:cubicBezTo>
                  <a:cubicBezTo>
                    <a:pt x="78808" y="249485"/>
                    <a:pt x="81215" y="246757"/>
                    <a:pt x="80305" y="244350"/>
                  </a:cubicBezTo>
                  <a:cubicBezTo>
                    <a:pt x="79396" y="241943"/>
                    <a:pt x="83461" y="231672"/>
                    <a:pt x="85762" y="226377"/>
                  </a:cubicBezTo>
                  <a:cubicBezTo>
                    <a:pt x="85762" y="226377"/>
                    <a:pt x="85762" y="226377"/>
                    <a:pt x="85762" y="226377"/>
                  </a:cubicBezTo>
                  <a:lnTo>
                    <a:pt x="96192" y="227286"/>
                  </a:lnTo>
                  <a:lnTo>
                    <a:pt x="94588" y="224237"/>
                  </a:lnTo>
                  <a:cubicBezTo>
                    <a:pt x="94427" y="223862"/>
                    <a:pt x="94481" y="223435"/>
                    <a:pt x="94802" y="223221"/>
                  </a:cubicBezTo>
                  <a:cubicBezTo>
                    <a:pt x="95016" y="223060"/>
                    <a:pt x="100525" y="218834"/>
                    <a:pt x="107051" y="218727"/>
                  </a:cubicBezTo>
                  <a:cubicBezTo>
                    <a:pt x="109779" y="218620"/>
                    <a:pt x="111972" y="219102"/>
                    <a:pt x="114059" y="219476"/>
                  </a:cubicBezTo>
                  <a:cubicBezTo>
                    <a:pt x="116894" y="220011"/>
                    <a:pt x="119568" y="220492"/>
                    <a:pt x="123687" y="219958"/>
                  </a:cubicBezTo>
                  <a:cubicBezTo>
                    <a:pt x="125720" y="219690"/>
                    <a:pt x="127752" y="219369"/>
                    <a:pt x="129678" y="218995"/>
                  </a:cubicBezTo>
                  <a:cubicBezTo>
                    <a:pt x="134706" y="218085"/>
                    <a:pt x="139414" y="217283"/>
                    <a:pt x="143265" y="218727"/>
                  </a:cubicBezTo>
                  <a:cubicBezTo>
                    <a:pt x="144923" y="219369"/>
                    <a:pt x="146528" y="220332"/>
                    <a:pt x="148133" y="221455"/>
                  </a:cubicBezTo>
                  <a:cubicBezTo>
                    <a:pt x="148186" y="221455"/>
                    <a:pt x="148240" y="221348"/>
                    <a:pt x="148293" y="221348"/>
                  </a:cubicBezTo>
                  <a:cubicBezTo>
                    <a:pt x="148347" y="221348"/>
                    <a:pt x="155889" y="219797"/>
                    <a:pt x="164394" y="217176"/>
                  </a:cubicBezTo>
                  <a:cubicBezTo>
                    <a:pt x="173006" y="214501"/>
                    <a:pt x="184133" y="211131"/>
                    <a:pt x="184133" y="211131"/>
                  </a:cubicBezTo>
                  <a:cubicBezTo>
                    <a:pt x="184240" y="211131"/>
                    <a:pt x="184400" y="211131"/>
                    <a:pt x="184561" y="211131"/>
                  </a:cubicBezTo>
                  <a:cubicBezTo>
                    <a:pt x="184561" y="211131"/>
                    <a:pt x="187128" y="211613"/>
                    <a:pt x="189589" y="211024"/>
                  </a:cubicBezTo>
                  <a:cubicBezTo>
                    <a:pt x="192156" y="210383"/>
                    <a:pt x="195526" y="208617"/>
                    <a:pt x="195580" y="208617"/>
                  </a:cubicBezTo>
                  <a:cubicBezTo>
                    <a:pt x="195847" y="208457"/>
                    <a:pt x="196222" y="208510"/>
                    <a:pt x="196489" y="208671"/>
                  </a:cubicBezTo>
                  <a:lnTo>
                    <a:pt x="199859" y="211292"/>
                  </a:lnTo>
                  <a:lnTo>
                    <a:pt x="202587" y="209473"/>
                  </a:lnTo>
                  <a:lnTo>
                    <a:pt x="199752" y="206478"/>
                  </a:lnTo>
                  <a:cubicBezTo>
                    <a:pt x="199431" y="206157"/>
                    <a:pt x="199485" y="205622"/>
                    <a:pt x="199752" y="205301"/>
                  </a:cubicBezTo>
                  <a:cubicBezTo>
                    <a:pt x="199752" y="205301"/>
                    <a:pt x="201624" y="203482"/>
                    <a:pt x="202694" y="201182"/>
                  </a:cubicBezTo>
                  <a:cubicBezTo>
                    <a:pt x="203818" y="198828"/>
                    <a:pt x="204780" y="194977"/>
                    <a:pt x="204780" y="194923"/>
                  </a:cubicBezTo>
                  <a:cubicBezTo>
                    <a:pt x="204834" y="194656"/>
                    <a:pt x="205048" y="194442"/>
                    <a:pt x="205315" y="194335"/>
                  </a:cubicBezTo>
                  <a:lnTo>
                    <a:pt x="223342" y="188344"/>
                  </a:lnTo>
                  <a:lnTo>
                    <a:pt x="196864" y="129343"/>
                  </a:lnTo>
                  <a:cubicBezTo>
                    <a:pt x="196864" y="129343"/>
                    <a:pt x="196757" y="128861"/>
                    <a:pt x="196864" y="128647"/>
                  </a:cubicBezTo>
                  <a:close/>
                </a:path>
              </a:pathLst>
            </a:custGeom>
            <a:solidFill>
              <a:schemeClr val="accent2"/>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6" name="Frihandsfigur: Form 405">
              <a:extLst>
                <a:ext uri="{FF2B5EF4-FFF2-40B4-BE49-F238E27FC236}">
                  <a16:creationId xmlns:a16="http://schemas.microsoft.com/office/drawing/2014/main" id="{FDA6CC0B-7B62-BB0C-9963-7243BE0008D4}"/>
                </a:ext>
              </a:extLst>
            </p:cNvPr>
            <p:cNvSpPr/>
            <p:nvPr/>
          </p:nvSpPr>
          <p:spPr>
            <a:xfrm>
              <a:off x="5223426" y="4124328"/>
              <a:ext cx="361101" cy="365080"/>
            </a:xfrm>
            <a:custGeom>
              <a:avLst/>
              <a:gdLst>
                <a:gd name="connsiteX0" fmla="*/ 351901 w 361101"/>
                <a:gd name="connsiteY0" fmla="*/ 129343 h 365080"/>
                <a:gd name="connsiteX1" fmla="*/ 352490 w 361101"/>
                <a:gd name="connsiteY1" fmla="*/ 129129 h 365080"/>
                <a:gd name="connsiteX2" fmla="*/ 361102 w 361101"/>
                <a:gd name="connsiteY2" fmla="*/ 129824 h 365080"/>
                <a:gd name="connsiteX3" fmla="*/ 361102 w 361101"/>
                <a:gd name="connsiteY3" fmla="*/ 129824 h 365080"/>
                <a:gd name="connsiteX4" fmla="*/ 333019 w 361101"/>
                <a:gd name="connsiteY4" fmla="*/ 83821 h 365080"/>
                <a:gd name="connsiteX5" fmla="*/ 282469 w 361101"/>
                <a:gd name="connsiteY5" fmla="*/ 0 h 365080"/>
                <a:gd name="connsiteX6" fmla="*/ 282041 w 361101"/>
                <a:gd name="connsiteY6" fmla="*/ 267 h 365080"/>
                <a:gd name="connsiteX7" fmla="*/ 230957 w 361101"/>
                <a:gd name="connsiteY7" fmla="*/ 11715 h 365080"/>
                <a:gd name="connsiteX8" fmla="*/ 257381 w 361101"/>
                <a:gd name="connsiteY8" fmla="*/ 70609 h 365080"/>
                <a:gd name="connsiteX9" fmla="*/ 257381 w 361101"/>
                <a:gd name="connsiteY9" fmla="*/ 71304 h 365080"/>
                <a:gd name="connsiteX10" fmla="*/ 256900 w 361101"/>
                <a:gd name="connsiteY10" fmla="*/ 71732 h 365080"/>
                <a:gd name="connsiteX11" fmla="*/ 238445 w 361101"/>
                <a:gd name="connsiteY11" fmla="*/ 77884 h 365080"/>
                <a:gd name="connsiteX12" fmla="*/ 236359 w 361101"/>
                <a:gd name="connsiteY12" fmla="*/ 84035 h 365080"/>
                <a:gd name="connsiteX13" fmla="*/ 233631 w 361101"/>
                <a:gd name="connsiteY13" fmla="*/ 88047 h 365080"/>
                <a:gd name="connsiteX14" fmla="*/ 236573 w 361101"/>
                <a:gd name="connsiteY14" fmla="*/ 91203 h 365080"/>
                <a:gd name="connsiteX15" fmla="*/ 236787 w 361101"/>
                <a:gd name="connsiteY15" fmla="*/ 91845 h 365080"/>
                <a:gd name="connsiteX16" fmla="*/ 236413 w 361101"/>
                <a:gd name="connsiteY16" fmla="*/ 92434 h 365080"/>
                <a:gd name="connsiteX17" fmla="*/ 232401 w 361101"/>
                <a:gd name="connsiteY17" fmla="*/ 95108 h 365080"/>
                <a:gd name="connsiteX18" fmla="*/ 231438 w 361101"/>
                <a:gd name="connsiteY18" fmla="*/ 95108 h 365080"/>
                <a:gd name="connsiteX19" fmla="*/ 228015 w 361101"/>
                <a:gd name="connsiteY19" fmla="*/ 92434 h 365080"/>
                <a:gd name="connsiteX20" fmla="*/ 222130 w 361101"/>
                <a:gd name="connsiteY20" fmla="*/ 94787 h 365080"/>
                <a:gd name="connsiteX21" fmla="*/ 216621 w 361101"/>
                <a:gd name="connsiteY21" fmla="*/ 94948 h 365080"/>
                <a:gd name="connsiteX22" fmla="*/ 197096 w 361101"/>
                <a:gd name="connsiteY22" fmla="*/ 100885 h 365080"/>
                <a:gd name="connsiteX23" fmla="*/ 180033 w 361101"/>
                <a:gd name="connsiteY23" fmla="*/ 105432 h 365080"/>
                <a:gd name="connsiteX24" fmla="*/ 174897 w 361101"/>
                <a:gd name="connsiteY24" fmla="*/ 102436 h 365080"/>
                <a:gd name="connsiteX25" fmla="*/ 162166 w 361101"/>
                <a:gd name="connsiteY25" fmla="*/ 102757 h 365080"/>
                <a:gd name="connsiteX26" fmla="*/ 156122 w 361101"/>
                <a:gd name="connsiteY26" fmla="*/ 103720 h 365080"/>
                <a:gd name="connsiteX27" fmla="*/ 145958 w 361101"/>
                <a:gd name="connsiteY27" fmla="*/ 103185 h 365080"/>
                <a:gd name="connsiteX28" fmla="*/ 139272 w 361101"/>
                <a:gd name="connsiteY28" fmla="*/ 102436 h 365080"/>
                <a:gd name="connsiteX29" fmla="*/ 128574 w 361101"/>
                <a:gd name="connsiteY29" fmla="*/ 106181 h 365080"/>
                <a:gd name="connsiteX30" fmla="*/ 130553 w 361101"/>
                <a:gd name="connsiteY30" fmla="*/ 109925 h 365080"/>
                <a:gd name="connsiteX31" fmla="*/ 130553 w 361101"/>
                <a:gd name="connsiteY31" fmla="*/ 110781 h 365080"/>
                <a:gd name="connsiteX32" fmla="*/ 129804 w 361101"/>
                <a:gd name="connsiteY32" fmla="*/ 111156 h 365080"/>
                <a:gd name="connsiteX33" fmla="*/ 119106 w 361101"/>
                <a:gd name="connsiteY33" fmla="*/ 110407 h 365080"/>
                <a:gd name="connsiteX34" fmla="*/ 118999 w 361101"/>
                <a:gd name="connsiteY34" fmla="*/ 110407 h 365080"/>
                <a:gd name="connsiteX35" fmla="*/ 114077 w 361101"/>
                <a:gd name="connsiteY35" fmla="*/ 125866 h 365080"/>
                <a:gd name="connsiteX36" fmla="*/ 112687 w 361101"/>
                <a:gd name="connsiteY36" fmla="*/ 132124 h 365080"/>
                <a:gd name="connsiteX37" fmla="*/ 119908 w 361101"/>
                <a:gd name="connsiteY37" fmla="*/ 140790 h 365080"/>
                <a:gd name="connsiteX38" fmla="*/ 119855 w 361101"/>
                <a:gd name="connsiteY38" fmla="*/ 141913 h 365080"/>
                <a:gd name="connsiteX39" fmla="*/ 118464 w 361101"/>
                <a:gd name="connsiteY39" fmla="*/ 146514 h 365080"/>
                <a:gd name="connsiteX40" fmla="*/ 120924 w 361101"/>
                <a:gd name="connsiteY40" fmla="*/ 151274 h 365080"/>
                <a:gd name="connsiteX41" fmla="*/ 121138 w 361101"/>
                <a:gd name="connsiteY41" fmla="*/ 152237 h 365080"/>
                <a:gd name="connsiteX42" fmla="*/ 110226 w 361101"/>
                <a:gd name="connsiteY42" fmla="*/ 176362 h 365080"/>
                <a:gd name="connsiteX43" fmla="*/ 109798 w 361101"/>
                <a:gd name="connsiteY43" fmla="*/ 176041 h 365080"/>
                <a:gd name="connsiteX44" fmla="*/ 109798 w 361101"/>
                <a:gd name="connsiteY44" fmla="*/ 175934 h 365080"/>
                <a:gd name="connsiteX45" fmla="*/ 100223 w 361101"/>
                <a:gd name="connsiteY45" fmla="*/ 175934 h 365080"/>
                <a:gd name="connsiteX46" fmla="*/ 95890 w 361101"/>
                <a:gd name="connsiteY46" fmla="*/ 176843 h 365080"/>
                <a:gd name="connsiteX47" fmla="*/ 92520 w 361101"/>
                <a:gd name="connsiteY47" fmla="*/ 179571 h 365080"/>
                <a:gd name="connsiteX48" fmla="*/ 89471 w 361101"/>
                <a:gd name="connsiteY48" fmla="*/ 179464 h 365080"/>
                <a:gd name="connsiteX49" fmla="*/ 82089 w 361101"/>
                <a:gd name="connsiteY49" fmla="*/ 179946 h 365080"/>
                <a:gd name="connsiteX50" fmla="*/ 79736 w 361101"/>
                <a:gd name="connsiteY50" fmla="*/ 180320 h 365080"/>
                <a:gd name="connsiteX51" fmla="*/ 73424 w 361101"/>
                <a:gd name="connsiteY51" fmla="*/ 177271 h 365080"/>
                <a:gd name="connsiteX52" fmla="*/ 69144 w 361101"/>
                <a:gd name="connsiteY52" fmla="*/ 174276 h 365080"/>
                <a:gd name="connsiteX53" fmla="*/ 64598 w 361101"/>
                <a:gd name="connsiteY53" fmla="*/ 169194 h 365080"/>
                <a:gd name="connsiteX54" fmla="*/ 60907 w 361101"/>
                <a:gd name="connsiteY54" fmla="*/ 165343 h 365080"/>
                <a:gd name="connsiteX55" fmla="*/ 37691 w 361101"/>
                <a:gd name="connsiteY55" fmla="*/ 163096 h 365080"/>
                <a:gd name="connsiteX56" fmla="*/ 32984 w 361101"/>
                <a:gd name="connsiteY56" fmla="*/ 162935 h 365080"/>
                <a:gd name="connsiteX57" fmla="*/ 28437 w 361101"/>
                <a:gd name="connsiteY57" fmla="*/ 188077 h 365080"/>
                <a:gd name="connsiteX58" fmla="*/ 25495 w 361101"/>
                <a:gd name="connsiteY58" fmla="*/ 209634 h 365080"/>
                <a:gd name="connsiteX59" fmla="*/ 16188 w 361101"/>
                <a:gd name="connsiteY59" fmla="*/ 225628 h 365080"/>
                <a:gd name="connsiteX60" fmla="*/ 9394 w 361101"/>
                <a:gd name="connsiteY60" fmla="*/ 245099 h 365080"/>
                <a:gd name="connsiteX61" fmla="*/ 4741 w 361101"/>
                <a:gd name="connsiteY61" fmla="*/ 267886 h 365080"/>
                <a:gd name="connsiteX62" fmla="*/ 1531 w 361101"/>
                <a:gd name="connsiteY62" fmla="*/ 282275 h 365080"/>
                <a:gd name="connsiteX63" fmla="*/ 408 w 361101"/>
                <a:gd name="connsiteY63" fmla="*/ 296878 h 365080"/>
                <a:gd name="connsiteX64" fmla="*/ 675 w 361101"/>
                <a:gd name="connsiteY64" fmla="*/ 311589 h 365080"/>
                <a:gd name="connsiteX65" fmla="*/ 1103 w 361101"/>
                <a:gd name="connsiteY65" fmla="*/ 328813 h 365080"/>
                <a:gd name="connsiteX66" fmla="*/ 1852 w 361101"/>
                <a:gd name="connsiteY66" fmla="*/ 345449 h 365080"/>
                <a:gd name="connsiteX67" fmla="*/ 2066 w 361101"/>
                <a:gd name="connsiteY67" fmla="*/ 361603 h 365080"/>
                <a:gd name="connsiteX68" fmla="*/ 20788 w 361101"/>
                <a:gd name="connsiteY68" fmla="*/ 365080 h 365080"/>
                <a:gd name="connsiteX69" fmla="*/ 23837 w 361101"/>
                <a:gd name="connsiteY69" fmla="*/ 361924 h 365080"/>
                <a:gd name="connsiteX70" fmla="*/ 27581 w 361101"/>
                <a:gd name="connsiteY70" fmla="*/ 361282 h 365080"/>
                <a:gd name="connsiteX71" fmla="*/ 32663 w 361101"/>
                <a:gd name="connsiteY71" fmla="*/ 350905 h 365080"/>
                <a:gd name="connsiteX72" fmla="*/ 27207 w 361101"/>
                <a:gd name="connsiteY72" fmla="*/ 339511 h 365080"/>
                <a:gd name="connsiteX73" fmla="*/ 23570 w 361101"/>
                <a:gd name="connsiteY73" fmla="*/ 336944 h 365080"/>
                <a:gd name="connsiteX74" fmla="*/ 22767 w 361101"/>
                <a:gd name="connsiteY74" fmla="*/ 336355 h 365080"/>
                <a:gd name="connsiteX75" fmla="*/ 21911 w 361101"/>
                <a:gd name="connsiteY75" fmla="*/ 333520 h 365080"/>
                <a:gd name="connsiteX76" fmla="*/ 21965 w 361101"/>
                <a:gd name="connsiteY76" fmla="*/ 332878 h 365080"/>
                <a:gd name="connsiteX77" fmla="*/ 25067 w 361101"/>
                <a:gd name="connsiteY77" fmla="*/ 323571 h 365080"/>
                <a:gd name="connsiteX78" fmla="*/ 23249 w 361101"/>
                <a:gd name="connsiteY78" fmla="*/ 317954 h 365080"/>
                <a:gd name="connsiteX79" fmla="*/ 22393 w 361101"/>
                <a:gd name="connsiteY79" fmla="*/ 316724 h 365080"/>
                <a:gd name="connsiteX80" fmla="*/ 21002 w 361101"/>
                <a:gd name="connsiteY80" fmla="*/ 302870 h 365080"/>
                <a:gd name="connsiteX81" fmla="*/ 21056 w 361101"/>
                <a:gd name="connsiteY81" fmla="*/ 302602 h 365080"/>
                <a:gd name="connsiteX82" fmla="*/ 26191 w 361101"/>
                <a:gd name="connsiteY82" fmla="*/ 293081 h 365080"/>
                <a:gd name="connsiteX83" fmla="*/ 29293 w 361101"/>
                <a:gd name="connsiteY83" fmla="*/ 285913 h 365080"/>
                <a:gd name="connsiteX84" fmla="*/ 31914 w 361101"/>
                <a:gd name="connsiteY84" fmla="*/ 281152 h 365080"/>
                <a:gd name="connsiteX85" fmla="*/ 39724 w 361101"/>
                <a:gd name="connsiteY85" fmla="*/ 278424 h 365080"/>
                <a:gd name="connsiteX86" fmla="*/ 42773 w 361101"/>
                <a:gd name="connsiteY86" fmla="*/ 277728 h 365080"/>
                <a:gd name="connsiteX87" fmla="*/ 46732 w 361101"/>
                <a:gd name="connsiteY87" fmla="*/ 269865 h 365080"/>
                <a:gd name="connsiteX88" fmla="*/ 44699 w 361101"/>
                <a:gd name="connsiteY88" fmla="*/ 248629 h 365080"/>
                <a:gd name="connsiteX89" fmla="*/ 40847 w 361101"/>
                <a:gd name="connsiteY89" fmla="*/ 246971 h 365080"/>
                <a:gd name="connsiteX90" fmla="*/ 40366 w 361101"/>
                <a:gd name="connsiteY90" fmla="*/ 246436 h 365080"/>
                <a:gd name="connsiteX91" fmla="*/ 38868 w 361101"/>
                <a:gd name="connsiteY91" fmla="*/ 241408 h 365080"/>
                <a:gd name="connsiteX92" fmla="*/ 39029 w 361101"/>
                <a:gd name="connsiteY92" fmla="*/ 240659 h 365080"/>
                <a:gd name="connsiteX93" fmla="*/ 39724 w 361101"/>
                <a:gd name="connsiteY93" fmla="*/ 240338 h 365080"/>
                <a:gd name="connsiteX94" fmla="*/ 49994 w 361101"/>
                <a:gd name="connsiteY94" fmla="*/ 240338 h 365080"/>
                <a:gd name="connsiteX95" fmla="*/ 65988 w 361101"/>
                <a:gd name="connsiteY95" fmla="*/ 245473 h 365080"/>
                <a:gd name="connsiteX96" fmla="*/ 77703 w 361101"/>
                <a:gd name="connsiteY96" fmla="*/ 250180 h 365080"/>
                <a:gd name="connsiteX97" fmla="*/ 103326 w 361101"/>
                <a:gd name="connsiteY97" fmla="*/ 244671 h 365080"/>
                <a:gd name="connsiteX98" fmla="*/ 118303 w 361101"/>
                <a:gd name="connsiteY98" fmla="*/ 234614 h 365080"/>
                <a:gd name="connsiteX99" fmla="*/ 122422 w 361101"/>
                <a:gd name="connsiteY99" fmla="*/ 232475 h 365080"/>
                <a:gd name="connsiteX100" fmla="*/ 126915 w 361101"/>
                <a:gd name="connsiteY100" fmla="*/ 229105 h 365080"/>
                <a:gd name="connsiteX101" fmla="*/ 127611 w 361101"/>
                <a:gd name="connsiteY101" fmla="*/ 230816 h 365080"/>
                <a:gd name="connsiteX102" fmla="*/ 131409 w 361101"/>
                <a:gd name="connsiteY102" fmla="*/ 238947 h 365080"/>
                <a:gd name="connsiteX103" fmla="*/ 134993 w 361101"/>
                <a:gd name="connsiteY103" fmla="*/ 242905 h 365080"/>
                <a:gd name="connsiteX104" fmla="*/ 144193 w 361101"/>
                <a:gd name="connsiteY104" fmla="*/ 237984 h 365080"/>
                <a:gd name="connsiteX105" fmla="*/ 144835 w 361101"/>
                <a:gd name="connsiteY105" fmla="*/ 237931 h 365080"/>
                <a:gd name="connsiteX106" fmla="*/ 145317 w 361101"/>
                <a:gd name="connsiteY106" fmla="*/ 238359 h 365080"/>
                <a:gd name="connsiteX107" fmla="*/ 146547 w 361101"/>
                <a:gd name="connsiteY107" fmla="*/ 241033 h 365080"/>
                <a:gd name="connsiteX108" fmla="*/ 154624 w 361101"/>
                <a:gd name="connsiteY108" fmla="*/ 236754 h 365080"/>
                <a:gd name="connsiteX109" fmla="*/ 155747 w 361101"/>
                <a:gd name="connsiteY109" fmla="*/ 237075 h 365080"/>
                <a:gd name="connsiteX110" fmla="*/ 157566 w 361101"/>
                <a:gd name="connsiteY110" fmla="*/ 240284 h 365080"/>
                <a:gd name="connsiteX111" fmla="*/ 167195 w 361101"/>
                <a:gd name="connsiteY111" fmla="*/ 235470 h 365080"/>
                <a:gd name="connsiteX112" fmla="*/ 171260 w 361101"/>
                <a:gd name="connsiteY112" fmla="*/ 236005 h 365080"/>
                <a:gd name="connsiteX113" fmla="*/ 171688 w 361101"/>
                <a:gd name="connsiteY113" fmla="*/ 234561 h 365080"/>
                <a:gd name="connsiteX114" fmla="*/ 172437 w 361101"/>
                <a:gd name="connsiteY114" fmla="*/ 233972 h 365080"/>
                <a:gd name="connsiteX115" fmla="*/ 192229 w 361101"/>
                <a:gd name="connsiteY115" fmla="*/ 232956 h 365080"/>
                <a:gd name="connsiteX116" fmla="*/ 193031 w 361101"/>
                <a:gd name="connsiteY116" fmla="*/ 226751 h 365080"/>
                <a:gd name="connsiteX117" fmla="*/ 192603 w 361101"/>
                <a:gd name="connsiteY117" fmla="*/ 219369 h 365080"/>
                <a:gd name="connsiteX118" fmla="*/ 192336 w 361101"/>
                <a:gd name="connsiteY118" fmla="*/ 215732 h 365080"/>
                <a:gd name="connsiteX119" fmla="*/ 196401 w 361101"/>
                <a:gd name="connsiteY119" fmla="*/ 213966 h 365080"/>
                <a:gd name="connsiteX120" fmla="*/ 199771 w 361101"/>
                <a:gd name="connsiteY120" fmla="*/ 209206 h 365080"/>
                <a:gd name="connsiteX121" fmla="*/ 200520 w 361101"/>
                <a:gd name="connsiteY121" fmla="*/ 208617 h 365080"/>
                <a:gd name="connsiteX122" fmla="*/ 201322 w 361101"/>
                <a:gd name="connsiteY122" fmla="*/ 209152 h 365080"/>
                <a:gd name="connsiteX123" fmla="*/ 205227 w 361101"/>
                <a:gd name="connsiteY123" fmla="*/ 214608 h 365080"/>
                <a:gd name="connsiteX124" fmla="*/ 206243 w 361101"/>
                <a:gd name="connsiteY124" fmla="*/ 214341 h 365080"/>
                <a:gd name="connsiteX125" fmla="*/ 205655 w 361101"/>
                <a:gd name="connsiteY125" fmla="*/ 210383 h 365080"/>
                <a:gd name="connsiteX126" fmla="*/ 203676 w 361101"/>
                <a:gd name="connsiteY126" fmla="*/ 202626 h 365080"/>
                <a:gd name="connsiteX127" fmla="*/ 206564 w 361101"/>
                <a:gd name="connsiteY127" fmla="*/ 195886 h 365080"/>
                <a:gd name="connsiteX128" fmla="*/ 207206 w 361101"/>
                <a:gd name="connsiteY128" fmla="*/ 195405 h 365080"/>
                <a:gd name="connsiteX129" fmla="*/ 207955 w 361101"/>
                <a:gd name="connsiteY129" fmla="*/ 195726 h 365080"/>
                <a:gd name="connsiteX130" fmla="*/ 210737 w 361101"/>
                <a:gd name="connsiteY130" fmla="*/ 199631 h 365080"/>
                <a:gd name="connsiteX131" fmla="*/ 224912 w 361101"/>
                <a:gd name="connsiteY131" fmla="*/ 191393 h 365080"/>
                <a:gd name="connsiteX132" fmla="*/ 219188 w 361101"/>
                <a:gd name="connsiteY132" fmla="*/ 167857 h 365080"/>
                <a:gd name="connsiteX133" fmla="*/ 227694 w 361101"/>
                <a:gd name="connsiteY133" fmla="*/ 164808 h 365080"/>
                <a:gd name="connsiteX134" fmla="*/ 228496 w 361101"/>
                <a:gd name="connsiteY134" fmla="*/ 164915 h 365080"/>
                <a:gd name="connsiteX135" fmla="*/ 228817 w 361101"/>
                <a:gd name="connsiteY135" fmla="*/ 165664 h 365080"/>
                <a:gd name="connsiteX136" fmla="*/ 231812 w 361101"/>
                <a:gd name="connsiteY136" fmla="*/ 171120 h 365080"/>
                <a:gd name="connsiteX137" fmla="*/ 239622 w 361101"/>
                <a:gd name="connsiteY137" fmla="*/ 170317 h 365080"/>
                <a:gd name="connsiteX138" fmla="*/ 240318 w 361101"/>
                <a:gd name="connsiteY138" fmla="*/ 170264 h 365080"/>
                <a:gd name="connsiteX139" fmla="*/ 240799 w 361101"/>
                <a:gd name="connsiteY139" fmla="*/ 170799 h 365080"/>
                <a:gd name="connsiteX140" fmla="*/ 242725 w 361101"/>
                <a:gd name="connsiteY140" fmla="*/ 176576 h 365080"/>
                <a:gd name="connsiteX141" fmla="*/ 242725 w 361101"/>
                <a:gd name="connsiteY141" fmla="*/ 177218 h 365080"/>
                <a:gd name="connsiteX142" fmla="*/ 240157 w 361101"/>
                <a:gd name="connsiteY142" fmla="*/ 182460 h 365080"/>
                <a:gd name="connsiteX143" fmla="*/ 241976 w 361101"/>
                <a:gd name="connsiteY143" fmla="*/ 183583 h 365080"/>
                <a:gd name="connsiteX144" fmla="*/ 244169 w 361101"/>
                <a:gd name="connsiteY144" fmla="*/ 181979 h 365080"/>
                <a:gd name="connsiteX145" fmla="*/ 244971 w 361101"/>
                <a:gd name="connsiteY145" fmla="*/ 176736 h 365080"/>
                <a:gd name="connsiteX146" fmla="*/ 245185 w 361101"/>
                <a:gd name="connsiteY146" fmla="*/ 176308 h 365080"/>
                <a:gd name="connsiteX147" fmla="*/ 251016 w 361101"/>
                <a:gd name="connsiteY147" fmla="*/ 169622 h 365080"/>
                <a:gd name="connsiteX148" fmla="*/ 252139 w 361101"/>
                <a:gd name="connsiteY148" fmla="*/ 169515 h 365080"/>
                <a:gd name="connsiteX149" fmla="*/ 254011 w 361101"/>
                <a:gd name="connsiteY149" fmla="*/ 171066 h 365080"/>
                <a:gd name="connsiteX150" fmla="*/ 258451 w 361101"/>
                <a:gd name="connsiteY150" fmla="*/ 167054 h 365080"/>
                <a:gd name="connsiteX151" fmla="*/ 265619 w 361101"/>
                <a:gd name="connsiteY151" fmla="*/ 164487 h 365080"/>
                <a:gd name="connsiteX152" fmla="*/ 306433 w 361101"/>
                <a:gd name="connsiteY152" fmla="*/ 165236 h 365080"/>
                <a:gd name="connsiteX153" fmla="*/ 338956 w 361101"/>
                <a:gd name="connsiteY153" fmla="*/ 152184 h 365080"/>
                <a:gd name="connsiteX154" fmla="*/ 338956 w 361101"/>
                <a:gd name="connsiteY154" fmla="*/ 148279 h 365080"/>
                <a:gd name="connsiteX155" fmla="*/ 339705 w 361101"/>
                <a:gd name="connsiteY155" fmla="*/ 147476 h 365080"/>
                <a:gd name="connsiteX156" fmla="*/ 354415 w 361101"/>
                <a:gd name="connsiteY156" fmla="*/ 146193 h 365080"/>
                <a:gd name="connsiteX157" fmla="*/ 351366 w 361101"/>
                <a:gd name="connsiteY157" fmla="*/ 135334 h 365080"/>
                <a:gd name="connsiteX158" fmla="*/ 351366 w 361101"/>
                <a:gd name="connsiteY158" fmla="*/ 135066 h 365080"/>
                <a:gd name="connsiteX159" fmla="*/ 351634 w 361101"/>
                <a:gd name="connsiteY159" fmla="*/ 130038 h 365080"/>
                <a:gd name="connsiteX160" fmla="*/ 351901 w 361101"/>
                <a:gd name="connsiteY160" fmla="*/ 129450 h 3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61101" h="365080">
                  <a:moveTo>
                    <a:pt x="351901" y="129343"/>
                  </a:moveTo>
                  <a:cubicBezTo>
                    <a:pt x="351901" y="129343"/>
                    <a:pt x="352276" y="129129"/>
                    <a:pt x="352490" y="129129"/>
                  </a:cubicBezTo>
                  <a:lnTo>
                    <a:pt x="361102" y="129824"/>
                  </a:lnTo>
                  <a:cubicBezTo>
                    <a:pt x="361102" y="129824"/>
                    <a:pt x="361102" y="129824"/>
                    <a:pt x="361102" y="129824"/>
                  </a:cubicBezTo>
                  <a:lnTo>
                    <a:pt x="333019" y="83821"/>
                  </a:lnTo>
                  <a:cubicBezTo>
                    <a:pt x="332591" y="83126"/>
                    <a:pt x="298249" y="26853"/>
                    <a:pt x="282469" y="0"/>
                  </a:cubicBezTo>
                  <a:cubicBezTo>
                    <a:pt x="282362" y="107"/>
                    <a:pt x="282255" y="267"/>
                    <a:pt x="282041" y="267"/>
                  </a:cubicBezTo>
                  <a:lnTo>
                    <a:pt x="230957" y="11715"/>
                  </a:lnTo>
                  <a:lnTo>
                    <a:pt x="257381" y="70609"/>
                  </a:lnTo>
                  <a:cubicBezTo>
                    <a:pt x="257381" y="70609"/>
                    <a:pt x="257488" y="71090"/>
                    <a:pt x="257381" y="71304"/>
                  </a:cubicBezTo>
                  <a:cubicBezTo>
                    <a:pt x="257275" y="71518"/>
                    <a:pt x="257114" y="71679"/>
                    <a:pt x="256900" y="71732"/>
                  </a:cubicBezTo>
                  <a:lnTo>
                    <a:pt x="238445" y="77884"/>
                  </a:lnTo>
                  <a:cubicBezTo>
                    <a:pt x="238178" y="79007"/>
                    <a:pt x="237322" y="81949"/>
                    <a:pt x="236359" y="84035"/>
                  </a:cubicBezTo>
                  <a:cubicBezTo>
                    <a:pt x="235503" y="85801"/>
                    <a:pt x="234327" y="87245"/>
                    <a:pt x="233631" y="88047"/>
                  </a:cubicBezTo>
                  <a:lnTo>
                    <a:pt x="236573" y="91203"/>
                  </a:lnTo>
                  <a:cubicBezTo>
                    <a:pt x="236573" y="91203"/>
                    <a:pt x="236841" y="91631"/>
                    <a:pt x="236787" y="91845"/>
                  </a:cubicBezTo>
                  <a:cubicBezTo>
                    <a:pt x="236787" y="92059"/>
                    <a:pt x="236627" y="92273"/>
                    <a:pt x="236413" y="92434"/>
                  </a:cubicBezTo>
                  <a:lnTo>
                    <a:pt x="232401" y="95108"/>
                  </a:lnTo>
                  <a:cubicBezTo>
                    <a:pt x="232080" y="95322"/>
                    <a:pt x="231706" y="95269"/>
                    <a:pt x="231438" y="95108"/>
                  </a:cubicBezTo>
                  <a:lnTo>
                    <a:pt x="228015" y="92434"/>
                  </a:lnTo>
                  <a:cubicBezTo>
                    <a:pt x="226945" y="92968"/>
                    <a:pt x="224324" y="94252"/>
                    <a:pt x="222130" y="94787"/>
                  </a:cubicBezTo>
                  <a:cubicBezTo>
                    <a:pt x="219723" y="95376"/>
                    <a:pt x="217316" y="95055"/>
                    <a:pt x="216621" y="94948"/>
                  </a:cubicBezTo>
                  <a:cubicBezTo>
                    <a:pt x="215123" y="95376"/>
                    <a:pt x="205067" y="98425"/>
                    <a:pt x="197096" y="100885"/>
                  </a:cubicBezTo>
                  <a:cubicBezTo>
                    <a:pt x="191212" y="102704"/>
                    <a:pt x="183456" y="104630"/>
                    <a:pt x="180033" y="105432"/>
                  </a:cubicBezTo>
                  <a:cubicBezTo>
                    <a:pt x="178374" y="104148"/>
                    <a:pt x="176609" y="103078"/>
                    <a:pt x="174897" y="102436"/>
                  </a:cubicBezTo>
                  <a:cubicBezTo>
                    <a:pt x="171474" y="101099"/>
                    <a:pt x="167141" y="101902"/>
                    <a:pt x="162166" y="102757"/>
                  </a:cubicBezTo>
                  <a:cubicBezTo>
                    <a:pt x="160241" y="103132"/>
                    <a:pt x="158208" y="103453"/>
                    <a:pt x="156122" y="103720"/>
                  </a:cubicBezTo>
                  <a:cubicBezTo>
                    <a:pt x="151735" y="104255"/>
                    <a:pt x="148793" y="103720"/>
                    <a:pt x="145958" y="103185"/>
                  </a:cubicBezTo>
                  <a:cubicBezTo>
                    <a:pt x="143872" y="102811"/>
                    <a:pt x="141893" y="102490"/>
                    <a:pt x="139272" y="102436"/>
                  </a:cubicBezTo>
                  <a:cubicBezTo>
                    <a:pt x="134404" y="102490"/>
                    <a:pt x="130071" y="105165"/>
                    <a:pt x="128574" y="106181"/>
                  </a:cubicBezTo>
                  <a:lnTo>
                    <a:pt x="130553" y="109925"/>
                  </a:lnTo>
                  <a:cubicBezTo>
                    <a:pt x="130553" y="109925"/>
                    <a:pt x="130660" y="110514"/>
                    <a:pt x="130553" y="110781"/>
                  </a:cubicBezTo>
                  <a:cubicBezTo>
                    <a:pt x="130392" y="111049"/>
                    <a:pt x="130071" y="111156"/>
                    <a:pt x="129804" y="111156"/>
                  </a:cubicBezTo>
                  <a:lnTo>
                    <a:pt x="119106" y="110407"/>
                  </a:lnTo>
                  <a:cubicBezTo>
                    <a:pt x="119106" y="110407"/>
                    <a:pt x="119052" y="110407"/>
                    <a:pt x="118999" y="110407"/>
                  </a:cubicBezTo>
                  <a:cubicBezTo>
                    <a:pt x="116431" y="116130"/>
                    <a:pt x="113435" y="124208"/>
                    <a:pt x="114077" y="125866"/>
                  </a:cubicBezTo>
                  <a:cubicBezTo>
                    <a:pt x="115040" y="128433"/>
                    <a:pt x="113542" y="131001"/>
                    <a:pt x="112687" y="132124"/>
                  </a:cubicBezTo>
                  <a:lnTo>
                    <a:pt x="119908" y="140790"/>
                  </a:lnTo>
                  <a:cubicBezTo>
                    <a:pt x="120175" y="141111"/>
                    <a:pt x="120175" y="141646"/>
                    <a:pt x="119855" y="141913"/>
                  </a:cubicBezTo>
                  <a:cubicBezTo>
                    <a:pt x="119801" y="141967"/>
                    <a:pt x="118089" y="143625"/>
                    <a:pt x="118464" y="146514"/>
                  </a:cubicBezTo>
                  <a:cubicBezTo>
                    <a:pt x="118838" y="149456"/>
                    <a:pt x="120924" y="151221"/>
                    <a:pt x="120924" y="151274"/>
                  </a:cubicBezTo>
                  <a:cubicBezTo>
                    <a:pt x="121192" y="151488"/>
                    <a:pt x="121299" y="151916"/>
                    <a:pt x="121138" y="152237"/>
                  </a:cubicBezTo>
                  <a:lnTo>
                    <a:pt x="110226" y="176362"/>
                  </a:lnTo>
                  <a:cubicBezTo>
                    <a:pt x="110226" y="176362"/>
                    <a:pt x="109852" y="176041"/>
                    <a:pt x="109798" y="176041"/>
                  </a:cubicBezTo>
                  <a:cubicBezTo>
                    <a:pt x="109798" y="176041"/>
                    <a:pt x="109798" y="175987"/>
                    <a:pt x="109798" y="175934"/>
                  </a:cubicBezTo>
                  <a:cubicBezTo>
                    <a:pt x="108568" y="175934"/>
                    <a:pt x="102042" y="175827"/>
                    <a:pt x="100223" y="175934"/>
                  </a:cubicBezTo>
                  <a:cubicBezTo>
                    <a:pt x="98725" y="176041"/>
                    <a:pt x="96746" y="176576"/>
                    <a:pt x="95890" y="176843"/>
                  </a:cubicBezTo>
                  <a:cubicBezTo>
                    <a:pt x="95569" y="177860"/>
                    <a:pt x="94606" y="179304"/>
                    <a:pt x="92520" y="179571"/>
                  </a:cubicBezTo>
                  <a:cubicBezTo>
                    <a:pt x="91504" y="179678"/>
                    <a:pt x="90541" y="179571"/>
                    <a:pt x="89471" y="179464"/>
                  </a:cubicBezTo>
                  <a:cubicBezTo>
                    <a:pt x="87492" y="179250"/>
                    <a:pt x="85299" y="178983"/>
                    <a:pt x="82089" y="179946"/>
                  </a:cubicBezTo>
                  <a:cubicBezTo>
                    <a:pt x="81234" y="180213"/>
                    <a:pt x="80431" y="180320"/>
                    <a:pt x="79736" y="180320"/>
                  </a:cubicBezTo>
                  <a:cubicBezTo>
                    <a:pt x="77222" y="180320"/>
                    <a:pt x="75403" y="178876"/>
                    <a:pt x="73424" y="177271"/>
                  </a:cubicBezTo>
                  <a:cubicBezTo>
                    <a:pt x="72247" y="176308"/>
                    <a:pt x="70856" y="175239"/>
                    <a:pt x="69144" y="174276"/>
                  </a:cubicBezTo>
                  <a:cubicBezTo>
                    <a:pt x="66202" y="172617"/>
                    <a:pt x="65347" y="170799"/>
                    <a:pt x="64598" y="169194"/>
                  </a:cubicBezTo>
                  <a:cubicBezTo>
                    <a:pt x="63849" y="167643"/>
                    <a:pt x="63260" y="166359"/>
                    <a:pt x="60907" y="165343"/>
                  </a:cubicBezTo>
                  <a:cubicBezTo>
                    <a:pt x="55825" y="163149"/>
                    <a:pt x="37905" y="163096"/>
                    <a:pt x="37691" y="163096"/>
                  </a:cubicBezTo>
                  <a:lnTo>
                    <a:pt x="32984" y="162935"/>
                  </a:lnTo>
                  <a:cubicBezTo>
                    <a:pt x="32289" y="171601"/>
                    <a:pt x="30898" y="179785"/>
                    <a:pt x="28437" y="188077"/>
                  </a:cubicBezTo>
                  <a:cubicBezTo>
                    <a:pt x="25923" y="196528"/>
                    <a:pt x="27474" y="203910"/>
                    <a:pt x="25495" y="209634"/>
                  </a:cubicBezTo>
                  <a:cubicBezTo>
                    <a:pt x="23570" y="215304"/>
                    <a:pt x="16723" y="219797"/>
                    <a:pt x="16188" y="225628"/>
                  </a:cubicBezTo>
                  <a:cubicBezTo>
                    <a:pt x="15653" y="231458"/>
                    <a:pt x="12711" y="236166"/>
                    <a:pt x="9394" y="245099"/>
                  </a:cubicBezTo>
                  <a:cubicBezTo>
                    <a:pt x="6078" y="253978"/>
                    <a:pt x="7255" y="263179"/>
                    <a:pt x="4741" y="267886"/>
                  </a:cubicBezTo>
                  <a:cubicBezTo>
                    <a:pt x="2226" y="272593"/>
                    <a:pt x="3296" y="278798"/>
                    <a:pt x="1531" y="282275"/>
                  </a:cubicBezTo>
                  <a:cubicBezTo>
                    <a:pt x="-181" y="285752"/>
                    <a:pt x="1371" y="291583"/>
                    <a:pt x="408" y="296878"/>
                  </a:cubicBezTo>
                  <a:cubicBezTo>
                    <a:pt x="-555" y="302174"/>
                    <a:pt x="461" y="305865"/>
                    <a:pt x="675" y="311589"/>
                  </a:cubicBezTo>
                  <a:cubicBezTo>
                    <a:pt x="889" y="317366"/>
                    <a:pt x="-181" y="324855"/>
                    <a:pt x="1103" y="328813"/>
                  </a:cubicBezTo>
                  <a:cubicBezTo>
                    <a:pt x="2333" y="332771"/>
                    <a:pt x="2226" y="338228"/>
                    <a:pt x="1852" y="345449"/>
                  </a:cubicBezTo>
                  <a:cubicBezTo>
                    <a:pt x="1585" y="350584"/>
                    <a:pt x="1959" y="356201"/>
                    <a:pt x="2066" y="361603"/>
                  </a:cubicBezTo>
                  <a:lnTo>
                    <a:pt x="20788" y="365080"/>
                  </a:lnTo>
                  <a:cubicBezTo>
                    <a:pt x="21216" y="364171"/>
                    <a:pt x="22125" y="362566"/>
                    <a:pt x="23837" y="361924"/>
                  </a:cubicBezTo>
                  <a:cubicBezTo>
                    <a:pt x="25388" y="361336"/>
                    <a:pt x="26779" y="361282"/>
                    <a:pt x="27581" y="361282"/>
                  </a:cubicBezTo>
                  <a:lnTo>
                    <a:pt x="32663" y="350905"/>
                  </a:lnTo>
                  <a:cubicBezTo>
                    <a:pt x="31807" y="349247"/>
                    <a:pt x="28437" y="342346"/>
                    <a:pt x="27207" y="339511"/>
                  </a:cubicBezTo>
                  <a:cubicBezTo>
                    <a:pt x="26084" y="336890"/>
                    <a:pt x="23677" y="336944"/>
                    <a:pt x="23570" y="336944"/>
                  </a:cubicBezTo>
                  <a:cubicBezTo>
                    <a:pt x="23195" y="336944"/>
                    <a:pt x="22874" y="336730"/>
                    <a:pt x="22767" y="336355"/>
                  </a:cubicBezTo>
                  <a:lnTo>
                    <a:pt x="21911" y="333520"/>
                  </a:lnTo>
                  <a:cubicBezTo>
                    <a:pt x="21911" y="333520"/>
                    <a:pt x="21911" y="333092"/>
                    <a:pt x="21965" y="332878"/>
                  </a:cubicBezTo>
                  <a:cubicBezTo>
                    <a:pt x="21965" y="332825"/>
                    <a:pt x="25067" y="327155"/>
                    <a:pt x="25067" y="323571"/>
                  </a:cubicBezTo>
                  <a:cubicBezTo>
                    <a:pt x="25067" y="320522"/>
                    <a:pt x="24586" y="319826"/>
                    <a:pt x="23249" y="317954"/>
                  </a:cubicBezTo>
                  <a:cubicBezTo>
                    <a:pt x="22981" y="317580"/>
                    <a:pt x="22714" y="317205"/>
                    <a:pt x="22393" y="316724"/>
                  </a:cubicBezTo>
                  <a:cubicBezTo>
                    <a:pt x="20360" y="313675"/>
                    <a:pt x="20949" y="303993"/>
                    <a:pt x="21002" y="302870"/>
                  </a:cubicBezTo>
                  <a:cubicBezTo>
                    <a:pt x="21002" y="302763"/>
                    <a:pt x="21002" y="302709"/>
                    <a:pt x="21056" y="302602"/>
                  </a:cubicBezTo>
                  <a:cubicBezTo>
                    <a:pt x="21109" y="302442"/>
                    <a:pt x="22446" y="299179"/>
                    <a:pt x="26191" y="293081"/>
                  </a:cubicBezTo>
                  <a:cubicBezTo>
                    <a:pt x="28009" y="290139"/>
                    <a:pt x="28705" y="287838"/>
                    <a:pt x="29293" y="285913"/>
                  </a:cubicBezTo>
                  <a:cubicBezTo>
                    <a:pt x="29882" y="283880"/>
                    <a:pt x="30417" y="282329"/>
                    <a:pt x="31914" y="281152"/>
                  </a:cubicBezTo>
                  <a:cubicBezTo>
                    <a:pt x="33947" y="279601"/>
                    <a:pt x="36782" y="279012"/>
                    <a:pt x="39724" y="278424"/>
                  </a:cubicBezTo>
                  <a:cubicBezTo>
                    <a:pt x="40740" y="278210"/>
                    <a:pt x="41757" y="277996"/>
                    <a:pt x="42773" y="277728"/>
                  </a:cubicBezTo>
                  <a:cubicBezTo>
                    <a:pt x="45983" y="276926"/>
                    <a:pt x="46304" y="276819"/>
                    <a:pt x="46732" y="269865"/>
                  </a:cubicBezTo>
                  <a:cubicBezTo>
                    <a:pt x="47106" y="263767"/>
                    <a:pt x="45073" y="251143"/>
                    <a:pt x="44699" y="248629"/>
                  </a:cubicBezTo>
                  <a:lnTo>
                    <a:pt x="40847" y="246971"/>
                  </a:lnTo>
                  <a:cubicBezTo>
                    <a:pt x="40847" y="246971"/>
                    <a:pt x="40473" y="246703"/>
                    <a:pt x="40366" y="246436"/>
                  </a:cubicBezTo>
                  <a:lnTo>
                    <a:pt x="38868" y="241408"/>
                  </a:lnTo>
                  <a:cubicBezTo>
                    <a:pt x="38868" y="241408"/>
                    <a:pt x="38868" y="240873"/>
                    <a:pt x="39029" y="240659"/>
                  </a:cubicBezTo>
                  <a:cubicBezTo>
                    <a:pt x="39189" y="240445"/>
                    <a:pt x="39457" y="240338"/>
                    <a:pt x="39724" y="240338"/>
                  </a:cubicBezTo>
                  <a:cubicBezTo>
                    <a:pt x="39724" y="240338"/>
                    <a:pt x="44003" y="240712"/>
                    <a:pt x="49994" y="240338"/>
                  </a:cubicBezTo>
                  <a:cubicBezTo>
                    <a:pt x="53899" y="240124"/>
                    <a:pt x="59783" y="242745"/>
                    <a:pt x="65988" y="245473"/>
                  </a:cubicBezTo>
                  <a:cubicBezTo>
                    <a:pt x="69947" y="247238"/>
                    <a:pt x="74066" y="249057"/>
                    <a:pt x="77703" y="250180"/>
                  </a:cubicBezTo>
                  <a:cubicBezTo>
                    <a:pt x="86797" y="252908"/>
                    <a:pt x="99153" y="249378"/>
                    <a:pt x="103326" y="244671"/>
                  </a:cubicBezTo>
                  <a:cubicBezTo>
                    <a:pt x="107070" y="240445"/>
                    <a:pt x="112312" y="237770"/>
                    <a:pt x="118303" y="234614"/>
                  </a:cubicBezTo>
                  <a:cubicBezTo>
                    <a:pt x="119641" y="233919"/>
                    <a:pt x="120978" y="233223"/>
                    <a:pt x="122422" y="232475"/>
                  </a:cubicBezTo>
                  <a:cubicBezTo>
                    <a:pt x="124348" y="231458"/>
                    <a:pt x="125792" y="230281"/>
                    <a:pt x="126915" y="229105"/>
                  </a:cubicBezTo>
                  <a:cubicBezTo>
                    <a:pt x="127236" y="229853"/>
                    <a:pt x="127611" y="230816"/>
                    <a:pt x="127611" y="230816"/>
                  </a:cubicBezTo>
                  <a:cubicBezTo>
                    <a:pt x="127611" y="230870"/>
                    <a:pt x="129590" y="236700"/>
                    <a:pt x="131409" y="238947"/>
                  </a:cubicBezTo>
                  <a:cubicBezTo>
                    <a:pt x="132799" y="240659"/>
                    <a:pt x="134297" y="242210"/>
                    <a:pt x="134993" y="242905"/>
                  </a:cubicBezTo>
                  <a:lnTo>
                    <a:pt x="144193" y="237984"/>
                  </a:lnTo>
                  <a:cubicBezTo>
                    <a:pt x="144193" y="237984"/>
                    <a:pt x="144621" y="237877"/>
                    <a:pt x="144835" y="237931"/>
                  </a:cubicBezTo>
                  <a:cubicBezTo>
                    <a:pt x="145049" y="237984"/>
                    <a:pt x="145210" y="238145"/>
                    <a:pt x="145317" y="238359"/>
                  </a:cubicBezTo>
                  <a:lnTo>
                    <a:pt x="146547" y="241033"/>
                  </a:lnTo>
                  <a:lnTo>
                    <a:pt x="154624" y="236754"/>
                  </a:lnTo>
                  <a:cubicBezTo>
                    <a:pt x="154998" y="236540"/>
                    <a:pt x="155533" y="236700"/>
                    <a:pt x="155747" y="237075"/>
                  </a:cubicBezTo>
                  <a:lnTo>
                    <a:pt x="157566" y="240284"/>
                  </a:lnTo>
                  <a:cubicBezTo>
                    <a:pt x="159545" y="239161"/>
                    <a:pt x="165108" y="236166"/>
                    <a:pt x="167195" y="235470"/>
                  </a:cubicBezTo>
                  <a:cubicBezTo>
                    <a:pt x="168906" y="234882"/>
                    <a:pt x="170351" y="235470"/>
                    <a:pt x="171260" y="236005"/>
                  </a:cubicBezTo>
                  <a:lnTo>
                    <a:pt x="171688" y="234561"/>
                  </a:lnTo>
                  <a:cubicBezTo>
                    <a:pt x="171795" y="234240"/>
                    <a:pt x="172062" y="233972"/>
                    <a:pt x="172437" y="233972"/>
                  </a:cubicBezTo>
                  <a:lnTo>
                    <a:pt x="192229" y="232956"/>
                  </a:lnTo>
                  <a:cubicBezTo>
                    <a:pt x="192175" y="230549"/>
                    <a:pt x="192336" y="228142"/>
                    <a:pt x="193031" y="226751"/>
                  </a:cubicBezTo>
                  <a:cubicBezTo>
                    <a:pt x="194047" y="224718"/>
                    <a:pt x="193833" y="220813"/>
                    <a:pt x="192603" y="219369"/>
                  </a:cubicBezTo>
                  <a:cubicBezTo>
                    <a:pt x="191747" y="218299"/>
                    <a:pt x="191640" y="216909"/>
                    <a:pt x="192336" y="215732"/>
                  </a:cubicBezTo>
                  <a:cubicBezTo>
                    <a:pt x="193138" y="214394"/>
                    <a:pt x="194689" y="213646"/>
                    <a:pt x="196401" y="213966"/>
                  </a:cubicBezTo>
                  <a:cubicBezTo>
                    <a:pt x="197899" y="214180"/>
                    <a:pt x="199343" y="210864"/>
                    <a:pt x="199771" y="209206"/>
                  </a:cubicBezTo>
                  <a:cubicBezTo>
                    <a:pt x="199878" y="208885"/>
                    <a:pt x="200145" y="208617"/>
                    <a:pt x="200520" y="208617"/>
                  </a:cubicBezTo>
                  <a:cubicBezTo>
                    <a:pt x="200948" y="208617"/>
                    <a:pt x="201215" y="208831"/>
                    <a:pt x="201322" y="209152"/>
                  </a:cubicBezTo>
                  <a:cubicBezTo>
                    <a:pt x="202018" y="211078"/>
                    <a:pt x="203729" y="214287"/>
                    <a:pt x="205227" y="214608"/>
                  </a:cubicBezTo>
                  <a:cubicBezTo>
                    <a:pt x="205869" y="214715"/>
                    <a:pt x="206136" y="214501"/>
                    <a:pt x="206243" y="214341"/>
                  </a:cubicBezTo>
                  <a:cubicBezTo>
                    <a:pt x="206725" y="213699"/>
                    <a:pt x="206618" y="211987"/>
                    <a:pt x="205655" y="210383"/>
                  </a:cubicBezTo>
                  <a:cubicBezTo>
                    <a:pt x="203836" y="207387"/>
                    <a:pt x="203087" y="204338"/>
                    <a:pt x="203676" y="202626"/>
                  </a:cubicBezTo>
                  <a:cubicBezTo>
                    <a:pt x="204211" y="201182"/>
                    <a:pt x="206457" y="196100"/>
                    <a:pt x="206564" y="195886"/>
                  </a:cubicBezTo>
                  <a:cubicBezTo>
                    <a:pt x="206671" y="195619"/>
                    <a:pt x="206939" y="195458"/>
                    <a:pt x="207206" y="195405"/>
                  </a:cubicBezTo>
                  <a:cubicBezTo>
                    <a:pt x="207474" y="195405"/>
                    <a:pt x="207795" y="195512"/>
                    <a:pt x="207955" y="195726"/>
                  </a:cubicBezTo>
                  <a:lnTo>
                    <a:pt x="210737" y="199631"/>
                  </a:lnTo>
                  <a:lnTo>
                    <a:pt x="224912" y="191393"/>
                  </a:lnTo>
                  <a:lnTo>
                    <a:pt x="219188" y="167857"/>
                  </a:lnTo>
                  <a:cubicBezTo>
                    <a:pt x="221489" y="167215"/>
                    <a:pt x="224805" y="166038"/>
                    <a:pt x="227694" y="164808"/>
                  </a:cubicBezTo>
                  <a:cubicBezTo>
                    <a:pt x="227961" y="164701"/>
                    <a:pt x="228282" y="164754"/>
                    <a:pt x="228496" y="164915"/>
                  </a:cubicBezTo>
                  <a:cubicBezTo>
                    <a:pt x="228710" y="165075"/>
                    <a:pt x="228870" y="165396"/>
                    <a:pt x="228817" y="165664"/>
                  </a:cubicBezTo>
                  <a:cubicBezTo>
                    <a:pt x="228817" y="165824"/>
                    <a:pt x="228282" y="169461"/>
                    <a:pt x="231812" y="171120"/>
                  </a:cubicBezTo>
                  <a:cubicBezTo>
                    <a:pt x="235503" y="172831"/>
                    <a:pt x="239622" y="170371"/>
                    <a:pt x="239622" y="170317"/>
                  </a:cubicBezTo>
                  <a:cubicBezTo>
                    <a:pt x="239836" y="170210"/>
                    <a:pt x="240104" y="170157"/>
                    <a:pt x="240318" y="170264"/>
                  </a:cubicBezTo>
                  <a:cubicBezTo>
                    <a:pt x="240532" y="170371"/>
                    <a:pt x="240746" y="170531"/>
                    <a:pt x="240799" y="170799"/>
                  </a:cubicBezTo>
                  <a:lnTo>
                    <a:pt x="242725" y="176576"/>
                  </a:lnTo>
                  <a:cubicBezTo>
                    <a:pt x="242725" y="176576"/>
                    <a:pt x="242778" y="177004"/>
                    <a:pt x="242725" y="177218"/>
                  </a:cubicBezTo>
                  <a:lnTo>
                    <a:pt x="240157" y="182460"/>
                  </a:lnTo>
                  <a:lnTo>
                    <a:pt x="241976" y="183583"/>
                  </a:lnTo>
                  <a:lnTo>
                    <a:pt x="244169" y="181979"/>
                  </a:lnTo>
                  <a:lnTo>
                    <a:pt x="244971" y="176736"/>
                  </a:lnTo>
                  <a:cubicBezTo>
                    <a:pt x="244971" y="176736"/>
                    <a:pt x="245078" y="176415"/>
                    <a:pt x="245185" y="176308"/>
                  </a:cubicBezTo>
                  <a:lnTo>
                    <a:pt x="251016" y="169622"/>
                  </a:lnTo>
                  <a:cubicBezTo>
                    <a:pt x="251337" y="169301"/>
                    <a:pt x="251818" y="169247"/>
                    <a:pt x="252139" y="169515"/>
                  </a:cubicBezTo>
                  <a:lnTo>
                    <a:pt x="254011" y="171066"/>
                  </a:lnTo>
                  <a:cubicBezTo>
                    <a:pt x="255349" y="170157"/>
                    <a:pt x="257702" y="168338"/>
                    <a:pt x="258451" y="167054"/>
                  </a:cubicBezTo>
                  <a:cubicBezTo>
                    <a:pt x="259896" y="164433"/>
                    <a:pt x="262570" y="164326"/>
                    <a:pt x="265619" y="164487"/>
                  </a:cubicBezTo>
                  <a:cubicBezTo>
                    <a:pt x="268775" y="164594"/>
                    <a:pt x="303705" y="165182"/>
                    <a:pt x="306433" y="165236"/>
                  </a:cubicBezTo>
                  <a:lnTo>
                    <a:pt x="338956" y="152184"/>
                  </a:lnTo>
                  <a:lnTo>
                    <a:pt x="338956" y="148279"/>
                  </a:lnTo>
                  <a:cubicBezTo>
                    <a:pt x="338956" y="147851"/>
                    <a:pt x="339277" y="147476"/>
                    <a:pt x="339705" y="147476"/>
                  </a:cubicBezTo>
                  <a:lnTo>
                    <a:pt x="354415" y="146193"/>
                  </a:lnTo>
                  <a:lnTo>
                    <a:pt x="351366" y="135334"/>
                  </a:lnTo>
                  <a:cubicBezTo>
                    <a:pt x="351366" y="135334"/>
                    <a:pt x="351366" y="135173"/>
                    <a:pt x="351366" y="135066"/>
                  </a:cubicBezTo>
                  <a:lnTo>
                    <a:pt x="351634" y="130038"/>
                  </a:lnTo>
                  <a:cubicBezTo>
                    <a:pt x="351634" y="130038"/>
                    <a:pt x="351741" y="129610"/>
                    <a:pt x="351901" y="129450"/>
                  </a:cubicBezTo>
                  <a:close/>
                </a:path>
              </a:pathLst>
            </a:custGeom>
            <a:solidFill>
              <a:schemeClr val="accent2"/>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7" name="Frihandsfigur: Form 406">
              <a:extLst>
                <a:ext uri="{FF2B5EF4-FFF2-40B4-BE49-F238E27FC236}">
                  <a16:creationId xmlns:a16="http://schemas.microsoft.com/office/drawing/2014/main" id="{708244DC-8E47-561A-F8FD-0DFA9735A743}"/>
                </a:ext>
              </a:extLst>
            </p:cNvPr>
            <p:cNvSpPr/>
            <p:nvPr/>
          </p:nvSpPr>
          <p:spPr>
            <a:xfrm>
              <a:off x="5210729" y="4356214"/>
              <a:ext cx="220973" cy="195281"/>
            </a:xfrm>
            <a:custGeom>
              <a:avLst/>
              <a:gdLst>
                <a:gd name="connsiteX0" fmla="*/ 197759 w 220973"/>
                <a:gd name="connsiteY0" fmla="*/ 40868 h 195281"/>
                <a:gd name="connsiteX1" fmla="*/ 220974 w 220973"/>
                <a:gd name="connsiteY1" fmla="*/ 34877 h 195281"/>
                <a:gd name="connsiteX2" fmla="*/ 218032 w 220973"/>
                <a:gd name="connsiteY2" fmla="*/ 28351 h 195281"/>
                <a:gd name="connsiteX3" fmla="*/ 214608 w 220973"/>
                <a:gd name="connsiteY3" fmla="*/ 21557 h 195281"/>
                <a:gd name="connsiteX4" fmla="*/ 211613 w 220973"/>
                <a:gd name="connsiteY4" fmla="*/ 15941 h 195281"/>
                <a:gd name="connsiteX5" fmla="*/ 208350 w 220973"/>
                <a:gd name="connsiteY5" fmla="*/ 11073 h 195281"/>
                <a:gd name="connsiteX6" fmla="*/ 205354 w 220973"/>
                <a:gd name="connsiteY6" fmla="*/ 6419 h 195281"/>
                <a:gd name="connsiteX7" fmla="*/ 204926 w 220973"/>
                <a:gd name="connsiteY7" fmla="*/ 2675 h 195281"/>
                <a:gd name="connsiteX8" fmla="*/ 185723 w 220973"/>
                <a:gd name="connsiteY8" fmla="*/ 3637 h 195281"/>
                <a:gd name="connsiteX9" fmla="*/ 185134 w 220973"/>
                <a:gd name="connsiteY9" fmla="*/ 5724 h 195281"/>
                <a:gd name="connsiteX10" fmla="*/ 184493 w 220973"/>
                <a:gd name="connsiteY10" fmla="*/ 6312 h 195281"/>
                <a:gd name="connsiteX11" fmla="*/ 183690 w 220973"/>
                <a:gd name="connsiteY11" fmla="*/ 6045 h 195281"/>
                <a:gd name="connsiteX12" fmla="*/ 180320 w 220973"/>
                <a:gd name="connsiteY12" fmla="*/ 5082 h 195281"/>
                <a:gd name="connsiteX13" fmla="*/ 170264 w 220973"/>
                <a:gd name="connsiteY13" fmla="*/ 10163 h 195281"/>
                <a:gd name="connsiteX14" fmla="*/ 169140 w 220973"/>
                <a:gd name="connsiteY14" fmla="*/ 9842 h 195281"/>
                <a:gd name="connsiteX15" fmla="*/ 167322 w 220973"/>
                <a:gd name="connsiteY15" fmla="*/ 6633 h 195281"/>
                <a:gd name="connsiteX16" fmla="*/ 159191 w 220973"/>
                <a:gd name="connsiteY16" fmla="*/ 10966 h 195281"/>
                <a:gd name="connsiteX17" fmla="*/ 158549 w 220973"/>
                <a:gd name="connsiteY17" fmla="*/ 11019 h 195281"/>
                <a:gd name="connsiteX18" fmla="*/ 158068 w 220973"/>
                <a:gd name="connsiteY18" fmla="*/ 10591 h 195281"/>
                <a:gd name="connsiteX19" fmla="*/ 156837 w 220973"/>
                <a:gd name="connsiteY19" fmla="*/ 7917 h 195281"/>
                <a:gd name="connsiteX20" fmla="*/ 147904 w 220973"/>
                <a:gd name="connsiteY20" fmla="*/ 12731 h 195281"/>
                <a:gd name="connsiteX21" fmla="*/ 147530 w 220973"/>
                <a:gd name="connsiteY21" fmla="*/ 12838 h 195281"/>
                <a:gd name="connsiteX22" fmla="*/ 146941 w 220973"/>
                <a:gd name="connsiteY22" fmla="*/ 12624 h 195281"/>
                <a:gd name="connsiteX23" fmla="*/ 142769 w 220973"/>
                <a:gd name="connsiteY23" fmla="*/ 8077 h 195281"/>
                <a:gd name="connsiteX24" fmla="*/ 138864 w 220973"/>
                <a:gd name="connsiteY24" fmla="*/ 0 h 195281"/>
                <a:gd name="connsiteX25" fmla="*/ 135815 w 220973"/>
                <a:gd name="connsiteY25" fmla="*/ 2033 h 195281"/>
                <a:gd name="connsiteX26" fmla="*/ 131696 w 220973"/>
                <a:gd name="connsiteY26" fmla="*/ 4226 h 195281"/>
                <a:gd name="connsiteX27" fmla="*/ 117147 w 220973"/>
                <a:gd name="connsiteY27" fmla="*/ 13908 h 195281"/>
                <a:gd name="connsiteX28" fmla="*/ 89812 w 220973"/>
                <a:gd name="connsiteY28" fmla="*/ 19899 h 195281"/>
                <a:gd name="connsiteX29" fmla="*/ 77884 w 220973"/>
                <a:gd name="connsiteY29" fmla="*/ 15138 h 195281"/>
                <a:gd name="connsiteX30" fmla="*/ 62692 w 220973"/>
                <a:gd name="connsiteY30" fmla="*/ 10110 h 195281"/>
                <a:gd name="connsiteX31" fmla="*/ 53385 w 220973"/>
                <a:gd name="connsiteY31" fmla="*/ 10163 h 195281"/>
                <a:gd name="connsiteX32" fmla="*/ 54401 w 220973"/>
                <a:gd name="connsiteY32" fmla="*/ 13694 h 195281"/>
                <a:gd name="connsiteX33" fmla="*/ 58306 w 220973"/>
                <a:gd name="connsiteY33" fmla="*/ 15406 h 195281"/>
                <a:gd name="connsiteX34" fmla="*/ 58787 w 220973"/>
                <a:gd name="connsiteY34" fmla="*/ 15994 h 195281"/>
                <a:gd name="connsiteX35" fmla="*/ 60927 w 220973"/>
                <a:gd name="connsiteY35" fmla="*/ 38086 h 195281"/>
                <a:gd name="connsiteX36" fmla="*/ 55738 w 220973"/>
                <a:gd name="connsiteY36" fmla="*/ 47447 h 195281"/>
                <a:gd name="connsiteX37" fmla="*/ 52636 w 220973"/>
                <a:gd name="connsiteY37" fmla="*/ 48142 h 195281"/>
                <a:gd name="connsiteX38" fmla="*/ 45468 w 220973"/>
                <a:gd name="connsiteY38" fmla="*/ 50603 h 195281"/>
                <a:gd name="connsiteX39" fmla="*/ 43435 w 220973"/>
                <a:gd name="connsiteY39" fmla="*/ 54508 h 195281"/>
                <a:gd name="connsiteX40" fmla="*/ 40172 w 220973"/>
                <a:gd name="connsiteY40" fmla="*/ 62050 h 195281"/>
                <a:gd name="connsiteX41" fmla="*/ 35197 w 220973"/>
                <a:gd name="connsiteY41" fmla="*/ 71197 h 195281"/>
                <a:gd name="connsiteX42" fmla="*/ 36321 w 220973"/>
                <a:gd name="connsiteY42" fmla="*/ 83875 h 195281"/>
                <a:gd name="connsiteX43" fmla="*/ 37123 w 220973"/>
                <a:gd name="connsiteY43" fmla="*/ 85052 h 195281"/>
                <a:gd name="connsiteX44" fmla="*/ 39209 w 220973"/>
                <a:gd name="connsiteY44" fmla="*/ 91631 h 195281"/>
                <a:gd name="connsiteX45" fmla="*/ 36053 w 220973"/>
                <a:gd name="connsiteY45" fmla="*/ 101420 h 195281"/>
                <a:gd name="connsiteX46" fmla="*/ 36642 w 220973"/>
                <a:gd name="connsiteY46" fmla="*/ 103399 h 195281"/>
                <a:gd name="connsiteX47" fmla="*/ 41189 w 220973"/>
                <a:gd name="connsiteY47" fmla="*/ 106930 h 195281"/>
                <a:gd name="connsiteX48" fmla="*/ 46752 w 220973"/>
                <a:gd name="connsiteY48" fmla="*/ 118484 h 195281"/>
                <a:gd name="connsiteX49" fmla="*/ 46538 w 220973"/>
                <a:gd name="connsiteY49" fmla="*/ 119875 h 195281"/>
                <a:gd name="connsiteX50" fmla="*/ 41296 w 220973"/>
                <a:gd name="connsiteY50" fmla="*/ 130573 h 195281"/>
                <a:gd name="connsiteX51" fmla="*/ 40440 w 220973"/>
                <a:gd name="connsiteY51" fmla="*/ 131054 h 195281"/>
                <a:gd name="connsiteX52" fmla="*/ 36856 w 220973"/>
                <a:gd name="connsiteY52" fmla="*/ 131536 h 195281"/>
                <a:gd name="connsiteX53" fmla="*/ 34556 w 220973"/>
                <a:gd name="connsiteY53" fmla="*/ 134264 h 195281"/>
                <a:gd name="connsiteX54" fmla="*/ 33753 w 220973"/>
                <a:gd name="connsiteY54" fmla="*/ 134852 h 195281"/>
                <a:gd name="connsiteX55" fmla="*/ 33593 w 220973"/>
                <a:gd name="connsiteY55" fmla="*/ 134852 h 195281"/>
                <a:gd name="connsiteX56" fmla="*/ 14496 w 220973"/>
                <a:gd name="connsiteY56" fmla="*/ 131322 h 195281"/>
                <a:gd name="connsiteX57" fmla="*/ 14389 w 220973"/>
                <a:gd name="connsiteY57" fmla="*/ 136190 h 195281"/>
                <a:gd name="connsiteX58" fmla="*/ 11554 w 220973"/>
                <a:gd name="connsiteY58" fmla="*/ 150418 h 195281"/>
                <a:gd name="connsiteX59" fmla="*/ 9201 w 220973"/>
                <a:gd name="connsiteY59" fmla="*/ 163417 h 195281"/>
                <a:gd name="connsiteX60" fmla="*/ 7810 w 220973"/>
                <a:gd name="connsiteY60" fmla="*/ 176950 h 195281"/>
                <a:gd name="connsiteX61" fmla="*/ 5777 w 220973"/>
                <a:gd name="connsiteY61" fmla="*/ 182888 h 195281"/>
                <a:gd name="connsiteX62" fmla="*/ 0 w 220973"/>
                <a:gd name="connsiteY62" fmla="*/ 182032 h 195281"/>
                <a:gd name="connsiteX63" fmla="*/ 4386 w 220973"/>
                <a:gd name="connsiteY63" fmla="*/ 188130 h 195281"/>
                <a:gd name="connsiteX64" fmla="*/ 7810 w 220973"/>
                <a:gd name="connsiteY64" fmla="*/ 191661 h 195281"/>
                <a:gd name="connsiteX65" fmla="*/ 13105 w 220973"/>
                <a:gd name="connsiteY65" fmla="*/ 195244 h 195281"/>
                <a:gd name="connsiteX66" fmla="*/ 16101 w 220973"/>
                <a:gd name="connsiteY66" fmla="*/ 194656 h 195281"/>
                <a:gd name="connsiteX67" fmla="*/ 23964 w 220973"/>
                <a:gd name="connsiteY67" fmla="*/ 194656 h 195281"/>
                <a:gd name="connsiteX68" fmla="*/ 27816 w 220973"/>
                <a:gd name="connsiteY68" fmla="*/ 194389 h 195281"/>
                <a:gd name="connsiteX69" fmla="*/ 28992 w 220973"/>
                <a:gd name="connsiteY69" fmla="*/ 190377 h 195281"/>
                <a:gd name="connsiteX70" fmla="*/ 36588 w 220973"/>
                <a:gd name="connsiteY70" fmla="*/ 183797 h 195281"/>
                <a:gd name="connsiteX71" fmla="*/ 41402 w 220973"/>
                <a:gd name="connsiteY71" fmla="*/ 185883 h 195281"/>
                <a:gd name="connsiteX72" fmla="*/ 43275 w 220973"/>
                <a:gd name="connsiteY72" fmla="*/ 187488 h 195281"/>
                <a:gd name="connsiteX73" fmla="*/ 45682 w 220973"/>
                <a:gd name="connsiteY73" fmla="*/ 187007 h 195281"/>
                <a:gd name="connsiteX74" fmla="*/ 46645 w 220973"/>
                <a:gd name="connsiteY74" fmla="*/ 184172 h 195281"/>
                <a:gd name="connsiteX75" fmla="*/ 50229 w 220973"/>
                <a:gd name="connsiteY75" fmla="*/ 178181 h 195281"/>
                <a:gd name="connsiteX76" fmla="*/ 55578 w 220973"/>
                <a:gd name="connsiteY76" fmla="*/ 172992 h 195281"/>
                <a:gd name="connsiteX77" fmla="*/ 57022 w 220973"/>
                <a:gd name="connsiteY77" fmla="*/ 171120 h 195281"/>
                <a:gd name="connsiteX78" fmla="*/ 63922 w 220973"/>
                <a:gd name="connsiteY78" fmla="*/ 171494 h 195281"/>
                <a:gd name="connsiteX79" fmla="*/ 65902 w 220973"/>
                <a:gd name="connsiteY79" fmla="*/ 171762 h 195281"/>
                <a:gd name="connsiteX80" fmla="*/ 67720 w 220973"/>
                <a:gd name="connsiteY80" fmla="*/ 169996 h 195281"/>
                <a:gd name="connsiteX81" fmla="*/ 75049 w 220973"/>
                <a:gd name="connsiteY81" fmla="*/ 167482 h 195281"/>
                <a:gd name="connsiteX82" fmla="*/ 79114 w 220973"/>
                <a:gd name="connsiteY82" fmla="*/ 167161 h 195281"/>
                <a:gd name="connsiteX83" fmla="*/ 86228 w 220973"/>
                <a:gd name="connsiteY83" fmla="*/ 163791 h 195281"/>
                <a:gd name="connsiteX84" fmla="*/ 91792 w 220973"/>
                <a:gd name="connsiteY84" fmla="*/ 159459 h 195281"/>
                <a:gd name="connsiteX85" fmla="*/ 93717 w 220973"/>
                <a:gd name="connsiteY85" fmla="*/ 159619 h 195281"/>
                <a:gd name="connsiteX86" fmla="*/ 98799 w 220973"/>
                <a:gd name="connsiteY86" fmla="*/ 159191 h 195281"/>
                <a:gd name="connsiteX87" fmla="*/ 99601 w 220973"/>
                <a:gd name="connsiteY87" fmla="*/ 158014 h 195281"/>
                <a:gd name="connsiteX88" fmla="*/ 102650 w 220973"/>
                <a:gd name="connsiteY88" fmla="*/ 155554 h 195281"/>
                <a:gd name="connsiteX89" fmla="*/ 104630 w 220973"/>
                <a:gd name="connsiteY89" fmla="*/ 153200 h 195281"/>
                <a:gd name="connsiteX90" fmla="*/ 108321 w 220973"/>
                <a:gd name="connsiteY90" fmla="*/ 149830 h 195281"/>
                <a:gd name="connsiteX91" fmla="*/ 112546 w 220973"/>
                <a:gd name="connsiteY91" fmla="*/ 151649 h 195281"/>
                <a:gd name="connsiteX92" fmla="*/ 114793 w 220973"/>
                <a:gd name="connsiteY92" fmla="*/ 153093 h 195281"/>
                <a:gd name="connsiteX93" fmla="*/ 115274 w 220973"/>
                <a:gd name="connsiteY93" fmla="*/ 153093 h 195281"/>
                <a:gd name="connsiteX94" fmla="*/ 115274 w 220973"/>
                <a:gd name="connsiteY94" fmla="*/ 153093 h 195281"/>
                <a:gd name="connsiteX95" fmla="*/ 117040 w 220973"/>
                <a:gd name="connsiteY95" fmla="*/ 153093 h 195281"/>
                <a:gd name="connsiteX96" fmla="*/ 129343 w 220973"/>
                <a:gd name="connsiteY96" fmla="*/ 148974 h 195281"/>
                <a:gd name="connsiteX97" fmla="*/ 131108 w 220973"/>
                <a:gd name="connsiteY97" fmla="*/ 143197 h 195281"/>
                <a:gd name="connsiteX98" fmla="*/ 131215 w 220973"/>
                <a:gd name="connsiteY98" fmla="*/ 141646 h 195281"/>
                <a:gd name="connsiteX99" fmla="*/ 135494 w 220973"/>
                <a:gd name="connsiteY99" fmla="*/ 139078 h 195281"/>
                <a:gd name="connsiteX100" fmla="*/ 136618 w 220973"/>
                <a:gd name="connsiteY100" fmla="*/ 139774 h 195281"/>
                <a:gd name="connsiteX101" fmla="*/ 139239 w 220973"/>
                <a:gd name="connsiteY101" fmla="*/ 140736 h 195281"/>
                <a:gd name="connsiteX102" fmla="*/ 139934 w 220973"/>
                <a:gd name="connsiteY102" fmla="*/ 140416 h 195281"/>
                <a:gd name="connsiteX103" fmla="*/ 148011 w 220973"/>
                <a:gd name="connsiteY103" fmla="*/ 139025 h 195281"/>
                <a:gd name="connsiteX104" fmla="*/ 151221 w 220973"/>
                <a:gd name="connsiteY104" fmla="*/ 139239 h 195281"/>
                <a:gd name="connsiteX105" fmla="*/ 156303 w 220973"/>
                <a:gd name="connsiteY105" fmla="*/ 138169 h 195281"/>
                <a:gd name="connsiteX106" fmla="*/ 156837 w 220973"/>
                <a:gd name="connsiteY106" fmla="*/ 137794 h 195281"/>
                <a:gd name="connsiteX107" fmla="*/ 164326 w 220973"/>
                <a:gd name="connsiteY107" fmla="*/ 134585 h 195281"/>
                <a:gd name="connsiteX108" fmla="*/ 165664 w 220973"/>
                <a:gd name="connsiteY108" fmla="*/ 134103 h 195281"/>
                <a:gd name="connsiteX109" fmla="*/ 166305 w 220973"/>
                <a:gd name="connsiteY109" fmla="*/ 129771 h 195281"/>
                <a:gd name="connsiteX110" fmla="*/ 167215 w 220973"/>
                <a:gd name="connsiteY110" fmla="*/ 127043 h 195281"/>
                <a:gd name="connsiteX111" fmla="*/ 172136 w 220973"/>
                <a:gd name="connsiteY111" fmla="*/ 126401 h 195281"/>
                <a:gd name="connsiteX112" fmla="*/ 179946 w 220973"/>
                <a:gd name="connsiteY112" fmla="*/ 124261 h 195281"/>
                <a:gd name="connsiteX113" fmla="*/ 184065 w 220973"/>
                <a:gd name="connsiteY113" fmla="*/ 123245 h 195281"/>
                <a:gd name="connsiteX114" fmla="*/ 183690 w 220973"/>
                <a:gd name="connsiteY114" fmla="*/ 122763 h 195281"/>
                <a:gd name="connsiteX115" fmla="*/ 180213 w 220973"/>
                <a:gd name="connsiteY115" fmla="*/ 109925 h 195281"/>
                <a:gd name="connsiteX116" fmla="*/ 177860 w 220973"/>
                <a:gd name="connsiteY116" fmla="*/ 108962 h 195281"/>
                <a:gd name="connsiteX117" fmla="*/ 177378 w 220973"/>
                <a:gd name="connsiteY117" fmla="*/ 108267 h 195281"/>
                <a:gd name="connsiteX118" fmla="*/ 178609 w 220973"/>
                <a:gd name="connsiteY118" fmla="*/ 93771 h 195281"/>
                <a:gd name="connsiteX119" fmla="*/ 182139 w 220973"/>
                <a:gd name="connsiteY119" fmla="*/ 91631 h 195281"/>
                <a:gd name="connsiteX120" fmla="*/ 184920 w 220973"/>
                <a:gd name="connsiteY120" fmla="*/ 89759 h 195281"/>
                <a:gd name="connsiteX121" fmla="*/ 188879 w 220973"/>
                <a:gd name="connsiteY121" fmla="*/ 78900 h 195281"/>
                <a:gd name="connsiteX122" fmla="*/ 185562 w 220973"/>
                <a:gd name="connsiteY122" fmla="*/ 78419 h 195281"/>
                <a:gd name="connsiteX123" fmla="*/ 184867 w 220973"/>
                <a:gd name="connsiteY123" fmla="*/ 77777 h 195281"/>
                <a:gd name="connsiteX124" fmla="*/ 183476 w 220973"/>
                <a:gd name="connsiteY124" fmla="*/ 70823 h 195281"/>
                <a:gd name="connsiteX125" fmla="*/ 183530 w 220973"/>
                <a:gd name="connsiteY125" fmla="*/ 70341 h 195281"/>
                <a:gd name="connsiteX126" fmla="*/ 197277 w 220973"/>
                <a:gd name="connsiteY126" fmla="*/ 41028 h 195281"/>
                <a:gd name="connsiteX127" fmla="*/ 115328 w 220973"/>
                <a:gd name="connsiteY127" fmla="*/ 149670 h 195281"/>
                <a:gd name="connsiteX128" fmla="*/ 115328 w 220973"/>
                <a:gd name="connsiteY128" fmla="*/ 149670 h 195281"/>
                <a:gd name="connsiteX129" fmla="*/ 115328 w 220973"/>
                <a:gd name="connsiteY129" fmla="*/ 150258 h 195281"/>
                <a:gd name="connsiteX130" fmla="*/ 115328 w 220973"/>
                <a:gd name="connsiteY130" fmla="*/ 149670 h 19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20973" h="195281">
                  <a:moveTo>
                    <a:pt x="197759" y="40868"/>
                  </a:moveTo>
                  <a:cubicBezTo>
                    <a:pt x="199417" y="39156"/>
                    <a:pt x="219743" y="35091"/>
                    <a:pt x="220974" y="34877"/>
                  </a:cubicBezTo>
                  <a:cubicBezTo>
                    <a:pt x="220065" y="33860"/>
                    <a:pt x="218567" y="31667"/>
                    <a:pt x="218032" y="28351"/>
                  </a:cubicBezTo>
                  <a:cubicBezTo>
                    <a:pt x="217657" y="26104"/>
                    <a:pt x="216106" y="23804"/>
                    <a:pt x="214608" y="21557"/>
                  </a:cubicBezTo>
                  <a:cubicBezTo>
                    <a:pt x="213271" y="19578"/>
                    <a:pt x="212041" y="17706"/>
                    <a:pt x="211613" y="15941"/>
                  </a:cubicBezTo>
                  <a:cubicBezTo>
                    <a:pt x="211238" y="14282"/>
                    <a:pt x="209794" y="12624"/>
                    <a:pt x="208350" y="11073"/>
                  </a:cubicBezTo>
                  <a:cubicBezTo>
                    <a:pt x="206959" y="9468"/>
                    <a:pt x="205622" y="7970"/>
                    <a:pt x="205354" y="6419"/>
                  </a:cubicBezTo>
                  <a:cubicBezTo>
                    <a:pt x="205194" y="5510"/>
                    <a:pt x="205033" y="4172"/>
                    <a:pt x="204926" y="2675"/>
                  </a:cubicBezTo>
                  <a:lnTo>
                    <a:pt x="185723" y="3637"/>
                  </a:lnTo>
                  <a:lnTo>
                    <a:pt x="185134" y="5724"/>
                  </a:lnTo>
                  <a:cubicBezTo>
                    <a:pt x="185027" y="5991"/>
                    <a:pt x="184813" y="6259"/>
                    <a:pt x="184493" y="6312"/>
                  </a:cubicBezTo>
                  <a:cubicBezTo>
                    <a:pt x="184225" y="6366"/>
                    <a:pt x="183904" y="6312"/>
                    <a:pt x="183690" y="6045"/>
                  </a:cubicBezTo>
                  <a:cubicBezTo>
                    <a:pt x="183637" y="5991"/>
                    <a:pt x="182246" y="4440"/>
                    <a:pt x="180320" y="5082"/>
                  </a:cubicBezTo>
                  <a:cubicBezTo>
                    <a:pt x="177913" y="5884"/>
                    <a:pt x="170317" y="10110"/>
                    <a:pt x="170264" y="10163"/>
                  </a:cubicBezTo>
                  <a:cubicBezTo>
                    <a:pt x="169889" y="10377"/>
                    <a:pt x="169354" y="10217"/>
                    <a:pt x="169140" y="9842"/>
                  </a:cubicBezTo>
                  <a:lnTo>
                    <a:pt x="167322" y="6633"/>
                  </a:lnTo>
                  <a:lnTo>
                    <a:pt x="159191" y="10966"/>
                  </a:lnTo>
                  <a:cubicBezTo>
                    <a:pt x="159191" y="10966"/>
                    <a:pt x="158763" y="11073"/>
                    <a:pt x="158549" y="11019"/>
                  </a:cubicBezTo>
                  <a:cubicBezTo>
                    <a:pt x="158335" y="10966"/>
                    <a:pt x="158175" y="10805"/>
                    <a:pt x="158068" y="10591"/>
                  </a:cubicBezTo>
                  <a:lnTo>
                    <a:pt x="156837" y="7917"/>
                  </a:lnTo>
                  <a:lnTo>
                    <a:pt x="147904" y="12731"/>
                  </a:lnTo>
                  <a:cubicBezTo>
                    <a:pt x="147904" y="12731"/>
                    <a:pt x="147637" y="12838"/>
                    <a:pt x="147530" y="12838"/>
                  </a:cubicBezTo>
                  <a:cubicBezTo>
                    <a:pt x="147316" y="12838"/>
                    <a:pt x="147102" y="12784"/>
                    <a:pt x="146941" y="12624"/>
                  </a:cubicBezTo>
                  <a:cubicBezTo>
                    <a:pt x="146834" y="12517"/>
                    <a:pt x="144748" y="10538"/>
                    <a:pt x="142769" y="8077"/>
                  </a:cubicBezTo>
                  <a:cubicBezTo>
                    <a:pt x="141111" y="5991"/>
                    <a:pt x="139453" y="1551"/>
                    <a:pt x="138864" y="0"/>
                  </a:cubicBezTo>
                  <a:cubicBezTo>
                    <a:pt x="137955" y="695"/>
                    <a:pt x="136992" y="1391"/>
                    <a:pt x="135815" y="2033"/>
                  </a:cubicBezTo>
                  <a:cubicBezTo>
                    <a:pt x="134371" y="2782"/>
                    <a:pt x="132980" y="3530"/>
                    <a:pt x="131696" y="4226"/>
                  </a:cubicBezTo>
                  <a:cubicBezTo>
                    <a:pt x="125545" y="7382"/>
                    <a:pt x="120731" y="9896"/>
                    <a:pt x="117147" y="13908"/>
                  </a:cubicBezTo>
                  <a:cubicBezTo>
                    <a:pt x="112546" y="19097"/>
                    <a:pt x="99601" y="22841"/>
                    <a:pt x="89812" y="19899"/>
                  </a:cubicBezTo>
                  <a:cubicBezTo>
                    <a:pt x="86068" y="18776"/>
                    <a:pt x="81896" y="16903"/>
                    <a:pt x="77884" y="15138"/>
                  </a:cubicBezTo>
                  <a:cubicBezTo>
                    <a:pt x="71839" y="12464"/>
                    <a:pt x="66116" y="9896"/>
                    <a:pt x="62692" y="10110"/>
                  </a:cubicBezTo>
                  <a:cubicBezTo>
                    <a:pt x="58413" y="10377"/>
                    <a:pt x="55096" y="10270"/>
                    <a:pt x="53385" y="10163"/>
                  </a:cubicBezTo>
                  <a:lnTo>
                    <a:pt x="54401" y="13694"/>
                  </a:lnTo>
                  <a:lnTo>
                    <a:pt x="58306" y="15406"/>
                  </a:lnTo>
                  <a:cubicBezTo>
                    <a:pt x="58306" y="15406"/>
                    <a:pt x="58734" y="15727"/>
                    <a:pt x="58787" y="15994"/>
                  </a:cubicBezTo>
                  <a:cubicBezTo>
                    <a:pt x="58894" y="16582"/>
                    <a:pt x="61355" y="31079"/>
                    <a:pt x="60927" y="38086"/>
                  </a:cubicBezTo>
                  <a:cubicBezTo>
                    <a:pt x="60499" y="45093"/>
                    <a:pt x="60125" y="46324"/>
                    <a:pt x="55738" y="47447"/>
                  </a:cubicBezTo>
                  <a:cubicBezTo>
                    <a:pt x="54722" y="47715"/>
                    <a:pt x="53652" y="47928"/>
                    <a:pt x="52636" y="48142"/>
                  </a:cubicBezTo>
                  <a:cubicBezTo>
                    <a:pt x="49854" y="48731"/>
                    <a:pt x="47233" y="49266"/>
                    <a:pt x="45468" y="50603"/>
                  </a:cubicBezTo>
                  <a:cubicBezTo>
                    <a:pt x="44398" y="51405"/>
                    <a:pt x="44024" y="52636"/>
                    <a:pt x="43435" y="54508"/>
                  </a:cubicBezTo>
                  <a:cubicBezTo>
                    <a:pt x="42847" y="56487"/>
                    <a:pt x="42098" y="58894"/>
                    <a:pt x="40172" y="62050"/>
                  </a:cubicBezTo>
                  <a:cubicBezTo>
                    <a:pt x="36909" y="67399"/>
                    <a:pt x="35465" y="70555"/>
                    <a:pt x="35197" y="71197"/>
                  </a:cubicBezTo>
                  <a:cubicBezTo>
                    <a:pt x="35037" y="74139"/>
                    <a:pt x="34876" y="81735"/>
                    <a:pt x="36321" y="83875"/>
                  </a:cubicBezTo>
                  <a:cubicBezTo>
                    <a:pt x="36642" y="84303"/>
                    <a:pt x="36909" y="84731"/>
                    <a:pt x="37123" y="85052"/>
                  </a:cubicBezTo>
                  <a:cubicBezTo>
                    <a:pt x="38514" y="87084"/>
                    <a:pt x="39209" y="88047"/>
                    <a:pt x="39209" y="91631"/>
                  </a:cubicBezTo>
                  <a:cubicBezTo>
                    <a:pt x="39209" y="95215"/>
                    <a:pt x="36749" y="100190"/>
                    <a:pt x="36053" y="101420"/>
                  </a:cubicBezTo>
                  <a:lnTo>
                    <a:pt x="36642" y="103399"/>
                  </a:lnTo>
                  <a:cubicBezTo>
                    <a:pt x="37765" y="103560"/>
                    <a:pt x="40012" y="104148"/>
                    <a:pt x="41189" y="106930"/>
                  </a:cubicBezTo>
                  <a:cubicBezTo>
                    <a:pt x="42472" y="109872"/>
                    <a:pt x="46217" y="117414"/>
                    <a:pt x="46752" y="118484"/>
                  </a:cubicBezTo>
                  <a:cubicBezTo>
                    <a:pt x="46805" y="118484"/>
                    <a:pt x="46698" y="119179"/>
                    <a:pt x="46538" y="119875"/>
                  </a:cubicBezTo>
                  <a:lnTo>
                    <a:pt x="41296" y="130573"/>
                  </a:lnTo>
                  <a:cubicBezTo>
                    <a:pt x="41135" y="130894"/>
                    <a:pt x="40814" y="131054"/>
                    <a:pt x="40440" y="131054"/>
                  </a:cubicBezTo>
                  <a:cubicBezTo>
                    <a:pt x="40440" y="131054"/>
                    <a:pt x="38728" y="130894"/>
                    <a:pt x="36856" y="131536"/>
                  </a:cubicBezTo>
                  <a:cubicBezTo>
                    <a:pt x="35197" y="132124"/>
                    <a:pt x="34556" y="134264"/>
                    <a:pt x="34556" y="134264"/>
                  </a:cubicBezTo>
                  <a:cubicBezTo>
                    <a:pt x="34449" y="134638"/>
                    <a:pt x="34128" y="134852"/>
                    <a:pt x="33753" y="134852"/>
                  </a:cubicBezTo>
                  <a:cubicBezTo>
                    <a:pt x="33753" y="134852"/>
                    <a:pt x="33646" y="134852"/>
                    <a:pt x="33593" y="134852"/>
                  </a:cubicBezTo>
                  <a:lnTo>
                    <a:pt x="14496" y="131322"/>
                  </a:lnTo>
                  <a:cubicBezTo>
                    <a:pt x="14496" y="132980"/>
                    <a:pt x="14496" y="134585"/>
                    <a:pt x="14389" y="136190"/>
                  </a:cubicBezTo>
                  <a:cubicBezTo>
                    <a:pt x="13961" y="143465"/>
                    <a:pt x="13212" y="146246"/>
                    <a:pt x="11554" y="150418"/>
                  </a:cubicBezTo>
                  <a:cubicBezTo>
                    <a:pt x="9896" y="154591"/>
                    <a:pt x="11608" y="158068"/>
                    <a:pt x="9201" y="163417"/>
                  </a:cubicBezTo>
                  <a:cubicBezTo>
                    <a:pt x="6793" y="168766"/>
                    <a:pt x="7649" y="174864"/>
                    <a:pt x="7810" y="176950"/>
                  </a:cubicBezTo>
                  <a:cubicBezTo>
                    <a:pt x="7970" y="179036"/>
                    <a:pt x="8773" y="182567"/>
                    <a:pt x="5777" y="182888"/>
                  </a:cubicBezTo>
                  <a:cubicBezTo>
                    <a:pt x="3423" y="183155"/>
                    <a:pt x="2461" y="181872"/>
                    <a:pt x="0" y="182032"/>
                  </a:cubicBezTo>
                  <a:cubicBezTo>
                    <a:pt x="1123" y="184279"/>
                    <a:pt x="2675" y="186953"/>
                    <a:pt x="4386" y="188130"/>
                  </a:cubicBezTo>
                  <a:cubicBezTo>
                    <a:pt x="5724" y="189039"/>
                    <a:pt x="6793" y="190377"/>
                    <a:pt x="7810" y="191661"/>
                  </a:cubicBezTo>
                  <a:cubicBezTo>
                    <a:pt x="9468" y="193747"/>
                    <a:pt x="10912" y="195565"/>
                    <a:pt x="13105" y="195244"/>
                  </a:cubicBezTo>
                  <a:cubicBezTo>
                    <a:pt x="14282" y="195084"/>
                    <a:pt x="15245" y="194870"/>
                    <a:pt x="16101" y="194656"/>
                  </a:cubicBezTo>
                  <a:cubicBezTo>
                    <a:pt x="18187" y="194121"/>
                    <a:pt x="19952" y="193693"/>
                    <a:pt x="23964" y="194656"/>
                  </a:cubicBezTo>
                  <a:cubicBezTo>
                    <a:pt x="25783" y="195084"/>
                    <a:pt x="27067" y="195030"/>
                    <a:pt x="27816" y="194389"/>
                  </a:cubicBezTo>
                  <a:cubicBezTo>
                    <a:pt x="28832" y="193586"/>
                    <a:pt x="28992" y="191821"/>
                    <a:pt x="28992" y="190377"/>
                  </a:cubicBezTo>
                  <a:cubicBezTo>
                    <a:pt x="28992" y="187274"/>
                    <a:pt x="31827" y="184814"/>
                    <a:pt x="36588" y="183797"/>
                  </a:cubicBezTo>
                  <a:cubicBezTo>
                    <a:pt x="39263" y="183209"/>
                    <a:pt x="40440" y="184707"/>
                    <a:pt x="41402" y="185883"/>
                  </a:cubicBezTo>
                  <a:cubicBezTo>
                    <a:pt x="41991" y="186632"/>
                    <a:pt x="42472" y="187221"/>
                    <a:pt x="43275" y="187488"/>
                  </a:cubicBezTo>
                  <a:cubicBezTo>
                    <a:pt x="44452" y="187809"/>
                    <a:pt x="45200" y="187381"/>
                    <a:pt x="45682" y="187007"/>
                  </a:cubicBezTo>
                  <a:cubicBezTo>
                    <a:pt x="46431" y="186311"/>
                    <a:pt x="46859" y="185135"/>
                    <a:pt x="46645" y="184172"/>
                  </a:cubicBezTo>
                  <a:cubicBezTo>
                    <a:pt x="46056" y="181176"/>
                    <a:pt x="47233" y="179143"/>
                    <a:pt x="50229" y="178181"/>
                  </a:cubicBezTo>
                  <a:cubicBezTo>
                    <a:pt x="52261" y="177539"/>
                    <a:pt x="54080" y="175025"/>
                    <a:pt x="55578" y="172992"/>
                  </a:cubicBezTo>
                  <a:cubicBezTo>
                    <a:pt x="56113" y="172297"/>
                    <a:pt x="56594" y="171655"/>
                    <a:pt x="57022" y="171120"/>
                  </a:cubicBezTo>
                  <a:cubicBezTo>
                    <a:pt x="58252" y="169675"/>
                    <a:pt x="60445" y="168552"/>
                    <a:pt x="63922" y="171494"/>
                  </a:cubicBezTo>
                  <a:cubicBezTo>
                    <a:pt x="64618" y="172083"/>
                    <a:pt x="65581" y="171869"/>
                    <a:pt x="65902" y="171762"/>
                  </a:cubicBezTo>
                  <a:cubicBezTo>
                    <a:pt x="66811" y="171441"/>
                    <a:pt x="67560" y="170745"/>
                    <a:pt x="67720" y="169996"/>
                  </a:cubicBezTo>
                  <a:cubicBezTo>
                    <a:pt x="68202" y="167910"/>
                    <a:pt x="70930" y="167750"/>
                    <a:pt x="75049" y="167482"/>
                  </a:cubicBezTo>
                  <a:cubicBezTo>
                    <a:pt x="76279" y="167429"/>
                    <a:pt x="77670" y="167322"/>
                    <a:pt x="79114" y="167161"/>
                  </a:cubicBezTo>
                  <a:cubicBezTo>
                    <a:pt x="85266" y="166519"/>
                    <a:pt x="85908" y="165450"/>
                    <a:pt x="86228" y="163791"/>
                  </a:cubicBezTo>
                  <a:cubicBezTo>
                    <a:pt x="86603" y="161812"/>
                    <a:pt x="87619" y="159191"/>
                    <a:pt x="91792" y="159459"/>
                  </a:cubicBezTo>
                  <a:cubicBezTo>
                    <a:pt x="92434" y="159459"/>
                    <a:pt x="93075" y="159566"/>
                    <a:pt x="93717" y="159619"/>
                  </a:cubicBezTo>
                  <a:cubicBezTo>
                    <a:pt x="95857" y="159833"/>
                    <a:pt x="97943" y="160047"/>
                    <a:pt x="98799" y="159191"/>
                  </a:cubicBezTo>
                  <a:cubicBezTo>
                    <a:pt x="99227" y="158763"/>
                    <a:pt x="99387" y="158442"/>
                    <a:pt x="99601" y="158014"/>
                  </a:cubicBezTo>
                  <a:cubicBezTo>
                    <a:pt x="100136" y="156998"/>
                    <a:pt x="100671" y="156196"/>
                    <a:pt x="102650" y="155554"/>
                  </a:cubicBezTo>
                  <a:cubicBezTo>
                    <a:pt x="103667" y="155233"/>
                    <a:pt x="104095" y="154270"/>
                    <a:pt x="104630" y="153200"/>
                  </a:cubicBezTo>
                  <a:cubicBezTo>
                    <a:pt x="105271" y="151809"/>
                    <a:pt x="106127" y="150098"/>
                    <a:pt x="108321" y="149830"/>
                  </a:cubicBezTo>
                  <a:cubicBezTo>
                    <a:pt x="110567" y="149563"/>
                    <a:pt x="111637" y="150686"/>
                    <a:pt x="112546" y="151649"/>
                  </a:cubicBezTo>
                  <a:cubicBezTo>
                    <a:pt x="113188" y="152344"/>
                    <a:pt x="113777" y="152933"/>
                    <a:pt x="114793" y="153093"/>
                  </a:cubicBezTo>
                  <a:cubicBezTo>
                    <a:pt x="114953" y="153093"/>
                    <a:pt x="115114" y="153093"/>
                    <a:pt x="115274" y="153093"/>
                  </a:cubicBezTo>
                  <a:lnTo>
                    <a:pt x="115274" y="153093"/>
                  </a:lnTo>
                  <a:cubicBezTo>
                    <a:pt x="115274" y="153093"/>
                    <a:pt x="117040" y="153093"/>
                    <a:pt x="117040" y="153093"/>
                  </a:cubicBezTo>
                  <a:cubicBezTo>
                    <a:pt x="120838" y="153040"/>
                    <a:pt x="126989" y="152023"/>
                    <a:pt x="129343" y="148974"/>
                  </a:cubicBezTo>
                  <a:cubicBezTo>
                    <a:pt x="131001" y="146781"/>
                    <a:pt x="131054" y="144855"/>
                    <a:pt x="131108" y="143197"/>
                  </a:cubicBezTo>
                  <a:cubicBezTo>
                    <a:pt x="131108" y="142662"/>
                    <a:pt x="131108" y="142127"/>
                    <a:pt x="131215" y="141646"/>
                  </a:cubicBezTo>
                  <a:lnTo>
                    <a:pt x="135494" y="139078"/>
                  </a:lnTo>
                  <a:cubicBezTo>
                    <a:pt x="135869" y="139292"/>
                    <a:pt x="136243" y="139560"/>
                    <a:pt x="136618" y="139774"/>
                  </a:cubicBezTo>
                  <a:cubicBezTo>
                    <a:pt x="137741" y="140576"/>
                    <a:pt x="138543" y="141057"/>
                    <a:pt x="139239" y="140736"/>
                  </a:cubicBezTo>
                  <a:lnTo>
                    <a:pt x="139934" y="140416"/>
                  </a:lnTo>
                  <a:cubicBezTo>
                    <a:pt x="141913" y="139399"/>
                    <a:pt x="143144" y="138811"/>
                    <a:pt x="148011" y="139025"/>
                  </a:cubicBezTo>
                  <a:cubicBezTo>
                    <a:pt x="149349" y="139078"/>
                    <a:pt x="150365" y="139185"/>
                    <a:pt x="151221" y="139239"/>
                  </a:cubicBezTo>
                  <a:cubicBezTo>
                    <a:pt x="153681" y="139453"/>
                    <a:pt x="154430" y="139506"/>
                    <a:pt x="156303" y="138169"/>
                  </a:cubicBezTo>
                  <a:lnTo>
                    <a:pt x="156837" y="137794"/>
                  </a:lnTo>
                  <a:cubicBezTo>
                    <a:pt x="159351" y="135976"/>
                    <a:pt x="161170" y="134638"/>
                    <a:pt x="164326" y="134585"/>
                  </a:cubicBezTo>
                  <a:cubicBezTo>
                    <a:pt x="164915" y="134585"/>
                    <a:pt x="165396" y="134424"/>
                    <a:pt x="165664" y="134103"/>
                  </a:cubicBezTo>
                  <a:cubicBezTo>
                    <a:pt x="166466" y="133248"/>
                    <a:pt x="166359" y="131322"/>
                    <a:pt x="166305" y="129771"/>
                  </a:cubicBezTo>
                  <a:cubicBezTo>
                    <a:pt x="166305" y="128487"/>
                    <a:pt x="166519" y="127631"/>
                    <a:pt x="167215" y="127043"/>
                  </a:cubicBezTo>
                  <a:cubicBezTo>
                    <a:pt x="168124" y="126240"/>
                    <a:pt x="169622" y="126026"/>
                    <a:pt x="172136" y="126401"/>
                  </a:cubicBezTo>
                  <a:cubicBezTo>
                    <a:pt x="175292" y="126829"/>
                    <a:pt x="176790" y="126294"/>
                    <a:pt x="179946" y="124261"/>
                  </a:cubicBezTo>
                  <a:cubicBezTo>
                    <a:pt x="181283" y="123405"/>
                    <a:pt x="182674" y="123138"/>
                    <a:pt x="184065" y="123245"/>
                  </a:cubicBezTo>
                  <a:cubicBezTo>
                    <a:pt x="183904" y="123138"/>
                    <a:pt x="183744" y="122977"/>
                    <a:pt x="183690" y="122763"/>
                  </a:cubicBezTo>
                  <a:lnTo>
                    <a:pt x="180213" y="109925"/>
                  </a:lnTo>
                  <a:lnTo>
                    <a:pt x="177860" y="108962"/>
                  </a:lnTo>
                  <a:cubicBezTo>
                    <a:pt x="177860" y="108962"/>
                    <a:pt x="177432" y="108588"/>
                    <a:pt x="177378" y="108267"/>
                  </a:cubicBezTo>
                  <a:cubicBezTo>
                    <a:pt x="177271" y="107037"/>
                    <a:pt x="176362" y="96392"/>
                    <a:pt x="178609" y="93771"/>
                  </a:cubicBezTo>
                  <a:cubicBezTo>
                    <a:pt x="179732" y="92434"/>
                    <a:pt x="181016" y="92006"/>
                    <a:pt x="182139" y="91631"/>
                  </a:cubicBezTo>
                  <a:cubicBezTo>
                    <a:pt x="183316" y="91257"/>
                    <a:pt x="184225" y="90936"/>
                    <a:pt x="184920" y="89759"/>
                  </a:cubicBezTo>
                  <a:cubicBezTo>
                    <a:pt x="186204" y="87673"/>
                    <a:pt x="188183" y="81307"/>
                    <a:pt x="188879" y="78900"/>
                  </a:cubicBezTo>
                  <a:lnTo>
                    <a:pt x="185562" y="78419"/>
                  </a:lnTo>
                  <a:cubicBezTo>
                    <a:pt x="185241" y="78419"/>
                    <a:pt x="184920" y="78098"/>
                    <a:pt x="184867" y="77777"/>
                  </a:cubicBezTo>
                  <a:lnTo>
                    <a:pt x="183476" y="70823"/>
                  </a:lnTo>
                  <a:cubicBezTo>
                    <a:pt x="183476" y="70823"/>
                    <a:pt x="183476" y="70502"/>
                    <a:pt x="183530" y="70341"/>
                  </a:cubicBezTo>
                  <a:cubicBezTo>
                    <a:pt x="185616" y="65688"/>
                    <a:pt x="195940" y="42419"/>
                    <a:pt x="197277" y="41028"/>
                  </a:cubicBezTo>
                  <a:close/>
                  <a:moveTo>
                    <a:pt x="115328" y="149670"/>
                  </a:moveTo>
                  <a:lnTo>
                    <a:pt x="115328" y="149670"/>
                  </a:lnTo>
                  <a:cubicBezTo>
                    <a:pt x="115328" y="149670"/>
                    <a:pt x="115328" y="150258"/>
                    <a:pt x="115328" y="150258"/>
                  </a:cubicBezTo>
                  <a:lnTo>
                    <a:pt x="115328" y="149670"/>
                  </a:lnTo>
                  <a:close/>
                </a:path>
              </a:pathLst>
            </a:custGeom>
            <a:solidFill>
              <a:schemeClr val="accent2"/>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8" name="Frihandsfigur: Form 407">
              <a:extLst>
                <a:ext uri="{FF2B5EF4-FFF2-40B4-BE49-F238E27FC236}">
                  <a16:creationId xmlns:a16="http://schemas.microsoft.com/office/drawing/2014/main" id="{AD930FC6-E22F-F70C-96F9-2D8B6242F7EA}"/>
                </a:ext>
              </a:extLst>
            </p:cNvPr>
            <p:cNvSpPr/>
            <p:nvPr/>
          </p:nvSpPr>
          <p:spPr>
            <a:xfrm>
              <a:off x="5365266" y="4455651"/>
              <a:ext cx="136345" cy="223653"/>
            </a:xfrm>
            <a:custGeom>
              <a:avLst/>
              <a:gdLst>
                <a:gd name="connsiteX0" fmla="*/ 136297 w 136345"/>
                <a:gd name="connsiteY0" fmla="*/ 132557 h 223653"/>
                <a:gd name="connsiteX1" fmla="*/ 135173 w 136345"/>
                <a:gd name="connsiteY1" fmla="*/ 124908 h 223653"/>
                <a:gd name="connsiteX2" fmla="*/ 129075 w 136345"/>
                <a:gd name="connsiteY2" fmla="*/ 112391 h 223653"/>
                <a:gd name="connsiteX3" fmla="*/ 121907 w 136345"/>
                <a:gd name="connsiteY3" fmla="*/ 95648 h 223653"/>
                <a:gd name="connsiteX4" fmla="*/ 123191 w 136345"/>
                <a:gd name="connsiteY4" fmla="*/ 88694 h 223653"/>
                <a:gd name="connsiteX5" fmla="*/ 123994 w 136345"/>
                <a:gd name="connsiteY5" fmla="*/ 88373 h 223653"/>
                <a:gd name="connsiteX6" fmla="*/ 121479 w 136345"/>
                <a:gd name="connsiteY6" fmla="*/ 80884 h 223653"/>
                <a:gd name="connsiteX7" fmla="*/ 123352 w 136345"/>
                <a:gd name="connsiteY7" fmla="*/ 76605 h 223653"/>
                <a:gd name="connsiteX8" fmla="*/ 124849 w 136345"/>
                <a:gd name="connsiteY8" fmla="*/ 73395 h 223653"/>
                <a:gd name="connsiteX9" fmla="*/ 122496 w 136345"/>
                <a:gd name="connsiteY9" fmla="*/ 46863 h 223653"/>
                <a:gd name="connsiteX10" fmla="*/ 122442 w 136345"/>
                <a:gd name="connsiteY10" fmla="*/ 17764 h 223653"/>
                <a:gd name="connsiteX11" fmla="*/ 117468 w 136345"/>
                <a:gd name="connsiteY11" fmla="*/ 10061 h 223653"/>
                <a:gd name="connsiteX12" fmla="*/ 111102 w 136345"/>
                <a:gd name="connsiteY12" fmla="*/ 7012 h 223653"/>
                <a:gd name="connsiteX13" fmla="*/ 103399 w 136345"/>
                <a:gd name="connsiteY13" fmla="*/ 3428 h 223653"/>
                <a:gd name="connsiteX14" fmla="*/ 95911 w 136345"/>
                <a:gd name="connsiteY14" fmla="*/ 1181 h 223653"/>
                <a:gd name="connsiteX15" fmla="*/ 91631 w 136345"/>
                <a:gd name="connsiteY15" fmla="*/ 5 h 223653"/>
                <a:gd name="connsiteX16" fmla="*/ 90187 w 136345"/>
                <a:gd name="connsiteY16" fmla="*/ 2626 h 223653"/>
                <a:gd name="connsiteX17" fmla="*/ 84784 w 136345"/>
                <a:gd name="connsiteY17" fmla="*/ 8082 h 223653"/>
                <a:gd name="connsiteX18" fmla="*/ 80451 w 136345"/>
                <a:gd name="connsiteY18" fmla="*/ 8670 h 223653"/>
                <a:gd name="connsiteX19" fmla="*/ 79970 w 136345"/>
                <a:gd name="connsiteY19" fmla="*/ 10329 h 223653"/>
                <a:gd name="connsiteX20" fmla="*/ 78633 w 136345"/>
                <a:gd name="connsiteY20" fmla="*/ 21294 h 223653"/>
                <a:gd name="connsiteX21" fmla="*/ 73283 w 136345"/>
                <a:gd name="connsiteY21" fmla="*/ 21990 h 223653"/>
                <a:gd name="connsiteX22" fmla="*/ 69058 w 136345"/>
                <a:gd name="connsiteY22" fmla="*/ 21990 h 223653"/>
                <a:gd name="connsiteX23" fmla="*/ 67506 w 136345"/>
                <a:gd name="connsiteY23" fmla="*/ 23862 h 223653"/>
                <a:gd name="connsiteX24" fmla="*/ 67506 w 136345"/>
                <a:gd name="connsiteY24" fmla="*/ 23862 h 223653"/>
                <a:gd name="connsiteX25" fmla="*/ 67346 w 136345"/>
                <a:gd name="connsiteY25" fmla="*/ 24183 h 223653"/>
                <a:gd name="connsiteX26" fmla="*/ 64083 w 136345"/>
                <a:gd name="connsiteY26" fmla="*/ 27071 h 223653"/>
                <a:gd name="connsiteX27" fmla="*/ 63120 w 136345"/>
                <a:gd name="connsiteY27" fmla="*/ 27071 h 223653"/>
                <a:gd name="connsiteX28" fmla="*/ 55578 w 136345"/>
                <a:gd name="connsiteY28" fmla="*/ 24397 h 223653"/>
                <a:gd name="connsiteX29" fmla="*/ 53545 w 136345"/>
                <a:gd name="connsiteY29" fmla="*/ 22471 h 223653"/>
                <a:gd name="connsiteX30" fmla="*/ 50817 w 136345"/>
                <a:gd name="connsiteY30" fmla="*/ 23380 h 223653"/>
                <a:gd name="connsiteX31" fmla="*/ 37337 w 136345"/>
                <a:gd name="connsiteY31" fmla="*/ 26964 h 223653"/>
                <a:gd name="connsiteX32" fmla="*/ 34342 w 136345"/>
                <a:gd name="connsiteY32" fmla="*/ 26162 h 223653"/>
                <a:gd name="connsiteX33" fmla="*/ 26799 w 136345"/>
                <a:gd name="connsiteY33" fmla="*/ 26002 h 223653"/>
                <a:gd name="connsiteX34" fmla="*/ 17866 w 136345"/>
                <a:gd name="connsiteY34" fmla="*/ 28355 h 223653"/>
                <a:gd name="connsiteX35" fmla="*/ 14282 w 136345"/>
                <a:gd name="connsiteY35" fmla="*/ 28623 h 223653"/>
                <a:gd name="connsiteX36" fmla="*/ 13908 w 136345"/>
                <a:gd name="connsiteY36" fmla="*/ 29960 h 223653"/>
                <a:gd name="connsiteX37" fmla="*/ 12784 w 136345"/>
                <a:gd name="connsiteY37" fmla="*/ 35577 h 223653"/>
                <a:gd name="connsiteX38" fmla="*/ 10270 w 136345"/>
                <a:gd name="connsiteY38" fmla="*/ 36593 h 223653"/>
                <a:gd name="connsiteX39" fmla="*/ 3744 w 136345"/>
                <a:gd name="connsiteY39" fmla="*/ 39481 h 223653"/>
                <a:gd name="connsiteX40" fmla="*/ 3209 w 136345"/>
                <a:gd name="connsiteY40" fmla="*/ 39909 h 223653"/>
                <a:gd name="connsiteX41" fmla="*/ 2568 w 136345"/>
                <a:gd name="connsiteY41" fmla="*/ 40337 h 223653"/>
                <a:gd name="connsiteX42" fmla="*/ 5991 w 136345"/>
                <a:gd name="connsiteY42" fmla="*/ 49859 h 223653"/>
                <a:gd name="connsiteX43" fmla="*/ 8933 w 136345"/>
                <a:gd name="connsiteY43" fmla="*/ 53122 h 223653"/>
                <a:gd name="connsiteX44" fmla="*/ 11340 w 136345"/>
                <a:gd name="connsiteY44" fmla="*/ 51892 h 223653"/>
                <a:gd name="connsiteX45" fmla="*/ 12143 w 136345"/>
                <a:gd name="connsiteY45" fmla="*/ 51892 h 223653"/>
                <a:gd name="connsiteX46" fmla="*/ 12570 w 136345"/>
                <a:gd name="connsiteY46" fmla="*/ 52533 h 223653"/>
                <a:gd name="connsiteX47" fmla="*/ 12945 w 136345"/>
                <a:gd name="connsiteY47" fmla="*/ 57508 h 223653"/>
                <a:gd name="connsiteX48" fmla="*/ 18187 w 136345"/>
                <a:gd name="connsiteY48" fmla="*/ 66655 h 223653"/>
                <a:gd name="connsiteX49" fmla="*/ 18294 w 136345"/>
                <a:gd name="connsiteY49" fmla="*/ 67244 h 223653"/>
                <a:gd name="connsiteX50" fmla="*/ 13212 w 136345"/>
                <a:gd name="connsiteY50" fmla="*/ 85591 h 223653"/>
                <a:gd name="connsiteX51" fmla="*/ 4386 w 136345"/>
                <a:gd name="connsiteY51" fmla="*/ 102174 h 223653"/>
                <a:gd name="connsiteX52" fmla="*/ 4547 w 136345"/>
                <a:gd name="connsiteY52" fmla="*/ 107576 h 223653"/>
                <a:gd name="connsiteX53" fmla="*/ 8077 w 136345"/>
                <a:gd name="connsiteY53" fmla="*/ 110946 h 223653"/>
                <a:gd name="connsiteX54" fmla="*/ 8238 w 136345"/>
                <a:gd name="connsiteY54" fmla="*/ 111856 h 223653"/>
                <a:gd name="connsiteX55" fmla="*/ 5884 w 136345"/>
                <a:gd name="connsiteY55" fmla="*/ 117686 h 223653"/>
                <a:gd name="connsiteX56" fmla="*/ 5991 w 136345"/>
                <a:gd name="connsiteY56" fmla="*/ 123035 h 223653"/>
                <a:gd name="connsiteX57" fmla="*/ 5349 w 136345"/>
                <a:gd name="connsiteY57" fmla="*/ 123838 h 223653"/>
                <a:gd name="connsiteX58" fmla="*/ 1284 w 136345"/>
                <a:gd name="connsiteY58" fmla="*/ 124640 h 223653"/>
                <a:gd name="connsiteX59" fmla="*/ 0 w 136345"/>
                <a:gd name="connsiteY59" fmla="*/ 129347 h 223653"/>
                <a:gd name="connsiteX60" fmla="*/ 7596 w 136345"/>
                <a:gd name="connsiteY60" fmla="*/ 133359 h 223653"/>
                <a:gd name="connsiteX61" fmla="*/ 11340 w 136345"/>
                <a:gd name="connsiteY61" fmla="*/ 132129 h 223653"/>
                <a:gd name="connsiteX62" fmla="*/ 12089 w 136345"/>
                <a:gd name="connsiteY62" fmla="*/ 132236 h 223653"/>
                <a:gd name="connsiteX63" fmla="*/ 14603 w 136345"/>
                <a:gd name="connsiteY63" fmla="*/ 134162 h 223653"/>
                <a:gd name="connsiteX64" fmla="*/ 14924 w 136345"/>
                <a:gd name="connsiteY64" fmla="*/ 134750 h 223653"/>
                <a:gd name="connsiteX65" fmla="*/ 14657 w 136345"/>
                <a:gd name="connsiteY65" fmla="*/ 135392 h 223653"/>
                <a:gd name="connsiteX66" fmla="*/ 8612 w 136345"/>
                <a:gd name="connsiteY66" fmla="*/ 141062 h 223653"/>
                <a:gd name="connsiteX67" fmla="*/ 7810 w 136345"/>
                <a:gd name="connsiteY67" fmla="*/ 148497 h 223653"/>
                <a:gd name="connsiteX68" fmla="*/ 5189 w 136345"/>
                <a:gd name="connsiteY68" fmla="*/ 154863 h 223653"/>
                <a:gd name="connsiteX69" fmla="*/ 9735 w 136345"/>
                <a:gd name="connsiteY69" fmla="*/ 158554 h 223653"/>
                <a:gd name="connsiteX70" fmla="*/ 10003 w 136345"/>
                <a:gd name="connsiteY70" fmla="*/ 159463 h 223653"/>
                <a:gd name="connsiteX71" fmla="*/ 7489 w 136345"/>
                <a:gd name="connsiteY71" fmla="*/ 171338 h 223653"/>
                <a:gd name="connsiteX72" fmla="*/ 10377 w 136345"/>
                <a:gd name="connsiteY72" fmla="*/ 184069 h 223653"/>
                <a:gd name="connsiteX73" fmla="*/ 10377 w 136345"/>
                <a:gd name="connsiteY73" fmla="*/ 184123 h 223653"/>
                <a:gd name="connsiteX74" fmla="*/ 19417 w 136345"/>
                <a:gd name="connsiteY74" fmla="*/ 181181 h 223653"/>
                <a:gd name="connsiteX75" fmla="*/ 27067 w 136345"/>
                <a:gd name="connsiteY75" fmla="*/ 178346 h 223653"/>
                <a:gd name="connsiteX76" fmla="*/ 31239 w 136345"/>
                <a:gd name="connsiteY76" fmla="*/ 186637 h 223653"/>
                <a:gd name="connsiteX77" fmla="*/ 31346 w 136345"/>
                <a:gd name="connsiteY77" fmla="*/ 193965 h 223653"/>
                <a:gd name="connsiteX78" fmla="*/ 38621 w 136345"/>
                <a:gd name="connsiteY78" fmla="*/ 196372 h 223653"/>
                <a:gd name="connsiteX79" fmla="*/ 38995 w 136345"/>
                <a:gd name="connsiteY79" fmla="*/ 196640 h 223653"/>
                <a:gd name="connsiteX80" fmla="*/ 42740 w 136345"/>
                <a:gd name="connsiteY80" fmla="*/ 201508 h 223653"/>
                <a:gd name="connsiteX81" fmla="*/ 42740 w 136345"/>
                <a:gd name="connsiteY81" fmla="*/ 202577 h 223653"/>
                <a:gd name="connsiteX82" fmla="*/ 39691 w 136345"/>
                <a:gd name="connsiteY82" fmla="*/ 206001 h 223653"/>
                <a:gd name="connsiteX83" fmla="*/ 42633 w 136345"/>
                <a:gd name="connsiteY83" fmla="*/ 210494 h 223653"/>
                <a:gd name="connsiteX84" fmla="*/ 49480 w 136345"/>
                <a:gd name="connsiteY84" fmla="*/ 212420 h 223653"/>
                <a:gd name="connsiteX85" fmla="*/ 52903 w 136345"/>
                <a:gd name="connsiteY85" fmla="*/ 208301 h 223653"/>
                <a:gd name="connsiteX86" fmla="*/ 53706 w 136345"/>
                <a:gd name="connsiteY86" fmla="*/ 208034 h 223653"/>
                <a:gd name="connsiteX87" fmla="*/ 61676 w 136345"/>
                <a:gd name="connsiteY87" fmla="*/ 211564 h 223653"/>
                <a:gd name="connsiteX88" fmla="*/ 65955 w 136345"/>
                <a:gd name="connsiteY88" fmla="*/ 216325 h 223653"/>
                <a:gd name="connsiteX89" fmla="*/ 76760 w 136345"/>
                <a:gd name="connsiteY89" fmla="*/ 215415 h 223653"/>
                <a:gd name="connsiteX90" fmla="*/ 77509 w 136345"/>
                <a:gd name="connsiteY90" fmla="*/ 215790 h 223653"/>
                <a:gd name="connsiteX91" fmla="*/ 81414 w 136345"/>
                <a:gd name="connsiteY91" fmla="*/ 221834 h 223653"/>
                <a:gd name="connsiteX92" fmla="*/ 87940 w 136345"/>
                <a:gd name="connsiteY92" fmla="*/ 218839 h 223653"/>
                <a:gd name="connsiteX93" fmla="*/ 96231 w 136345"/>
                <a:gd name="connsiteY93" fmla="*/ 214773 h 223653"/>
                <a:gd name="connsiteX94" fmla="*/ 97034 w 136345"/>
                <a:gd name="connsiteY94" fmla="*/ 215362 h 223653"/>
                <a:gd name="connsiteX95" fmla="*/ 98157 w 136345"/>
                <a:gd name="connsiteY95" fmla="*/ 219160 h 223653"/>
                <a:gd name="connsiteX96" fmla="*/ 108855 w 136345"/>
                <a:gd name="connsiteY96" fmla="*/ 223653 h 223653"/>
                <a:gd name="connsiteX97" fmla="*/ 124421 w 136345"/>
                <a:gd name="connsiteY97" fmla="*/ 222369 h 223653"/>
                <a:gd name="connsiteX98" fmla="*/ 122924 w 136345"/>
                <a:gd name="connsiteY98" fmla="*/ 207392 h 223653"/>
                <a:gd name="connsiteX99" fmla="*/ 122977 w 136345"/>
                <a:gd name="connsiteY99" fmla="*/ 181930 h 223653"/>
                <a:gd name="connsiteX100" fmla="*/ 125010 w 136345"/>
                <a:gd name="connsiteY100" fmla="*/ 166791 h 223653"/>
                <a:gd name="connsiteX101" fmla="*/ 124368 w 136345"/>
                <a:gd name="connsiteY101" fmla="*/ 144058 h 223653"/>
                <a:gd name="connsiteX102" fmla="*/ 132071 w 136345"/>
                <a:gd name="connsiteY102" fmla="*/ 137960 h 223653"/>
                <a:gd name="connsiteX103" fmla="*/ 136297 w 136345"/>
                <a:gd name="connsiteY103" fmla="*/ 132557 h 2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6345" h="223653">
                  <a:moveTo>
                    <a:pt x="136297" y="132557"/>
                  </a:moveTo>
                  <a:cubicBezTo>
                    <a:pt x="136243" y="129561"/>
                    <a:pt x="136564" y="127154"/>
                    <a:pt x="135173" y="124908"/>
                  </a:cubicBezTo>
                  <a:cubicBezTo>
                    <a:pt x="133783" y="122661"/>
                    <a:pt x="131750" y="117526"/>
                    <a:pt x="129075" y="112391"/>
                  </a:cubicBezTo>
                  <a:cubicBezTo>
                    <a:pt x="126347" y="107255"/>
                    <a:pt x="124207" y="100355"/>
                    <a:pt x="121907" y="95648"/>
                  </a:cubicBezTo>
                  <a:cubicBezTo>
                    <a:pt x="119554" y="90940"/>
                    <a:pt x="120677" y="89657"/>
                    <a:pt x="123191" y="88694"/>
                  </a:cubicBezTo>
                  <a:cubicBezTo>
                    <a:pt x="123459" y="88587"/>
                    <a:pt x="123726" y="88480"/>
                    <a:pt x="123994" y="88373"/>
                  </a:cubicBezTo>
                  <a:cubicBezTo>
                    <a:pt x="123031" y="86287"/>
                    <a:pt x="121907" y="83398"/>
                    <a:pt x="121479" y="80884"/>
                  </a:cubicBezTo>
                  <a:cubicBezTo>
                    <a:pt x="120998" y="78209"/>
                    <a:pt x="122335" y="77353"/>
                    <a:pt x="123352" y="76605"/>
                  </a:cubicBezTo>
                  <a:cubicBezTo>
                    <a:pt x="124368" y="75909"/>
                    <a:pt x="125063" y="75428"/>
                    <a:pt x="124849" y="73395"/>
                  </a:cubicBezTo>
                  <a:cubicBezTo>
                    <a:pt x="124368" y="69062"/>
                    <a:pt x="123031" y="55850"/>
                    <a:pt x="122496" y="46863"/>
                  </a:cubicBezTo>
                  <a:cubicBezTo>
                    <a:pt x="122014" y="38037"/>
                    <a:pt x="122175" y="22471"/>
                    <a:pt x="122442" y="17764"/>
                  </a:cubicBezTo>
                  <a:cubicBezTo>
                    <a:pt x="122710" y="13378"/>
                    <a:pt x="122549" y="12361"/>
                    <a:pt x="117468" y="10061"/>
                  </a:cubicBezTo>
                  <a:cubicBezTo>
                    <a:pt x="115167" y="9045"/>
                    <a:pt x="113081" y="7975"/>
                    <a:pt x="111102" y="7012"/>
                  </a:cubicBezTo>
                  <a:cubicBezTo>
                    <a:pt x="108481" y="5728"/>
                    <a:pt x="105967" y="4498"/>
                    <a:pt x="103399" y="3428"/>
                  </a:cubicBezTo>
                  <a:cubicBezTo>
                    <a:pt x="100725" y="2358"/>
                    <a:pt x="98157" y="1716"/>
                    <a:pt x="95911" y="1181"/>
                  </a:cubicBezTo>
                  <a:cubicBezTo>
                    <a:pt x="94359" y="807"/>
                    <a:pt x="92915" y="433"/>
                    <a:pt x="91631" y="5"/>
                  </a:cubicBezTo>
                  <a:cubicBezTo>
                    <a:pt x="91257" y="-102"/>
                    <a:pt x="90561" y="1663"/>
                    <a:pt x="90187" y="2626"/>
                  </a:cubicBezTo>
                  <a:cubicBezTo>
                    <a:pt x="89224" y="5086"/>
                    <a:pt x="87940" y="8510"/>
                    <a:pt x="84784" y="8082"/>
                  </a:cubicBezTo>
                  <a:cubicBezTo>
                    <a:pt x="82056" y="7761"/>
                    <a:pt x="80933" y="8242"/>
                    <a:pt x="80451" y="8670"/>
                  </a:cubicBezTo>
                  <a:cubicBezTo>
                    <a:pt x="80077" y="9045"/>
                    <a:pt x="79916" y="9580"/>
                    <a:pt x="79970" y="10329"/>
                  </a:cubicBezTo>
                  <a:cubicBezTo>
                    <a:pt x="80344" y="16320"/>
                    <a:pt x="79863" y="20011"/>
                    <a:pt x="78633" y="21294"/>
                  </a:cubicBezTo>
                  <a:cubicBezTo>
                    <a:pt x="77563" y="22418"/>
                    <a:pt x="75477" y="22204"/>
                    <a:pt x="73283" y="21990"/>
                  </a:cubicBezTo>
                  <a:cubicBezTo>
                    <a:pt x="71679" y="21829"/>
                    <a:pt x="70074" y="21829"/>
                    <a:pt x="69058" y="21990"/>
                  </a:cubicBezTo>
                  <a:cubicBezTo>
                    <a:pt x="68202" y="22150"/>
                    <a:pt x="67720" y="23273"/>
                    <a:pt x="67506" y="23862"/>
                  </a:cubicBezTo>
                  <a:lnTo>
                    <a:pt x="67506" y="23862"/>
                  </a:lnTo>
                  <a:cubicBezTo>
                    <a:pt x="67506" y="23862"/>
                    <a:pt x="67399" y="24076"/>
                    <a:pt x="67346" y="24183"/>
                  </a:cubicBezTo>
                  <a:cubicBezTo>
                    <a:pt x="66758" y="25413"/>
                    <a:pt x="66062" y="27018"/>
                    <a:pt x="64083" y="27071"/>
                  </a:cubicBezTo>
                  <a:lnTo>
                    <a:pt x="63120" y="27071"/>
                  </a:lnTo>
                  <a:cubicBezTo>
                    <a:pt x="60339" y="27339"/>
                    <a:pt x="56862" y="27553"/>
                    <a:pt x="55578" y="24397"/>
                  </a:cubicBezTo>
                  <a:cubicBezTo>
                    <a:pt x="55150" y="23327"/>
                    <a:pt x="54454" y="22685"/>
                    <a:pt x="53545" y="22471"/>
                  </a:cubicBezTo>
                  <a:cubicBezTo>
                    <a:pt x="52636" y="22257"/>
                    <a:pt x="51619" y="22632"/>
                    <a:pt x="50817" y="23380"/>
                  </a:cubicBezTo>
                  <a:cubicBezTo>
                    <a:pt x="48517" y="25520"/>
                    <a:pt x="41991" y="27981"/>
                    <a:pt x="37337" y="26964"/>
                  </a:cubicBezTo>
                  <a:cubicBezTo>
                    <a:pt x="36267" y="26750"/>
                    <a:pt x="35304" y="26429"/>
                    <a:pt x="34342" y="26162"/>
                  </a:cubicBezTo>
                  <a:cubicBezTo>
                    <a:pt x="31346" y="25306"/>
                    <a:pt x="28992" y="24611"/>
                    <a:pt x="26799" y="26002"/>
                  </a:cubicBezTo>
                  <a:cubicBezTo>
                    <a:pt x="23376" y="28195"/>
                    <a:pt x="21504" y="28890"/>
                    <a:pt x="17866" y="28355"/>
                  </a:cubicBezTo>
                  <a:cubicBezTo>
                    <a:pt x="15940" y="28088"/>
                    <a:pt x="14764" y="28141"/>
                    <a:pt x="14282" y="28623"/>
                  </a:cubicBezTo>
                  <a:cubicBezTo>
                    <a:pt x="14175" y="28730"/>
                    <a:pt x="13908" y="28997"/>
                    <a:pt x="13908" y="29960"/>
                  </a:cubicBezTo>
                  <a:cubicBezTo>
                    <a:pt x="14015" y="31886"/>
                    <a:pt x="14068" y="34239"/>
                    <a:pt x="12784" y="35577"/>
                  </a:cubicBezTo>
                  <a:cubicBezTo>
                    <a:pt x="12143" y="36218"/>
                    <a:pt x="11340" y="36539"/>
                    <a:pt x="10270" y="36593"/>
                  </a:cubicBezTo>
                  <a:cubicBezTo>
                    <a:pt x="7649" y="36593"/>
                    <a:pt x="6205" y="37716"/>
                    <a:pt x="3744" y="39481"/>
                  </a:cubicBezTo>
                  <a:lnTo>
                    <a:pt x="3209" y="39909"/>
                  </a:lnTo>
                  <a:cubicBezTo>
                    <a:pt x="3209" y="39909"/>
                    <a:pt x="2782" y="40177"/>
                    <a:pt x="2568" y="40337"/>
                  </a:cubicBezTo>
                  <a:cubicBezTo>
                    <a:pt x="3156" y="42905"/>
                    <a:pt x="4600" y="48361"/>
                    <a:pt x="5991" y="49859"/>
                  </a:cubicBezTo>
                  <a:cubicBezTo>
                    <a:pt x="7275" y="51303"/>
                    <a:pt x="8345" y="52480"/>
                    <a:pt x="8933" y="53122"/>
                  </a:cubicBezTo>
                  <a:lnTo>
                    <a:pt x="11340" y="51892"/>
                  </a:lnTo>
                  <a:cubicBezTo>
                    <a:pt x="11340" y="51892"/>
                    <a:pt x="11875" y="51785"/>
                    <a:pt x="12143" y="51892"/>
                  </a:cubicBezTo>
                  <a:cubicBezTo>
                    <a:pt x="12357" y="51999"/>
                    <a:pt x="12517" y="52266"/>
                    <a:pt x="12570" y="52533"/>
                  </a:cubicBezTo>
                  <a:lnTo>
                    <a:pt x="12945" y="57508"/>
                  </a:lnTo>
                  <a:lnTo>
                    <a:pt x="18187" y="66655"/>
                  </a:lnTo>
                  <a:cubicBezTo>
                    <a:pt x="18187" y="66655"/>
                    <a:pt x="18294" y="67030"/>
                    <a:pt x="18294" y="67244"/>
                  </a:cubicBezTo>
                  <a:cubicBezTo>
                    <a:pt x="18294" y="67351"/>
                    <a:pt x="16208" y="77407"/>
                    <a:pt x="13212" y="85591"/>
                  </a:cubicBezTo>
                  <a:cubicBezTo>
                    <a:pt x="10431" y="93027"/>
                    <a:pt x="5349" y="100783"/>
                    <a:pt x="4386" y="102174"/>
                  </a:cubicBezTo>
                  <a:lnTo>
                    <a:pt x="4547" y="107576"/>
                  </a:lnTo>
                  <a:lnTo>
                    <a:pt x="8077" y="110946"/>
                  </a:lnTo>
                  <a:cubicBezTo>
                    <a:pt x="8077" y="110946"/>
                    <a:pt x="8398" y="111535"/>
                    <a:pt x="8238" y="111856"/>
                  </a:cubicBezTo>
                  <a:cubicBezTo>
                    <a:pt x="7168" y="114423"/>
                    <a:pt x="5938" y="117312"/>
                    <a:pt x="5884" y="117686"/>
                  </a:cubicBezTo>
                  <a:cubicBezTo>
                    <a:pt x="5884" y="117900"/>
                    <a:pt x="5991" y="123035"/>
                    <a:pt x="5991" y="123035"/>
                  </a:cubicBezTo>
                  <a:cubicBezTo>
                    <a:pt x="5991" y="123410"/>
                    <a:pt x="5724" y="123784"/>
                    <a:pt x="5349" y="123838"/>
                  </a:cubicBezTo>
                  <a:lnTo>
                    <a:pt x="1284" y="124640"/>
                  </a:lnTo>
                  <a:lnTo>
                    <a:pt x="0" y="129347"/>
                  </a:lnTo>
                  <a:lnTo>
                    <a:pt x="7596" y="133359"/>
                  </a:lnTo>
                  <a:lnTo>
                    <a:pt x="11340" y="132129"/>
                  </a:lnTo>
                  <a:cubicBezTo>
                    <a:pt x="11340" y="132129"/>
                    <a:pt x="11875" y="132129"/>
                    <a:pt x="12089" y="132236"/>
                  </a:cubicBezTo>
                  <a:lnTo>
                    <a:pt x="14603" y="134162"/>
                  </a:lnTo>
                  <a:cubicBezTo>
                    <a:pt x="14603" y="134162"/>
                    <a:pt x="14924" y="134536"/>
                    <a:pt x="14924" y="134750"/>
                  </a:cubicBezTo>
                  <a:cubicBezTo>
                    <a:pt x="14924" y="135018"/>
                    <a:pt x="14817" y="135231"/>
                    <a:pt x="14657" y="135392"/>
                  </a:cubicBezTo>
                  <a:cubicBezTo>
                    <a:pt x="12143" y="137692"/>
                    <a:pt x="9307" y="140367"/>
                    <a:pt x="8612" y="141062"/>
                  </a:cubicBezTo>
                  <a:cubicBezTo>
                    <a:pt x="8612" y="142185"/>
                    <a:pt x="8505" y="145876"/>
                    <a:pt x="7810" y="148497"/>
                  </a:cubicBezTo>
                  <a:cubicBezTo>
                    <a:pt x="7221" y="150798"/>
                    <a:pt x="5831" y="153633"/>
                    <a:pt x="5189" y="154863"/>
                  </a:cubicBezTo>
                  <a:lnTo>
                    <a:pt x="9735" y="158554"/>
                  </a:lnTo>
                  <a:cubicBezTo>
                    <a:pt x="10003" y="158768"/>
                    <a:pt x="10110" y="159142"/>
                    <a:pt x="10003" y="159463"/>
                  </a:cubicBezTo>
                  <a:cubicBezTo>
                    <a:pt x="10003" y="159517"/>
                    <a:pt x="7435" y="166417"/>
                    <a:pt x="7489" y="171338"/>
                  </a:cubicBezTo>
                  <a:cubicBezTo>
                    <a:pt x="7542" y="176260"/>
                    <a:pt x="10324" y="183962"/>
                    <a:pt x="10377" y="184069"/>
                  </a:cubicBezTo>
                  <a:cubicBezTo>
                    <a:pt x="10377" y="184069"/>
                    <a:pt x="10377" y="184069"/>
                    <a:pt x="10377" y="184123"/>
                  </a:cubicBezTo>
                  <a:cubicBezTo>
                    <a:pt x="13533" y="183641"/>
                    <a:pt x="16368" y="182465"/>
                    <a:pt x="19417" y="181181"/>
                  </a:cubicBezTo>
                  <a:cubicBezTo>
                    <a:pt x="21825" y="180164"/>
                    <a:pt x="24285" y="179095"/>
                    <a:pt x="27067" y="178346"/>
                  </a:cubicBezTo>
                  <a:cubicBezTo>
                    <a:pt x="28083" y="180004"/>
                    <a:pt x="30597" y="184337"/>
                    <a:pt x="31239" y="186637"/>
                  </a:cubicBezTo>
                  <a:cubicBezTo>
                    <a:pt x="31935" y="188937"/>
                    <a:pt x="31560" y="192467"/>
                    <a:pt x="31346" y="193965"/>
                  </a:cubicBezTo>
                  <a:lnTo>
                    <a:pt x="38621" y="196372"/>
                  </a:lnTo>
                  <a:cubicBezTo>
                    <a:pt x="38621" y="196372"/>
                    <a:pt x="38888" y="196533"/>
                    <a:pt x="38995" y="196640"/>
                  </a:cubicBezTo>
                  <a:lnTo>
                    <a:pt x="42740" y="201508"/>
                  </a:lnTo>
                  <a:cubicBezTo>
                    <a:pt x="42954" y="201829"/>
                    <a:pt x="42954" y="202256"/>
                    <a:pt x="42740" y="202577"/>
                  </a:cubicBezTo>
                  <a:lnTo>
                    <a:pt x="39691" y="206001"/>
                  </a:lnTo>
                  <a:lnTo>
                    <a:pt x="42633" y="210494"/>
                  </a:lnTo>
                  <a:lnTo>
                    <a:pt x="49480" y="212420"/>
                  </a:lnTo>
                  <a:lnTo>
                    <a:pt x="52903" y="208301"/>
                  </a:lnTo>
                  <a:cubicBezTo>
                    <a:pt x="52903" y="208301"/>
                    <a:pt x="53438" y="207927"/>
                    <a:pt x="53706" y="208034"/>
                  </a:cubicBezTo>
                  <a:cubicBezTo>
                    <a:pt x="53920" y="208034"/>
                    <a:pt x="59215" y="209371"/>
                    <a:pt x="61676" y="211564"/>
                  </a:cubicBezTo>
                  <a:cubicBezTo>
                    <a:pt x="63602" y="213276"/>
                    <a:pt x="65313" y="215469"/>
                    <a:pt x="65955" y="216325"/>
                  </a:cubicBezTo>
                  <a:lnTo>
                    <a:pt x="76760" y="215415"/>
                  </a:lnTo>
                  <a:cubicBezTo>
                    <a:pt x="77081" y="215415"/>
                    <a:pt x="77349" y="215522"/>
                    <a:pt x="77509" y="215790"/>
                  </a:cubicBezTo>
                  <a:lnTo>
                    <a:pt x="81414" y="221834"/>
                  </a:lnTo>
                  <a:cubicBezTo>
                    <a:pt x="82591" y="221834"/>
                    <a:pt x="85908" y="221460"/>
                    <a:pt x="87940" y="218839"/>
                  </a:cubicBezTo>
                  <a:cubicBezTo>
                    <a:pt x="90936" y="214987"/>
                    <a:pt x="96017" y="214773"/>
                    <a:pt x="96231" y="214773"/>
                  </a:cubicBezTo>
                  <a:cubicBezTo>
                    <a:pt x="96713" y="214773"/>
                    <a:pt x="96927" y="214987"/>
                    <a:pt x="97034" y="215362"/>
                  </a:cubicBezTo>
                  <a:lnTo>
                    <a:pt x="98157" y="219160"/>
                  </a:lnTo>
                  <a:lnTo>
                    <a:pt x="108855" y="223653"/>
                  </a:lnTo>
                  <a:lnTo>
                    <a:pt x="124421" y="222369"/>
                  </a:lnTo>
                  <a:cubicBezTo>
                    <a:pt x="123833" y="218785"/>
                    <a:pt x="123084" y="213704"/>
                    <a:pt x="122924" y="207392"/>
                  </a:cubicBezTo>
                  <a:cubicBezTo>
                    <a:pt x="122710" y="198619"/>
                    <a:pt x="120998" y="187225"/>
                    <a:pt x="122977" y="181930"/>
                  </a:cubicBezTo>
                  <a:cubicBezTo>
                    <a:pt x="125010" y="176634"/>
                    <a:pt x="124796" y="171766"/>
                    <a:pt x="125010" y="166791"/>
                  </a:cubicBezTo>
                  <a:cubicBezTo>
                    <a:pt x="125224" y="161817"/>
                    <a:pt x="124315" y="149888"/>
                    <a:pt x="124368" y="144058"/>
                  </a:cubicBezTo>
                  <a:cubicBezTo>
                    <a:pt x="124421" y="138227"/>
                    <a:pt x="127417" y="137960"/>
                    <a:pt x="132071" y="137960"/>
                  </a:cubicBezTo>
                  <a:cubicBezTo>
                    <a:pt x="136724" y="137960"/>
                    <a:pt x="136404" y="135552"/>
                    <a:pt x="136297" y="132557"/>
                  </a:cubicBezTo>
                  <a:close/>
                </a:path>
              </a:pathLst>
            </a:custGeom>
            <a:solidFill>
              <a:schemeClr val="accent2"/>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9" name="Frihandsfigur: Form 408">
              <a:extLst>
                <a:ext uri="{FF2B5EF4-FFF2-40B4-BE49-F238E27FC236}">
                  <a16:creationId xmlns:a16="http://schemas.microsoft.com/office/drawing/2014/main" id="{28A910F8-420A-E017-2C33-3E5557C6A54D}"/>
                </a:ext>
              </a:extLst>
            </p:cNvPr>
            <p:cNvSpPr/>
            <p:nvPr/>
          </p:nvSpPr>
          <p:spPr>
            <a:xfrm>
              <a:off x="5253361" y="4496286"/>
              <a:ext cx="128540" cy="181359"/>
            </a:xfrm>
            <a:custGeom>
              <a:avLst/>
              <a:gdLst>
                <a:gd name="connsiteX0" fmla="*/ 118002 w 128540"/>
                <a:gd name="connsiteY0" fmla="*/ 107541 h 181359"/>
                <a:gd name="connsiteX1" fmla="*/ 118751 w 128540"/>
                <a:gd name="connsiteY1" fmla="*/ 100266 h 181359"/>
                <a:gd name="connsiteX2" fmla="*/ 124635 w 128540"/>
                <a:gd name="connsiteY2" fmla="*/ 94328 h 181359"/>
                <a:gd name="connsiteX3" fmla="*/ 123245 w 128540"/>
                <a:gd name="connsiteY3" fmla="*/ 93259 h 181359"/>
                <a:gd name="connsiteX4" fmla="*/ 119554 w 128540"/>
                <a:gd name="connsiteY4" fmla="*/ 94436 h 181359"/>
                <a:gd name="connsiteX5" fmla="*/ 118912 w 128540"/>
                <a:gd name="connsiteY5" fmla="*/ 94382 h 181359"/>
                <a:gd name="connsiteX6" fmla="*/ 111423 w 128540"/>
                <a:gd name="connsiteY6" fmla="*/ 90424 h 181359"/>
                <a:gd name="connsiteX7" fmla="*/ 111209 w 128540"/>
                <a:gd name="connsiteY7" fmla="*/ 90317 h 181359"/>
                <a:gd name="connsiteX8" fmla="*/ 111209 w 128540"/>
                <a:gd name="connsiteY8" fmla="*/ 90317 h 181359"/>
                <a:gd name="connsiteX9" fmla="*/ 111209 w 128540"/>
                <a:gd name="connsiteY9" fmla="*/ 90317 h 181359"/>
                <a:gd name="connsiteX10" fmla="*/ 110032 w 128540"/>
                <a:gd name="connsiteY10" fmla="*/ 88979 h 181359"/>
                <a:gd name="connsiteX11" fmla="*/ 111637 w 128540"/>
                <a:gd name="connsiteY11" fmla="*/ 83149 h 181359"/>
                <a:gd name="connsiteX12" fmla="*/ 112279 w 128540"/>
                <a:gd name="connsiteY12" fmla="*/ 82560 h 181359"/>
                <a:gd name="connsiteX13" fmla="*/ 116184 w 128540"/>
                <a:gd name="connsiteY13" fmla="*/ 81811 h 181359"/>
                <a:gd name="connsiteX14" fmla="*/ 116130 w 128540"/>
                <a:gd name="connsiteY14" fmla="*/ 76997 h 181359"/>
                <a:gd name="connsiteX15" fmla="*/ 118430 w 128540"/>
                <a:gd name="connsiteY15" fmla="*/ 71167 h 181359"/>
                <a:gd name="connsiteX16" fmla="*/ 115114 w 128540"/>
                <a:gd name="connsiteY16" fmla="*/ 67957 h 181359"/>
                <a:gd name="connsiteX17" fmla="*/ 114846 w 128540"/>
                <a:gd name="connsiteY17" fmla="*/ 67369 h 181359"/>
                <a:gd name="connsiteX18" fmla="*/ 114632 w 128540"/>
                <a:gd name="connsiteY18" fmla="*/ 61378 h 181359"/>
                <a:gd name="connsiteX19" fmla="*/ 114793 w 128540"/>
                <a:gd name="connsiteY19" fmla="*/ 60896 h 181359"/>
                <a:gd name="connsiteX20" fmla="*/ 123566 w 128540"/>
                <a:gd name="connsiteY20" fmla="*/ 44421 h 181359"/>
                <a:gd name="connsiteX21" fmla="*/ 128540 w 128540"/>
                <a:gd name="connsiteY21" fmla="*/ 26662 h 181359"/>
                <a:gd name="connsiteX22" fmla="*/ 123352 w 128540"/>
                <a:gd name="connsiteY22" fmla="*/ 17622 h 181359"/>
                <a:gd name="connsiteX23" fmla="*/ 123245 w 128540"/>
                <a:gd name="connsiteY23" fmla="*/ 17301 h 181359"/>
                <a:gd name="connsiteX24" fmla="*/ 122924 w 128540"/>
                <a:gd name="connsiteY24" fmla="*/ 13396 h 181359"/>
                <a:gd name="connsiteX25" fmla="*/ 121051 w 128540"/>
                <a:gd name="connsiteY25" fmla="*/ 14359 h 181359"/>
                <a:gd name="connsiteX26" fmla="*/ 120035 w 128540"/>
                <a:gd name="connsiteY26" fmla="*/ 14145 h 181359"/>
                <a:gd name="connsiteX27" fmla="*/ 116719 w 128540"/>
                <a:gd name="connsiteY27" fmla="*/ 10400 h 181359"/>
                <a:gd name="connsiteX28" fmla="*/ 113028 w 128540"/>
                <a:gd name="connsiteY28" fmla="*/ 504 h 181359"/>
                <a:gd name="connsiteX29" fmla="*/ 108962 w 128540"/>
                <a:gd name="connsiteY29" fmla="*/ 718 h 181359"/>
                <a:gd name="connsiteX30" fmla="*/ 105806 w 128540"/>
                <a:gd name="connsiteY30" fmla="*/ 504 h 181359"/>
                <a:gd name="connsiteX31" fmla="*/ 98478 w 128540"/>
                <a:gd name="connsiteY31" fmla="*/ 1735 h 181359"/>
                <a:gd name="connsiteX32" fmla="*/ 97783 w 128540"/>
                <a:gd name="connsiteY32" fmla="*/ 2055 h 181359"/>
                <a:gd name="connsiteX33" fmla="*/ 93503 w 128540"/>
                <a:gd name="connsiteY33" fmla="*/ 932 h 181359"/>
                <a:gd name="connsiteX34" fmla="*/ 91257 w 128540"/>
                <a:gd name="connsiteY34" fmla="*/ 237 h 181359"/>
                <a:gd name="connsiteX35" fmla="*/ 90615 w 128540"/>
                <a:gd name="connsiteY35" fmla="*/ 3018 h 181359"/>
                <a:gd name="connsiteX36" fmla="*/ 88529 w 128540"/>
                <a:gd name="connsiteY36" fmla="*/ 9758 h 181359"/>
                <a:gd name="connsiteX37" fmla="*/ 72428 w 128540"/>
                <a:gd name="connsiteY37" fmla="*/ 14466 h 181359"/>
                <a:gd name="connsiteX38" fmla="*/ 69218 w 128540"/>
                <a:gd name="connsiteY38" fmla="*/ 12486 h 181359"/>
                <a:gd name="connsiteX39" fmla="*/ 66437 w 128540"/>
                <a:gd name="connsiteY39" fmla="*/ 11203 h 181359"/>
                <a:gd name="connsiteX40" fmla="*/ 64029 w 128540"/>
                <a:gd name="connsiteY40" fmla="*/ 13663 h 181359"/>
                <a:gd name="connsiteX41" fmla="*/ 61087 w 128540"/>
                <a:gd name="connsiteY41" fmla="*/ 16873 h 181359"/>
                <a:gd name="connsiteX42" fmla="*/ 58948 w 128540"/>
                <a:gd name="connsiteY42" fmla="*/ 18531 h 181359"/>
                <a:gd name="connsiteX43" fmla="*/ 57824 w 128540"/>
                <a:gd name="connsiteY43" fmla="*/ 20136 h 181359"/>
                <a:gd name="connsiteX44" fmla="*/ 51459 w 128540"/>
                <a:gd name="connsiteY44" fmla="*/ 20991 h 181359"/>
                <a:gd name="connsiteX45" fmla="*/ 49587 w 128540"/>
                <a:gd name="connsiteY45" fmla="*/ 20831 h 181359"/>
                <a:gd name="connsiteX46" fmla="*/ 45735 w 128540"/>
                <a:gd name="connsiteY46" fmla="*/ 23827 h 181359"/>
                <a:gd name="connsiteX47" fmla="*/ 37177 w 128540"/>
                <a:gd name="connsiteY47" fmla="*/ 28534 h 181359"/>
                <a:gd name="connsiteX48" fmla="*/ 33058 w 128540"/>
                <a:gd name="connsiteY48" fmla="*/ 28855 h 181359"/>
                <a:gd name="connsiteX49" fmla="*/ 27227 w 128540"/>
                <a:gd name="connsiteY49" fmla="*/ 30085 h 181359"/>
                <a:gd name="connsiteX50" fmla="*/ 25462 w 128540"/>
                <a:gd name="connsiteY50" fmla="*/ 32439 h 181359"/>
                <a:gd name="connsiteX51" fmla="*/ 25515 w 128540"/>
                <a:gd name="connsiteY51" fmla="*/ 33027 h 181359"/>
                <a:gd name="connsiteX52" fmla="*/ 16636 w 128540"/>
                <a:gd name="connsiteY52" fmla="*/ 63624 h 181359"/>
                <a:gd name="connsiteX53" fmla="*/ 16636 w 128540"/>
                <a:gd name="connsiteY53" fmla="*/ 63624 h 181359"/>
                <a:gd name="connsiteX54" fmla="*/ 0 w 128540"/>
                <a:gd name="connsiteY54" fmla="*/ 120967 h 181359"/>
                <a:gd name="connsiteX55" fmla="*/ 0 w 128540"/>
                <a:gd name="connsiteY55" fmla="*/ 146697 h 181359"/>
                <a:gd name="connsiteX56" fmla="*/ 12784 w 128540"/>
                <a:gd name="connsiteY56" fmla="*/ 151297 h 181359"/>
                <a:gd name="connsiteX57" fmla="*/ 28457 w 128540"/>
                <a:gd name="connsiteY57" fmla="*/ 160230 h 181359"/>
                <a:gd name="connsiteX58" fmla="*/ 32844 w 128540"/>
                <a:gd name="connsiteY58" fmla="*/ 160979 h 181359"/>
                <a:gd name="connsiteX59" fmla="*/ 33379 w 128540"/>
                <a:gd name="connsiteY59" fmla="*/ 161300 h 181359"/>
                <a:gd name="connsiteX60" fmla="*/ 35358 w 128540"/>
                <a:gd name="connsiteY60" fmla="*/ 164082 h 181359"/>
                <a:gd name="connsiteX61" fmla="*/ 44826 w 128540"/>
                <a:gd name="connsiteY61" fmla="*/ 170982 h 181359"/>
                <a:gd name="connsiteX62" fmla="*/ 55899 w 128540"/>
                <a:gd name="connsiteY62" fmla="*/ 181359 h 181359"/>
                <a:gd name="connsiteX63" fmla="*/ 65099 w 128540"/>
                <a:gd name="connsiteY63" fmla="*/ 170019 h 181359"/>
                <a:gd name="connsiteX64" fmla="*/ 65795 w 128540"/>
                <a:gd name="connsiteY64" fmla="*/ 169698 h 181359"/>
                <a:gd name="connsiteX65" fmla="*/ 66437 w 128540"/>
                <a:gd name="connsiteY65" fmla="*/ 170126 h 181359"/>
                <a:gd name="connsiteX66" fmla="*/ 69218 w 128540"/>
                <a:gd name="connsiteY66" fmla="*/ 173443 h 181359"/>
                <a:gd name="connsiteX67" fmla="*/ 73551 w 128540"/>
                <a:gd name="connsiteY67" fmla="*/ 176599 h 181359"/>
                <a:gd name="connsiteX68" fmla="*/ 76172 w 128540"/>
                <a:gd name="connsiteY68" fmla="*/ 170768 h 181359"/>
                <a:gd name="connsiteX69" fmla="*/ 76867 w 128540"/>
                <a:gd name="connsiteY69" fmla="*/ 170233 h 181359"/>
                <a:gd name="connsiteX70" fmla="*/ 83019 w 128540"/>
                <a:gd name="connsiteY70" fmla="*/ 169538 h 181359"/>
                <a:gd name="connsiteX71" fmla="*/ 85961 w 128540"/>
                <a:gd name="connsiteY71" fmla="*/ 167077 h 181359"/>
                <a:gd name="connsiteX72" fmla="*/ 86282 w 128540"/>
                <a:gd name="connsiteY72" fmla="*/ 166917 h 181359"/>
                <a:gd name="connsiteX73" fmla="*/ 89384 w 128540"/>
                <a:gd name="connsiteY73" fmla="*/ 166114 h 181359"/>
                <a:gd name="connsiteX74" fmla="*/ 89384 w 128540"/>
                <a:gd name="connsiteY74" fmla="*/ 163975 h 181359"/>
                <a:gd name="connsiteX75" fmla="*/ 89491 w 128540"/>
                <a:gd name="connsiteY75" fmla="*/ 163547 h 181359"/>
                <a:gd name="connsiteX76" fmla="*/ 90668 w 128540"/>
                <a:gd name="connsiteY76" fmla="*/ 161674 h 181359"/>
                <a:gd name="connsiteX77" fmla="*/ 89438 w 128540"/>
                <a:gd name="connsiteY77" fmla="*/ 158893 h 181359"/>
                <a:gd name="connsiteX78" fmla="*/ 89384 w 128540"/>
                <a:gd name="connsiteY78" fmla="*/ 158518 h 181359"/>
                <a:gd name="connsiteX79" fmla="*/ 90133 w 128540"/>
                <a:gd name="connsiteY79" fmla="*/ 148355 h 181359"/>
                <a:gd name="connsiteX80" fmla="*/ 90989 w 128540"/>
                <a:gd name="connsiteY80" fmla="*/ 147606 h 181359"/>
                <a:gd name="connsiteX81" fmla="*/ 96178 w 128540"/>
                <a:gd name="connsiteY81" fmla="*/ 147820 h 181359"/>
                <a:gd name="connsiteX82" fmla="*/ 96178 w 128540"/>
                <a:gd name="connsiteY82" fmla="*/ 145466 h 181359"/>
                <a:gd name="connsiteX83" fmla="*/ 96980 w 128540"/>
                <a:gd name="connsiteY83" fmla="*/ 144664 h 181359"/>
                <a:gd name="connsiteX84" fmla="*/ 120731 w 128540"/>
                <a:gd name="connsiteY84" fmla="*/ 143808 h 181359"/>
                <a:gd name="connsiteX85" fmla="*/ 120731 w 128540"/>
                <a:gd name="connsiteY85" fmla="*/ 143808 h 181359"/>
                <a:gd name="connsiteX86" fmla="*/ 117842 w 128540"/>
                <a:gd name="connsiteY86" fmla="*/ 130810 h 181359"/>
                <a:gd name="connsiteX87" fmla="*/ 120249 w 128540"/>
                <a:gd name="connsiteY87" fmla="*/ 118935 h 181359"/>
                <a:gd name="connsiteX88" fmla="*/ 115649 w 128540"/>
                <a:gd name="connsiteY88" fmla="*/ 115190 h 181359"/>
                <a:gd name="connsiteX89" fmla="*/ 115435 w 128540"/>
                <a:gd name="connsiteY89" fmla="*/ 114174 h 181359"/>
                <a:gd name="connsiteX90" fmla="*/ 118216 w 128540"/>
                <a:gd name="connsiteY90" fmla="*/ 107541 h 18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8540" h="181359">
                  <a:moveTo>
                    <a:pt x="118002" y="107541"/>
                  </a:moveTo>
                  <a:cubicBezTo>
                    <a:pt x="118698" y="104813"/>
                    <a:pt x="118751" y="100694"/>
                    <a:pt x="118751" y="100266"/>
                  </a:cubicBezTo>
                  <a:cubicBezTo>
                    <a:pt x="118751" y="99838"/>
                    <a:pt x="118751" y="99678"/>
                    <a:pt x="124635" y="94328"/>
                  </a:cubicBezTo>
                  <a:lnTo>
                    <a:pt x="123245" y="93259"/>
                  </a:lnTo>
                  <a:lnTo>
                    <a:pt x="119554" y="94436"/>
                  </a:lnTo>
                  <a:cubicBezTo>
                    <a:pt x="119554" y="94436"/>
                    <a:pt x="119126" y="94436"/>
                    <a:pt x="118912" y="94382"/>
                  </a:cubicBezTo>
                  <a:lnTo>
                    <a:pt x="111423" y="90424"/>
                  </a:lnTo>
                  <a:cubicBezTo>
                    <a:pt x="111423" y="90424"/>
                    <a:pt x="111316" y="90370"/>
                    <a:pt x="111209" y="90317"/>
                  </a:cubicBezTo>
                  <a:lnTo>
                    <a:pt x="111209" y="90317"/>
                  </a:lnTo>
                  <a:cubicBezTo>
                    <a:pt x="111209" y="90317"/>
                    <a:pt x="111209" y="90317"/>
                    <a:pt x="111209" y="90317"/>
                  </a:cubicBezTo>
                  <a:cubicBezTo>
                    <a:pt x="110728" y="90103"/>
                    <a:pt x="109818" y="89728"/>
                    <a:pt x="110032" y="88979"/>
                  </a:cubicBezTo>
                  <a:lnTo>
                    <a:pt x="111637" y="83149"/>
                  </a:lnTo>
                  <a:cubicBezTo>
                    <a:pt x="111744" y="82828"/>
                    <a:pt x="111958" y="82614"/>
                    <a:pt x="112279" y="82560"/>
                  </a:cubicBezTo>
                  <a:lnTo>
                    <a:pt x="116184" y="81811"/>
                  </a:lnTo>
                  <a:cubicBezTo>
                    <a:pt x="116184" y="80421"/>
                    <a:pt x="116130" y="77265"/>
                    <a:pt x="116130" y="76997"/>
                  </a:cubicBezTo>
                  <a:cubicBezTo>
                    <a:pt x="116130" y="76837"/>
                    <a:pt x="116130" y="76516"/>
                    <a:pt x="118430" y="71167"/>
                  </a:cubicBezTo>
                  <a:lnTo>
                    <a:pt x="115114" y="67957"/>
                  </a:lnTo>
                  <a:cubicBezTo>
                    <a:pt x="115114" y="67957"/>
                    <a:pt x="114846" y="67583"/>
                    <a:pt x="114846" y="67369"/>
                  </a:cubicBezTo>
                  <a:lnTo>
                    <a:pt x="114632" y="61378"/>
                  </a:lnTo>
                  <a:cubicBezTo>
                    <a:pt x="114632" y="61378"/>
                    <a:pt x="114632" y="61003"/>
                    <a:pt x="114793" y="60896"/>
                  </a:cubicBezTo>
                  <a:cubicBezTo>
                    <a:pt x="114846" y="60789"/>
                    <a:pt x="120624" y="52445"/>
                    <a:pt x="123566" y="44421"/>
                  </a:cubicBezTo>
                  <a:cubicBezTo>
                    <a:pt x="126294" y="37146"/>
                    <a:pt x="128166" y="28373"/>
                    <a:pt x="128540" y="26662"/>
                  </a:cubicBezTo>
                  <a:lnTo>
                    <a:pt x="123352" y="17622"/>
                  </a:lnTo>
                  <a:cubicBezTo>
                    <a:pt x="123352" y="17622"/>
                    <a:pt x="123245" y="17408"/>
                    <a:pt x="123245" y="17301"/>
                  </a:cubicBezTo>
                  <a:lnTo>
                    <a:pt x="122924" y="13396"/>
                  </a:lnTo>
                  <a:lnTo>
                    <a:pt x="121051" y="14359"/>
                  </a:lnTo>
                  <a:cubicBezTo>
                    <a:pt x="120731" y="14519"/>
                    <a:pt x="120303" y="14466"/>
                    <a:pt x="120035" y="14145"/>
                  </a:cubicBezTo>
                  <a:cubicBezTo>
                    <a:pt x="120035" y="14145"/>
                    <a:pt x="118644" y="12540"/>
                    <a:pt x="116719" y="10400"/>
                  </a:cubicBezTo>
                  <a:cubicBezTo>
                    <a:pt x="115007" y="8528"/>
                    <a:pt x="113563" y="2858"/>
                    <a:pt x="113028" y="504"/>
                  </a:cubicBezTo>
                  <a:cubicBezTo>
                    <a:pt x="111797" y="932"/>
                    <a:pt x="110674" y="825"/>
                    <a:pt x="108962" y="718"/>
                  </a:cubicBezTo>
                  <a:cubicBezTo>
                    <a:pt x="108107" y="665"/>
                    <a:pt x="107090" y="558"/>
                    <a:pt x="105806" y="504"/>
                  </a:cubicBezTo>
                  <a:cubicBezTo>
                    <a:pt x="101313" y="344"/>
                    <a:pt x="100350" y="772"/>
                    <a:pt x="98478" y="1735"/>
                  </a:cubicBezTo>
                  <a:lnTo>
                    <a:pt x="97783" y="2055"/>
                  </a:lnTo>
                  <a:cubicBezTo>
                    <a:pt x="96178" y="2858"/>
                    <a:pt x="94680" y="1788"/>
                    <a:pt x="93503" y="932"/>
                  </a:cubicBezTo>
                  <a:cubicBezTo>
                    <a:pt x="92059" y="-84"/>
                    <a:pt x="91631" y="-191"/>
                    <a:pt x="91257" y="237"/>
                  </a:cubicBezTo>
                  <a:cubicBezTo>
                    <a:pt x="90668" y="825"/>
                    <a:pt x="90615" y="1628"/>
                    <a:pt x="90615" y="3018"/>
                  </a:cubicBezTo>
                  <a:cubicBezTo>
                    <a:pt x="90615" y="4891"/>
                    <a:pt x="90508" y="7191"/>
                    <a:pt x="88529" y="9758"/>
                  </a:cubicBezTo>
                  <a:cubicBezTo>
                    <a:pt x="85052" y="14252"/>
                    <a:pt x="75744" y="14947"/>
                    <a:pt x="72428" y="14466"/>
                  </a:cubicBezTo>
                  <a:cubicBezTo>
                    <a:pt x="70823" y="14252"/>
                    <a:pt x="69913" y="13289"/>
                    <a:pt x="69218" y="12486"/>
                  </a:cubicBezTo>
                  <a:cubicBezTo>
                    <a:pt x="68416" y="11630"/>
                    <a:pt x="67827" y="10989"/>
                    <a:pt x="66437" y="11203"/>
                  </a:cubicBezTo>
                  <a:cubicBezTo>
                    <a:pt x="65153" y="11363"/>
                    <a:pt x="64671" y="12219"/>
                    <a:pt x="64029" y="13663"/>
                  </a:cubicBezTo>
                  <a:cubicBezTo>
                    <a:pt x="63441" y="14947"/>
                    <a:pt x="62746" y="16338"/>
                    <a:pt x="61087" y="16873"/>
                  </a:cubicBezTo>
                  <a:cubicBezTo>
                    <a:pt x="59590" y="17354"/>
                    <a:pt x="59322" y="17836"/>
                    <a:pt x="58948" y="18531"/>
                  </a:cubicBezTo>
                  <a:cubicBezTo>
                    <a:pt x="58734" y="18959"/>
                    <a:pt x="58413" y="19547"/>
                    <a:pt x="57824" y="20136"/>
                  </a:cubicBezTo>
                  <a:cubicBezTo>
                    <a:pt x="56434" y="21526"/>
                    <a:pt x="54026" y="21259"/>
                    <a:pt x="51459" y="20991"/>
                  </a:cubicBezTo>
                  <a:cubicBezTo>
                    <a:pt x="50870" y="20938"/>
                    <a:pt x="50229" y="20885"/>
                    <a:pt x="49587" y="20831"/>
                  </a:cubicBezTo>
                  <a:cubicBezTo>
                    <a:pt x="47233" y="20671"/>
                    <a:pt x="46217" y="21473"/>
                    <a:pt x="45735" y="23827"/>
                  </a:cubicBezTo>
                  <a:cubicBezTo>
                    <a:pt x="45147" y="26822"/>
                    <a:pt x="43168" y="27892"/>
                    <a:pt x="37177" y="28534"/>
                  </a:cubicBezTo>
                  <a:cubicBezTo>
                    <a:pt x="35679" y="28694"/>
                    <a:pt x="34288" y="28748"/>
                    <a:pt x="33058" y="28855"/>
                  </a:cubicBezTo>
                  <a:cubicBezTo>
                    <a:pt x="30169" y="29015"/>
                    <a:pt x="27441" y="29229"/>
                    <a:pt x="27227" y="30085"/>
                  </a:cubicBezTo>
                  <a:cubicBezTo>
                    <a:pt x="27013" y="31048"/>
                    <a:pt x="26318" y="31850"/>
                    <a:pt x="25462" y="32439"/>
                  </a:cubicBezTo>
                  <a:cubicBezTo>
                    <a:pt x="25569" y="32599"/>
                    <a:pt x="25569" y="32813"/>
                    <a:pt x="25515" y="33027"/>
                  </a:cubicBezTo>
                  <a:lnTo>
                    <a:pt x="16636" y="63624"/>
                  </a:lnTo>
                  <a:lnTo>
                    <a:pt x="16636" y="63624"/>
                  </a:lnTo>
                  <a:lnTo>
                    <a:pt x="0" y="120967"/>
                  </a:lnTo>
                  <a:lnTo>
                    <a:pt x="0" y="146697"/>
                  </a:lnTo>
                  <a:cubicBezTo>
                    <a:pt x="1444" y="147285"/>
                    <a:pt x="5937" y="149157"/>
                    <a:pt x="12784" y="151297"/>
                  </a:cubicBezTo>
                  <a:cubicBezTo>
                    <a:pt x="20701" y="153758"/>
                    <a:pt x="27281" y="159214"/>
                    <a:pt x="28457" y="160230"/>
                  </a:cubicBezTo>
                  <a:lnTo>
                    <a:pt x="32844" y="160979"/>
                  </a:lnTo>
                  <a:cubicBezTo>
                    <a:pt x="32844" y="160979"/>
                    <a:pt x="33218" y="161140"/>
                    <a:pt x="33379" y="161300"/>
                  </a:cubicBezTo>
                  <a:lnTo>
                    <a:pt x="35358" y="164082"/>
                  </a:lnTo>
                  <a:cubicBezTo>
                    <a:pt x="36428" y="164723"/>
                    <a:pt x="42472" y="168307"/>
                    <a:pt x="44826" y="170982"/>
                  </a:cubicBezTo>
                  <a:cubicBezTo>
                    <a:pt x="46912" y="173282"/>
                    <a:pt x="53759" y="179434"/>
                    <a:pt x="55899" y="181359"/>
                  </a:cubicBezTo>
                  <a:lnTo>
                    <a:pt x="65099" y="170019"/>
                  </a:lnTo>
                  <a:cubicBezTo>
                    <a:pt x="65099" y="170019"/>
                    <a:pt x="65581" y="169645"/>
                    <a:pt x="65795" y="169698"/>
                  </a:cubicBezTo>
                  <a:cubicBezTo>
                    <a:pt x="66062" y="169698"/>
                    <a:pt x="66330" y="169859"/>
                    <a:pt x="66437" y="170126"/>
                  </a:cubicBezTo>
                  <a:cubicBezTo>
                    <a:pt x="66437" y="170126"/>
                    <a:pt x="67399" y="171784"/>
                    <a:pt x="69218" y="173443"/>
                  </a:cubicBezTo>
                  <a:cubicBezTo>
                    <a:pt x="70716" y="174833"/>
                    <a:pt x="72695" y="176117"/>
                    <a:pt x="73551" y="176599"/>
                  </a:cubicBezTo>
                  <a:cubicBezTo>
                    <a:pt x="74139" y="175636"/>
                    <a:pt x="75263" y="173015"/>
                    <a:pt x="76172" y="170768"/>
                  </a:cubicBezTo>
                  <a:cubicBezTo>
                    <a:pt x="76279" y="170501"/>
                    <a:pt x="76546" y="170287"/>
                    <a:pt x="76867" y="170233"/>
                  </a:cubicBezTo>
                  <a:lnTo>
                    <a:pt x="83019" y="169538"/>
                  </a:lnTo>
                  <a:lnTo>
                    <a:pt x="85961" y="167077"/>
                  </a:lnTo>
                  <a:cubicBezTo>
                    <a:pt x="85961" y="167077"/>
                    <a:pt x="86175" y="166917"/>
                    <a:pt x="86282" y="166917"/>
                  </a:cubicBezTo>
                  <a:lnTo>
                    <a:pt x="89384" y="166114"/>
                  </a:lnTo>
                  <a:lnTo>
                    <a:pt x="89384" y="163975"/>
                  </a:lnTo>
                  <a:cubicBezTo>
                    <a:pt x="89384" y="163975"/>
                    <a:pt x="89384" y="163654"/>
                    <a:pt x="89491" y="163547"/>
                  </a:cubicBezTo>
                  <a:lnTo>
                    <a:pt x="90668" y="161674"/>
                  </a:lnTo>
                  <a:lnTo>
                    <a:pt x="89438" y="158893"/>
                  </a:lnTo>
                  <a:cubicBezTo>
                    <a:pt x="89438" y="158893"/>
                    <a:pt x="89384" y="158625"/>
                    <a:pt x="89384" y="158518"/>
                  </a:cubicBezTo>
                  <a:lnTo>
                    <a:pt x="90133" y="148355"/>
                  </a:lnTo>
                  <a:cubicBezTo>
                    <a:pt x="90133" y="147927"/>
                    <a:pt x="90561" y="147606"/>
                    <a:pt x="90989" y="147606"/>
                  </a:cubicBezTo>
                  <a:lnTo>
                    <a:pt x="96178" y="147820"/>
                  </a:lnTo>
                  <a:lnTo>
                    <a:pt x="96178" y="145466"/>
                  </a:lnTo>
                  <a:cubicBezTo>
                    <a:pt x="96178" y="145039"/>
                    <a:pt x="96552" y="144664"/>
                    <a:pt x="96980" y="144664"/>
                  </a:cubicBezTo>
                  <a:cubicBezTo>
                    <a:pt x="97141" y="144664"/>
                    <a:pt x="114151" y="144236"/>
                    <a:pt x="120731" y="143808"/>
                  </a:cubicBezTo>
                  <a:cubicBezTo>
                    <a:pt x="120731" y="143808"/>
                    <a:pt x="120731" y="143808"/>
                    <a:pt x="120731" y="143808"/>
                  </a:cubicBezTo>
                  <a:cubicBezTo>
                    <a:pt x="120249" y="142417"/>
                    <a:pt x="117949" y="135571"/>
                    <a:pt x="117842" y="130810"/>
                  </a:cubicBezTo>
                  <a:cubicBezTo>
                    <a:pt x="117788" y="126370"/>
                    <a:pt x="119607" y="120700"/>
                    <a:pt x="120249" y="118935"/>
                  </a:cubicBezTo>
                  <a:lnTo>
                    <a:pt x="115649" y="115190"/>
                  </a:lnTo>
                  <a:cubicBezTo>
                    <a:pt x="115328" y="114923"/>
                    <a:pt x="115274" y="114495"/>
                    <a:pt x="115435" y="114174"/>
                  </a:cubicBezTo>
                  <a:cubicBezTo>
                    <a:pt x="115435" y="114174"/>
                    <a:pt x="117468" y="110323"/>
                    <a:pt x="118216" y="107541"/>
                  </a:cubicBezTo>
                  <a:close/>
                </a:path>
              </a:pathLst>
            </a:custGeom>
            <a:solidFill>
              <a:srgbClr val="F0975A"/>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0" name="Frihandsfigur: Form 409">
              <a:extLst>
                <a:ext uri="{FF2B5EF4-FFF2-40B4-BE49-F238E27FC236}">
                  <a16:creationId xmlns:a16="http://schemas.microsoft.com/office/drawing/2014/main" id="{82263E8F-7574-3CBA-4007-3C1B9C1010F7}"/>
                </a:ext>
              </a:extLst>
            </p:cNvPr>
            <p:cNvSpPr/>
            <p:nvPr/>
          </p:nvSpPr>
          <p:spPr>
            <a:xfrm>
              <a:off x="5185039" y="4835499"/>
              <a:ext cx="107531" cy="138382"/>
            </a:xfrm>
            <a:custGeom>
              <a:avLst/>
              <a:gdLst>
                <a:gd name="connsiteX0" fmla="*/ 101220 w 107531"/>
                <a:gd name="connsiteY0" fmla="*/ 4493 h 138382"/>
                <a:gd name="connsiteX1" fmla="*/ 94266 w 107531"/>
                <a:gd name="connsiteY1" fmla="*/ 0 h 138382"/>
                <a:gd name="connsiteX2" fmla="*/ 83407 w 107531"/>
                <a:gd name="connsiteY2" fmla="*/ 6686 h 138382"/>
                <a:gd name="connsiteX3" fmla="*/ 61208 w 107531"/>
                <a:gd name="connsiteY3" fmla="*/ 12303 h 138382"/>
                <a:gd name="connsiteX4" fmla="*/ 56233 w 107531"/>
                <a:gd name="connsiteY4" fmla="*/ 13212 h 138382"/>
                <a:gd name="connsiteX5" fmla="*/ 46016 w 107531"/>
                <a:gd name="connsiteY5" fmla="*/ 14443 h 138382"/>
                <a:gd name="connsiteX6" fmla="*/ 38741 w 107531"/>
                <a:gd name="connsiteY6" fmla="*/ 15994 h 138382"/>
                <a:gd name="connsiteX7" fmla="*/ 33499 w 107531"/>
                <a:gd name="connsiteY7" fmla="*/ 19257 h 138382"/>
                <a:gd name="connsiteX8" fmla="*/ 33232 w 107531"/>
                <a:gd name="connsiteY8" fmla="*/ 19310 h 138382"/>
                <a:gd name="connsiteX9" fmla="*/ 33392 w 107531"/>
                <a:gd name="connsiteY9" fmla="*/ 21397 h 138382"/>
                <a:gd name="connsiteX10" fmla="*/ 35746 w 107531"/>
                <a:gd name="connsiteY10" fmla="*/ 29260 h 138382"/>
                <a:gd name="connsiteX11" fmla="*/ 35746 w 107531"/>
                <a:gd name="connsiteY11" fmla="*/ 29260 h 138382"/>
                <a:gd name="connsiteX12" fmla="*/ 35853 w 107531"/>
                <a:gd name="connsiteY12" fmla="*/ 29634 h 138382"/>
                <a:gd name="connsiteX13" fmla="*/ 35104 w 107531"/>
                <a:gd name="connsiteY13" fmla="*/ 31400 h 138382"/>
                <a:gd name="connsiteX14" fmla="*/ 35104 w 107531"/>
                <a:gd name="connsiteY14" fmla="*/ 31400 h 138382"/>
                <a:gd name="connsiteX15" fmla="*/ 27990 w 107531"/>
                <a:gd name="connsiteY15" fmla="*/ 35090 h 138382"/>
                <a:gd name="connsiteX16" fmla="*/ 23550 w 107531"/>
                <a:gd name="connsiteY16" fmla="*/ 42419 h 138382"/>
                <a:gd name="connsiteX17" fmla="*/ 17291 w 107531"/>
                <a:gd name="connsiteY17" fmla="*/ 55524 h 138382"/>
                <a:gd name="connsiteX18" fmla="*/ 12317 w 107531"/>
                <a:gd name="connsiteY18" fmla="*/ 62799 h 138382"/>
                <a:gd name="connsiteX19" fmla="*/ 9482 w 107531"/>
                <a:gd name="connsiteY19" fmla="*/ 81842 h 138382"/>
                <a:gd name="connsiteX20" fmla="*/ 10926 w 107531"/>
                <a:gd name="connsiteY20" fmla="*/ 84517 h 138382"/>
                <a:gd name="connsiteX21" fmla="*/ 10926 w 107531"/>
                <a:gd name="connsiteY21" fmla="*/ 84517 h 138382"/>
                <a:gd name="connsiteX22" fmla="*/ 11728 w 107531"/>
                <a:gd name="connsiteY22" fmla="*/ 100297 h 138382"/>
                <a:gd name="connsiteX23" fmla="*/ 11247 w 107531"/>
                <a:gd name="connsiteY23" fmla="*/ 101046 h 138382"/>
                <a:gd name="connsiteX24" fmla="*/ 10926 w 107531"/>
                <a:gd name="connsiteY24" fmla="*/ 101099 h 138382"/>
                <a:gd name="connsiteX25" fmla="*/ 10337 w 107531"/>
                <a:gd name="connsiteY25" fmla="*/ 100885 h 138382"/>
                <a:gd name="connsiteX26" fmla="*/ 4614 w 107531"/>
                <a:gd name="connsiteY26" fmla="*/ 95804 h 138382"/>
                <a:gd name="connsiteX27" fmla="*/ 709 w 107531"/>
                <a:gd name="connsiteY27" fmla="*/ 94092 h 138382"/>
                <a:gd name="connsiteX28" fmla="*/ 67 w 107531"/>
                <a:gd name="connsiteY28" fmla="*/ 104951 h 138382"/>
                <a:gd name="connsiteX29" fmla="*/ 334 w 107531"/>
                <a:gd name="connsiteY29" fmla="*/ 114686 h 138382"/>
                <a:gd name="connsiteX30" fmla="*/ 1404 w 107531"/>
                <a:gd name="connsiteY30" fmla="*/ 137099 h 138382"/>
                <a:gd name="connsiteX31" fmla="*/ 1404 w 107531"/>
                <a:gd name="connsiteY31" fmla="*/ 137099 h 138382"/>
                <a:gd name="connsiteX32" fmla="*/ 5470 w 107531"/>
                <a:gd name="connsiteY32" fmla="*/ 135066 h 138382"/>
                <a:gd name="connsiteX33" fmla="*/ 10284 w 107531"/>
                <a:gd name="connsiteY33" fmla="*/ 132231 h 138382"/>
                <a:gd name="connsiteX34" fmla="*/ 11354 w 107531"/>
                <a:gd name="connsiteY34" fmla="*/ 132392 h 138382"/>
                <a:gd name="connsiteX35" fmla="*/ 16221 w 107531"/>
                <a:gd name="connsiteY35" fmla="*/ 138383 h 138382"/>
                <a:gd name="connsiteX36" fmla="*/ 21678 w 107531"/>
                <a:gd name="connsiteY36" fmla="*/ 135494 h 138382"/>
                <a:gd name="connsiteX37" fmla="*/ 26813 w 107531"/>
                <a:gd name="connsiteY37" fmla="*/ 130627 h 138382"/>
                <a:gd name="connsiteX38" fmla="*/ 27401 w 107531"/>
                <a:gd name="connsiteY38" fmla="*/ 130359 h 138382"/>
                <a:gd name="connsiteX39" fmla="*/ 46284 w 107531"/>
                <a:gd name="connsiteY39" fmla="*/ 130359 h 138382"/>
                <a:gd name="connsiteX40" fmla="*/ 62652 w 107531"/>
                <a:gd name="connsiteY40" fmla="*/ 126829 h 138382"/>
                <a:gd name="connsiteX41" fmla="*/ 74795 w 107531"/>
                <a:gd name="connsiteY41" fmla="*/ 120463 h 138382"/>
                <a:gd name="connsiteX42" fmla="*/ 70729 w 107531"/>
                <a:gd name="connsiteY42" fmla="*/ 116665 h 138382"/>
                <a:gd name="connsiteX43" fmla="*/ 65915 w 107531"/>
                <a:gd name="connsiteY43" fmla="*/ 114686 h 138382"/>
                <a:gd name="connsiteX44" fmla="*/ 65273 w 107531"/>
                <a:gd name="connsiteY44" fmla="*/ 113884 h 138382"/>
                <a:gd name="connsiteX45" fmla="*/ 65059 w 107531"/>
                <a:gd name="connsiteY45" fmla="*/ 102115 h 138382"/>
                <a:gd name="connsiteX46" fmla="*/ 65327 w 107531"/>
                <a:gd name="connsiteY46" fmla="*/ 101474 h 138382"/>
                <a:gd name="connsiteX47" fmla="*/ 65969 w 107531"/>
                <a:gd name="connsiteY47" fmla="*/ 101260 h 138382"/>
                <a:gd name="connsiteX48" fmla="*/ 68215 w 107531"/>
                <a:gd name="connsiteY48" fmla="*/ 101634 h 138382"/>
                <a:gd name="connsiteX49" fmla="*/ 68108 w 107531"/>
                <a:gd name="connsiteY49" fmla="*/ 98211 h 138382"/>
                <a:gd name="connsiteX50" fmla="*/ 68108 w 107531"/>
                <a:gd name="connsiteY50" fmla="*/ 98211 h 138382"/>
                <a:gd name="connsiteX51" fmla="*/ 68108 w 107531"/>
                <a:gd name="connsiteY51" fmla="*/ 98050 h 138382"/>
                <a:gd name="connsiteX52" fmla="*/ 68108 w 107531"/>
                <a:gd name="connsiteY52" fmla="*/ 97462 h 138382"/>
                <a:gd name="connsiteX53" fmla="*/ 68108 w 107531"/>
                <a:gd name="connsiteY53" fmla="*/ 97462 h 138382"/>
                <a:gd name="connsiteX54" fmla="*/ 67948 w 107531"/>
                <a:gd name="connsiteY54" fmla="*/ 93182 h 138382"/>
                <a:gd name="connsiteX55" fmla="*/ 69071 w 107531"/>
                <a:gd name="connsiteY55" fmla="*/ 88743 h 138382"/>
                <a:gd name="connsiteX56" fmla="*/ 71318 w 107531"/>
                <a:gd name="connsiteY56" fmla="*/ 87833 h 138382"/>
                <a:gd name="connsiteX57" fmla="*/ 80518 w 107531"/>
                <a:gd name="connsiteY57" fmla="*/ 90080 h 138382"/>
                <a:gd name="connsiteX58" fmla="*/ 81856 w 107531"/>
                <a:gd name="connsiteY58" fmla="*/ 90508 h 138382"/>
                <a:gd name="connsiteX59" fmla="*/ 82337 w 107531"/>
                <a:gd name="connsiteY59" fmla="*/ 88475 h 138382"/>
                <a:gd name="connsiteX60" fmla="*/ 83139 w 107531"/>
                <a:gd name="connsiteY60" fmla="*/ 87833 h 138382"/>
                <a:gd name="connsiteX61" fmla="*/ 92661 w 107531"/>
                <a:gd name="connsiteY61" fmla="*/ 87673 h 138382"/>
                <a:gd name="connsiteX62" fmla="*/ 89986 w 107531"/>
                <a:gd name="connsiteY62" fmla="*/ 68951 h 138382"/>
                <a:gd name="connsiteX63" fmla="*/ 90147 w 107531"/>
                <a:gd name="connsiteY63" fmla="*/ 68309 h 138382"/>
                <a:gd name="connsiteX64" fmla="*/ 90735 w 107531"/>
                <a:gd name="connsiteY64" fmla="*/ 67988 h 138382"/>
                <a:gd name="connsiteX65" fmla="*/ 102503 w 107531"/>
                <a:gd name="connsiteY65" fmla="*/ 67453 h 138382"/>
                <a:gd name="connsiteX66" fmla="*/ 102503 w 107531"/>
                <a:gd name="connsiteY66" fmla="*/ 49747 h 138382"/>
                <a:gd name="connsiteX67" fmla="*/ 102557 w 107531"/>
                <a:gd name="connsiteY67" fmla="*/ 49747 h 138382"/>
                <a:gd name="connsiteX68" fmla="*/ 102557 w 107531"/>
                <a:gd name="connsiteY68" fmla="*/ 38995 h 138382"/>
                <a:gd name="connsiteX69" fmla="*/ 104483 w 107531"/>
                <a:gd name="connsiteY69" fmla="*/ 29206 h 138382"/>
                <a:gd name="connsiteX70" fmla="*/ 106515 w 107531"/>
                <a:gd name="connsiteY70" fmla="*/ 20380 h 138382"/>
                <a:gd name="connsiteX71" fmla="*/ 107532 w 107531"/>
                <a:gd name="connsiteY71" fmla="*/ 5510 h 138382"/>
                <a:gd name="connsiteX72" fmla="*/ 101059 w 107531"/>
                <a:gd name="connsiteY72" fmla="*/ 4226 h 138382"/>
                <a:gd name="connsiteX73" fmla="*/ 12424 w 107531"/>
                <a:gd name="connsiteY73" fmla="*/ 84570 h 138382"/>
                <a:gd name="connsiteX74" fmla="*/ 12210 w 107531"/>
                <a:gd name="connsiteY74" fmla="*/ 84570 h 138382"/>
                <a:gd name="connsiteX75" fmla="*/ 12424 w 107531"/>
                <a:gd name="connsiteY75" fmla="*/ 84570 h 138382"/>
                <a:gd name="connsiteX76" fmla="*/ 12424 w 107531"/>
                <a:gd name="connsiteY76" fmla="*/ 84570 h 1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7531" h="138382">
                  <a:moveTo>
                    <a:pt x="101220" y="4493"/>
                  </a:moveTo>
                  <a:cubicBezTo>
                    <a:pt x="98224" y="3317"/>
                    <a:pt x="94587" y="267"/>
                    <a:pt x="94266" y="0"/>
                  </a:cubicBezTo>
                  <a:cubicBezTo>
                    <a:pt x="91110" y="2621"/>
                    <a:pt x="87419" y="5135"/>
                    <a:pt x="83407" y="6686"/>
                  </a:cubicBezTo>
                  <a:cubicBezTo>
                    <a:pt x="75062" y="10003"/>
                    <a:pt x="66718" y="11394"/>
                    <a:pt x="61208" y="12303"/>
                  </a:cubicBezTo>
                  <a:cubicBezTo>
                    <a:pt x="59229" y="12624"/>
                    <a:pt x="57463" y="12945"/>
                    <a:pt x="56233" y="13212"/>
                  </a:cubicBezTo>
                  <a:cubicBezTo>
                    <a:pt x="51312" y="14389"/>
                    <a:pt x="49065" y="14657"/>
                    <a:pt x="46016" y="14443"/>
                  </a:cubicBezTo>
                  <a:cubicBezTo>
                    <a:pt x="42914" y="14229"/>
                    <a:pt x="40453" y="14764"/>
                    <a:pt x="38741" y="15994"/>
                  </a:cubicBezTo>
                  <a:cubicBezTo>
                    <a:pt x="36655" y="17545"/>
                    <a:pt x="33660" y="19150"/>
                    <a:pt x="33499" y="19257"/>
                  </a:cubicBezTo>
                  <a:cubicBezTo>
                    <a:pt x="33446" y="19257"/>
                    <a:pt x="33339" y="19257"/>
                    <a:pt x="33232" y="19310"/>
                  </a:cubicBezTo>
                  <a:cubicBezTo>
                    <a:pt x="33232" y="20113"/>
                    <a:pt x="33232" y="20862"/>
                    <a:pt x="33392" y="21397"/>
                  </a:cubicBezTo>
                  <a:cubicBezTo>
                    <a:pt x="34141" y="24499"/>
                    <a:pt x="35211" y="27655"/>
                    <a:pt x="35746" y="29260"/>
                  </a:cubicBezTo>
                  <a:lnTo>
                    <a:pt x="35746" y="29260"/>
                  </a:lnTo>
                  <a:cubicBezTo>
                    <a:pt x="35746" y="29260"/>
                    <a:pt x="35853" y="29527"/>
                    <a:pt x="35853" y="29634"/>
                  </a:cubicBezTo>
                  <a:cubicBezTo>
                    <a:pt x="35960" y="30116"/>
                    <a:pt x="36067" y="30972"/>
                    <a:pt x="35104" y="31400"/>
                  </a:cubicBezTo>
                  <a:cubicBezTo>
                    <a:pt x="35104" y="31400"/>
                    <a:pt x="35104" y="31400"/>
                    <a:pt x="35104" y="31400"/>
                  </a:cubicBezTo>
                  <a:cubicBezTo>
                    <a:pt x="35104" y="31400"/>
                    <a:pt x="30129" y="33111"/>
                    <a:pt x="27990" y="35090"/>
                  </a:cubicBezTo>
                  <a:cubicBezTo>
                    <a:pt x="25796" y="37123"/>
                    <a:pt x="24406" y="39423"/>
                    <a:pt x="23550" y="42419"/>
                  </a:cubicBezTo>
                  <a:cubicBezTo>
                    <a:pt x="22587" y="45735"/>
                    <a:pt x="19752" y="51726"/>
                    <a:pt x="17291" y="55524"/>
                  </a:cubicBezTo>
                  <a:cubicBezTo>
                    <a:pt x="15152" y="58787"/>
                    <a:pt x="12851" y="62050"/>
                    <a:pt x="12317" y="62799"/>
                  </a:cubicBezTo>
                  <a:lnTo>
                    <a:pt x="9482" y="81842"/>
                  </a:lnTo>
                  <a:cubicBezTo>
                    <a:pt x="10016" y="82859"/>
                    <a:pt x="10605" y="83982"/>
                    <a:pt x="10926" y="84517"/>
                  </a:cubicBezTo>
                  <a:cubicBezTo>
                    <a:pt x="10926" y="84517"/>
                    <a:pt x="10926" y="84517"/>
                    <a:pt x="10926" y="84517"/>
                  </a:cubicBezTo>
                  <a:cubicBezTo>
                    <a:pt x="12370" y="87031"/>
                    <a:pt x="11675" y="91631"/>
                    <a:pt x="11728" y="100297"/>
                  </a:cubicBezTo>
                  <a:cubicBezTo>
                    <a:pt x="11728" y="100618"/>
                    <a:pt x="11514" y="100939"/>
                    <a:pt x="11247" y="101046"/>
                  </a:cubicBezTo>
                  <a:cubicBezTo>
                    <a:pt x="11140" y="101046"/>
                    <a:pt x="11033" y="101099"/>
                    <a:pt x="10926" y="101099"/>
                  </a:cubicBezTo>
                  <a:cubicBezTo>
                    <a:pt x="10712" y="101099"/>
                    <a:pt x="10498" y="100992"/>
                    <a:pt x="10337" y="100885"/>
                  </a:cubicBezTo>
                  <a:cubicBezTo>
                    <a:pt x="9107" y="99708"/>
                    <a:pt x="5737" y="96445"/>
                    <a:pt x="4614" y="95804"/>
                  </a:cubicBezTo>
                  <a:cubicBezTo>
                    <a:pt x="3437" y="95108"/>
                    <a:pt x="1297" y="94306"/>
                    <a:pt x="709" y="94092"/>
                  </a:cubicBezTo>
                  <a:cubicBezTo>
                    <a:pt x="174" y="97462"/>
                    <a:pt x="-147" y="100885"/>
                    <a:pt x="67" y="104951"/>
                  </a:cubicBezTo>
                  <a:cubicBezTo>
                    <a:pt x="227" y="107732"/>
                    <a:pt x="281" y="111102"/>
                    <a:pt x="334" y="114686"/>
                  </a:cubicBezTo>
                  <a:cubicBezTo>
                    <a:pt x="441" y="121426"/>
                    <a:pt x="548" y="129343"/>
                    <a:pt x="1404" y="137099"/>
                  </a:cubicBezTo>
                  <a:cubicBezTo>
                    <a:pt x="1404" y="137099"/>
                    <a:pt x="1404" y="137099"/>
                    <a:pt x="1404" y="137099"/>
                  </a:cubicBezTo>
                  <a:cubicBezTo>
                    <a:pt x="1404" y="137099"/>
                    <a:pt x="3811" y="136029"/>
                    <a:pt x="5470" y="135066"/>
                  </a:cubicBezTo>
                  <a:cubicBezTo>
                    <a:pt x="7181" y="134104"/>
                    <a:pt x="10284" y="132231"/>
                    <a:pt x="10284" y="132231"/>
                  </a:cubicBezTo>
                  <a:cubicBezTo>
                    <a:pt x="10605" y="132017"/>
                    <a:pt x="11086" y="132071"/>
                    <a:pt x="11354" y="132392"/>
                  </a:cubicBezTo>
                  <a:lnTo>
                    <a:pt x="16221" y="138383"/>
                  </a:lnTo>
                  <a:cubicBezTo>
                    <a:pt x="17452" y="137848"/>
                    <a:pt x="20287" y="136564"/>
                    <a:pt x="21678" y="135494"/>
                  </a:cubicBezTo>
                  <a:cubicBezTo>
                    <a:pt x="23496" y="134050"/>
                    <a:pt x="26813" y="130680"/>
                    <a:pt x="26813" y="130627"/>
                  </a:cubicBezTo>
                  <a:cubicBezTo>
                    <a:pt x="26973" y="130466"/>
                    <a:pt x="27187" y="130359"/>
                    <a:pt x="27401" y="130359"/>
                  </a:cubicBezTo>
                  <a:lnTo>
                    <a:pt x="46284" y="130359"/>
                  </a:lnTo>
                  <a:cubicBezTo>
                    <a:pt x="46284" y="130359"/>
                    <a:pt x="56180" y="129824"/>
                    <a:pt x="62652" y="126829"/>
                  </a:cubicBezTo>
                  <a:cubicBezTo>
                    <a:pt x="67787" y="124422"/>
                    <a:pt x="72816" y="121640"/>
                    <a:pt x="74795" y="120463"/>
                  </a:cubicBezTo>
                  <a:cubicBezTo>
                    <a:pt x="73832" y="119447"/>
                    <a:pt x="72067" y="117682"/>
                    <a:pt x="70729" y="116665"/>
                  </a:cubicBezTo>
                  <a:cubicBezTo>
                    <a:pt x="68911" y="115328"/>
                    <a:pt x="65969" y="114686"/>
                    <a:pt x="65915" y="114686"/>
                  </a:cubicBezTo>
                  <a:cubicBezTo>
                    <a:pt x="65541" y="114633"/>
                    <a:pt x="65273" y="114258"/>
                    <a:pt x="65273" y="113884"/>
                  </a:cubicBezTo>
                  <a:lnTo>
                    <a:pt x="65059" y="102115"/>
                  </a:lnTo>
                  <a:cubicBezTo>
                    <a:pt x="65059" y="102115"/>
                    <a:pt x="65166" y="101634"/>
                    <a:pt x="65327" y="101474"/>
                  </a:cubicBezTo>
                  <a:cubicBezTo>
                    <a:pt x="65487" y="101313"/>
                    <a:pt x="65755" y="101260"/>
                    <a:pt x="65969" y="101260"/>
                  </a:cubicBezTo>
                  <a:lnTo>
                    <a:pt x="68215" y="101634"/>
                  </a:lnTo>
                  <a:lnTo>
                    <a:pt x="68108" y="98211"/>
                  </a:lnTo>
                  <a:lnTo>
                    <a:pt x="68108" y="98211"/>
                  </a:lnTo>
                  <a:lnTo>
                    <a:pt x="68108" y="98050"/>
                  </a:lnTo>
                  <a:cubicBezTo>
                    <a:pt x="68108" y="98050"/>
                    <a:pt x="68108" y="97462"/>
                    <a:pt x="68108" y="97462"/>
                  </a:cubicBezTo>
                  <a:lnTo>
                    <a:pt x="68108" y="97462"/>
                  </a:lnTo>
                  <a:lnTo>
                    <a:pt x="67948" y="93182"/>
                  </a:lnTo>
                  <a:cubicBezTo>
                    <a:pt x="67948" y="93182"/>
                    <a:pt x="67734" y="90240"/>
                    <a:pt x="69071" y="88743"/>
                  </a:cubicBezTo>
                  <a:cubicBezTo>
                    <a:pt x="69660" y="88101"/>
                    <a:pt x="70409" y="87887"/>
                    <a:pt x="71318" y="87833"/>
                  </a:cubicBezTo>
                  <a:cubicBezTo>
                    <a:pt x="73458" y="87833"/>
                    <a:pt x="77683" y="89224"/>
                    <a:pt x="80518" y="90080"/>
                  </a:cubicBezTo>
                  <a:cubicBezTo>
                    <a:pt x="81000" y="90240"/>
                    <a:pt x="81481" y="90401"/>
                    <a:pt x="81856" y="90508"/>
                  </a:cubicBezTo>
                  <a:cubicBezTo>
                    <a:pt x="82016" y="89973"/>
                    <a:pt x="82177" y="89171"/>
                    <a:pt x="82337" y="88475"/>
                  </a:cubicBezTo>
                  <a:cubicBezTo>
                    <a:pt x="82391" y="88101"/>
                    <a:pt x="82765" y="87833"/>
                    <a:pt x="83139" y="87833"/>
                  </a:cubicBezTo>
                  <a:lnTo>
                    <a:pt x="92661" y="87673"/>
                  </a:lnTo>
                  <a:lnTo>
                    <a:pt x="89986" y="68951"/>
                  </a:lnTo>
                  <a:cubicBezTo>
                    <a:pt x="89986" y="68951"/>
                    <a:pt x="89986" y="68469"/>
                    <a:pt x="90147" y="68309"/>
                  </a:cubicBezTo>
                  <a:cubicBezTo>
                    <a:pt x="90307" y="68148"/>
                    <a:pt x="90521" y="68041"/>
                    <a:pt x="90735" y="67988"/>
                  </a:cubicBezTo>
                  <a:lnTo>
                    <a:pt x="102503" y="67453"/>
                  </a:lnTo>
                  <a:cubicBezTo>
                    <a:pt x="102236" y="61783"/>
                    <a:pt x="102396" y="53117"/>
                    <a:pt x="102503" y="49747"/>
                  </a:cubicBezTo>
                  <a:lnTo>
                    <a:pt x="102557" y="49747"/>
                  </a:lnTo>
                  <a:cubicBezTo>
                    <a:pt x="102557" y="47715"/>
                    <a:pt x="102557" y="42954"/>
                    <a:pt x="102557" y="38995"/>
                  </a:cubicBezTo>
                  <a:cubicBezTo>
                    <a:pt x="102557" y="36000"/>
                    <a:pt x="103520" y="32683"/>
                    <a:pt x="104483" y="29206"/>
                  </a:cubicBezTo>
                  <a:cubicBezTo>
                    <a:pt x="105285" y="26371"/>
                    <a:pt x="106087" y="23429"/>
                    <a:pt x="106515" y="20380"/>
                  </a:cubicBezTo>
                  <a:cubicBezTo>
                    <a:pt x="107318" y="14817"/>
                    <a:pt x="107478" y="7863"/>
                    <a:pt x="107532" y="5510"/>
                  </a:cubicBezTo>
                  <a:cubicBezTo>
                    <a:pt x="106141" y="5403"/>
                    <a:pt x="103359" y="5135"/>
                    <a:pt x="101059" y="4226"/>
                  </a:cubicBezTo>
                  <a:close/>
                  <a:moveTo>
                    <a:pt x="12424" y="84570"/>
                  </a:moveTo>
                  <a:cubicBezTo>
                    <a:pt x="12424" y="84570"/>
                    <a:pt x="12263" y="84570"/>
                    <a:pt x="12210" y="84570"/>
                  </a:cubicBezTo>
                  <a:cubicBezTo>
                    <a:pt x="12263" y="84570"/>
                    <a:pt x="12370" y="84570"/>
                    <a:pt x="12424" y="84570"/>
                  </a:cubicBezTo>
                  <a:lnTo>
                    <a:pt x="12424" y="84570"/>
                  </a:ln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1" name="Frihandsfigur: Form 410">
              <a:extLst>
                <a:ext uri="{FF2B5EF4-FFF2-40B4-BE49-F238E27FC236}">
                  <a16:creationId xmlns:a16="http://schemas.microsoft.com/office/drawing/2014/main" id="{62896B12-485C-AFDB-63A5-E46324B23C23}"/>
                </a:ext>
              </a:extLst>
            </p:cNvPr>
            <p:cNvSpPr/>
            <p:nvPr/>
          </p:nvSpPr>
          <p:spPr>
            <a:xfrm>
              <a:off x="5186657" y="4904931"/>
              <a:ext cx="217015" cy="242535"/>
            </a:xfrm>
            <a:custGeom>
              <a:avLst/>
              <a:gdLst>
                <a:gd name="connsiteX0" fmla="*/ 214769 w 217015"/>
                <a:gd name="connsiteY0" fmla="*/ 207013 h 242535"/>
                <a:gd name="connsiteX1" fmla="*/ 206745 w 217015"/>
                <a:gd name="connsiteY1" fmla="*/ 206531 h 242535"/>
                <a:gd name="connsiteX2" fmla="*/ 197919 w 217015"/>
                <a:gd name="connsiteY2" fmla="*/ 200594 h 242535"/>
                <a:gd name="connsiteX3" fmla="*/ 195512 w 217015"/>
                <a:gd name="connsiteY3" fmla="*/ 195672 h 242535"/>
                <a:gd name="connsiteX4" fmla="*/ 186472 w 217015"/>
                <a:gd name="connsiteY4" fmla="*/ 189949 h 242535"/>
                <a:gd name="connsiteX5" fmla="*/ 184813 w 217015"/>
                <a:gd name="connsiteY5" fmla="*/ 183262 h 242535"/>
                <a:gd name="connsiteX6" fmla="*/ 182513 w 217015"/>
                <a:gd name="connsiteY6" fmla="*/ 175452 h 242535"/>
                <a:gd name="connsiteX7" fmla="*/ 175239 w 217015"/>
                <a:gd name="connsiteY7" fmla="*/ 174008 h 242535"/>
                <a:gd name="connsiteX8" fmla="*/ 174276 w 217015"/>
                <a:gd name="connsiteY8" fmla="*/ 173634 h 242535"/>
                <a:gd name="connsiteX9" fmla="*/ 165503 w 217015"/>
                <a:gd name="connsiteY9" fmla="*/ 158335 h 242535"/>
                <a:gd name="connsiteX10" fmla="*/ 165503 w 217015"/>
                <a:gd name="connsiteY10" fmla="*/ 149990 h 242535"/>
                <a:gd name="connsiteX11" fmla="*/ 154109 w 217015"/>
                <a:gd name="connsiteY11" fmla="*/ 135120 h 242535"/>
                <a:gd name="connsiteX12" fmla="*/ 151114 w 217015"/>
                <a:gd name="connsiteY12" fmla="*/ 134799 h 242535"/>
                <a:gd name="connsiteX13" fmla="*/ 150365 w 217015"/>
                <a:gd name="connsiteY13" fmla="*/ 134050 h 242535"/>
                <a:gd name="connsiteX14" fmla="*/ 149616 w 217015"/>
                <a:gd name="connsiteY14" fmla="*/ 122817 h 242535"/>
                <a:gd name="connsiteX15" fmla="*/ 140201 w 217015"/>
                <a:gd name="connsiteY15" fmla="*/ 111797 h 242535"/>
                <a:gd name="connsiteX16" fmla="*/ 140094 w 217015"/>
                <a:gd name="connsiteY16" fmla="*/ 111530 h 242535"/>
                <a:gd name="connsiteX17" fmla="*/ 139988 w 217015"/>
                <a:gd name="connsiteY17" fmla="*/ 111423 h 242535"/>
                <a:gd name="connsiteX18" fmla="*/ 139988 w 217015"/>
                <a:gd name="connsiteY18" fmla="*/ 102008 h 242535"/>
                <a:gd name="connsiteX19" fmla="*/ 136243 w 217015"/>
                <a:gd name="connsiteY19" fmla="*/ 90829 h 242535"/>
                <a:gd name="connsiteX20" fmla="*/ 136243 w 217015"/>
                <a:gd name="connsiteY20" fmla="*/ 90454 h 242535"/>
                <a:gd name="connsiteX21" fmla="*/ 136885 w 217015"/>
                <a:gd name="connsiteY21" fmla="*/ 79809 h 242535"/>
                <a:gd name="connsiteX22" fmla="*/ 132873 w 217015"/>
                <a:gd name="connsiteY22" fmla="*/ 63495 h 242535"/>
                <a:gd name="connsiteX23" fmla="*/ 125438 w 217015"/>
                <a:gd name="connsiteY23" fmla="*/ 52903 h 242535"/>
                <a:gd name="connsiteX24" fmla="*/ 125224 w 217015"/>
                <a:gd name="connsiteY24" fmla="*/ 52368 h 242535"/>
                <a:gd name="connsiteX25" fmla="*/ 125063 w 217015"/>
                <a:gd name="connsiteY25" fmla="*/ 43382 h 242535"/>
                <a:gd name="connsiteX26" fmla="*/ 128112 w 217015"/>
                <a:gd name="connsiteY26" fmla="*/ 36160 h 242535"/>
                <a:gd name="connsiteX27" fmla="*/ 127845 w 217015"/>
                <a:gd name="connsiteY27" fmla="*/ 31346 h 242535"/>
                <a:gd name="connsiteX28" fmla="*/ 126829 w 217015"/>
                <a:gd name="connsiteY28" fmla="*/ 27976 h 242535"/>
                <a:gd name="connsiteX29" fmla="*/ 124903 w 217015"/>
                <a:gd name="connsiteY29" fmla="*/ 22841 h 242535"/>
                <a:gd name="connsiteX30" fmla="*/ 119661 w 217015"/>
                <a:gd name="connsiteY30" fmla="*/ 15887 h 242535"/>
                <a:gd name="connsiteX31" fmla="*/ 119500 w 217015"/>
                <a:gd name="connsiteY31" fmla="*/ 15459 h 242535"/>
                <a:gd name="connsiteX32" fmla="*/ 113135 w 217015"/>
                <a:gd name="connsiteY32" fmla="*/ 15887 h 242535"/>
                <a:gd name="connsiteX33" fmla="*/ 104576 w 217015"/>
                <a:gd name="connsiteY33" fmla="*/ 17278 h 242535"/>
                <a:gd name="connsiteX34" fmla="*/ 103934 w 217015"/>
                <a:gd name="connsiteY34" fmla="*/ 17117 h 242535"/>
                <a:gd name="connsiteX35" fmla="*/ 103613 w 217015"/>
                <a:gd name="connsiteY35" fmla="*/ 16529 h 242535"/>
                <a:gd name="connsiteX36" fmla="*/ 101848 w 217015"/>
                <a:gd name="connsiteY36" fmla="*/ 5991 h 242535"/>
                <a:gd name="connsiteX37" fmla="*/ 101153 w 217015"/>
                <a:gd name="connsiteY37" fmla="*/ 0 h 242535"/>
                <a:gd name="connsiteX38" fmla="*/ 90240 w 217015"/>
                <a:gd name="connsiteY38" fmla="*/ 481 h 242535"/>
                <a:gd name="connsiteX39" fmla="*/ 92915 w 217015"/>
                <a:gd name="connsiteY39" fmla="*/ 19257 h 242535"/>
                <a:gd name="connsiteX40" fmla="*/ 92701 w 217015"/>
                <a:gd name="connsiteY40" fmla="*/ 19899 h 242535"/>
                <a:gd name="connsiteX41" fmla="*/ 92113 w 217015"/>
                <a:gd name="connsiteY41" fmla="*/ 20166 h 242535"/>
                <a:gd name="connsiteX42" fmla="*/ 82270 w 217015"/>
                <a:gd name="connsiteY42" fmla="*/ 20327 h 242535"/>
                <a:gd name="connsiteX43" fmla="*/ 81361 w 217015"/>
                <a:gd name="connsiteY43" fmla="*/ 23001 h 242535"/>
                <a:gd name="connsiteX44" fmla="*/ 78472 w 217015"/>
                <a:gd name="connsiteY44" fmla="*/ 22520 h 242535"/>
                <a:gd name="connsiteX45" fmla="*/ 69753 w 217015"/>
                <a:gd name="connsiteY45" fmla="*/ 20327 h 242535"/>
                <a:gd name="connsiteX46" fmla="*/ 68737 w 217015"/>
                <a:gd name="connsiteY46" fmla="*/ 20701 h 242535"/>
                <a:gd name="connsiteX47" fmla="*/ 68041 w 217015"/>
                <a:gd name="connsiteY47" fmla="*/ 23911 h 242535"/>
                <a:gd name="connsiteX48" fmla="*/ 68362 w 217015"/>
                <a:gd name="connsiteY48" fmla="*/ 33432 h 242535"/>
                <a:gd name="connsiteX49" fmla="*/ 68095 w 217015"/>
                <a:gd name="connsiteY49" fmla="*/ 34074 h 242535"/>
                <a:gd name="connsiteX50" fmla="*/ 67399 w 217015"/>
                <a:gd name="connsiteY50" fmla="*/ 34288 h 242535"/>
                <a:gd name="connsiteX51" fmla="*/ 65153 w 217015"/>
                <a:gd name="connsiteY51" fmla="*/ 33914 h 242535"/>
                <a:gd name="connsiteX52" fmla="*/ 65313 w 217015"/>
                <a:gd name="connsiteY52" fmla="*/ 44077 h 242535"/>
                <a:gd name="connsiteX53" fmla="*/ 70128 w 217015"/>
                <a:gd name="connsiteY53" fmla="*/ 46163 h 242535"/>
                <a:gd name="connsiteX54" fmla="*/ 75102 w 217015"/>
                <a:gd name="connsiteY54" fmla="*/ 50871 h 242535"/>
                <a:gd name="connsiteX55" fmla="*/ 75316 w 217015"/>
                <a:gd name="connsiteY55" fmla="*/ 51566 h 242535"/>
                <a:gd name="connsiteX56" fmla="*/ 74942 w 217015"/>
                <a:gd name="connsiteY56" fmla="*/ 52154 h 242535"/>
                <a:gd name="connsiteX57" fmla="*/ 60178 w 217015"/>
                <a:gd name="connsiteY57" fmla="*/ 59750 h 242535"/>
                <a:gd name="connsiteX58" fmla="*/ 44719 w 217015"/>
                <a:gd name="connsiteY58" fmla="*/ 62799 h 242535"/>
                <a:gd name="connsiteX59" fmla="*/ 26157 w 217015"/>
                <a:gd name="connsiteY59" fmla="*/ 62799 h 242535"/>
                <a:gd name="connsiteX60" fmla="*/ 21076 w 217015"/>
                <a:gd name="connsiteY60" fmla="*/ 67560 h 242535"/>
                <a:gd name="connsiteX61" fmla="*/ 14657 w 217015"/>
                <a:gd name="connsiteY61" fmla="*/ 70930 h 242535"/>
                <a:gd name="connsiteX62" fmla="*/ 14336 w 217015"/>
                <a:gd name="connsiteY62" fmla="*/ 70983 h 242535"/>
                <a:gd name="connsiteX63" fmla="*/ 13694 w 217015"/>
                <a:gd name="connsiteY63" fmla="*/ 70662 h 242535"/>
                <a:gd name="connsiteX64" fmla="*/ 8933 w 217015"/>
                <a:gd name="connsiteY64" fmla="*/ 64725 h 242535"/>
                <a:gd name="connsiteX65" fmla="*/ 4707 w 217015"/>
                <a:gd name="connsiteY65" fmla="*/ 67239 h 242535"/>
                <a:gd name="connsiteX66" fmla="*/ 535 w 217015"/>
                <a:gd name="connsiteY66" fmla="*/ 69325 h 242535"/>
                <a:gd name="connsiteX67" fmla="*/ 0 w 217015"/>
                <a:gd name="connsiteY67" fmla="*/ 69325 h 242535"/>
                <a:gd name="connsiteX68" fmla="*/ 1284 w 217015"/>
                <a:gd name="connsiteY68" fmla="*/ 77188 h 242535"/>
                <a:gd name="connsiteX69" fmla="*/ 4172 w 217015"/>
                <a:gd name="connsiteY69" fmla="*/ 96285 h 242535"/>
                <a:gd name="connsiteX70" fmla="*/ 9254 w 217015"/>
                <a:gd name="connsiteY70" fmla="*/ 122549 h 242535"/>
                <a:gd name="connsiteX71" fmla="*/ 17278 w 217015"/>
                <a:gd name="connsiteY71" fmla="*/ 137955 h 242535"/>
                <a:gd name="connsiteX72" fmla="*/ 25943 w 217015"/>
                <a:gd name="connsiteY72" fmla="*/ 154751 h 242535"/>
                <a:gd name="connsiteX73" fmla="*/ 29527 w 217015"/>
                <a:gd name="connsiteY73" fmla="*/ 163791 h 242535"/>
                <a:gd name="connsiteX74" fmla="*/ 33860 w 217015"/>
                <a:gd name="connsiteY74" fmla="*/ 175399 h 242535"/>
                <a:gd name="connsiteX75" fmla="*/ 36535 w 217015"/>
                <a:gd name="connsiteY75" fmla="*/ 182513 h 242535"/>
                <a:gd name="connsiteX76" fmla="*/ 38407 w 217015"/>
                <a:gd name="connsiteY76" fmla="*/ 188558 h 242535"/>
                <a:gd name="connsiteX77" fmla="*/ 42526 w 217015"/>
                <a:gd name="connsiteY77" fmla="*/ 201342 h 242535"/>
                <a:gd name="connsiteX78" fmla="*/ 46270 w 217015"/>
                <a:gd name="connsiteY78" fmla="*/ 203161 h 242535"/>
                <a:gd name="connsiteX79" fmla="*/ 50389 w 217015"/>
                <a:gd name="connsiteY79" fmla="*/ 208885 h 242535"/>
                <a:gd name="connsiteX80" fmla="*/ 62853 w 217015"/>
                <a:gd name="connsiteY80" fmla="*/ 212469 h 242535"/>
                <a:gd name="connsiteX81" fmla="*/ 73765 w 217015"/>
                <a:gd name="connsiteY81" fmla="*/ 213271 h 242535"/>
                <a:gd name="connsiteX82" fmla="*/ 79489 w 217015"/>
                <a:gd name="connsiteY82" fmla="*/ 219102 h 242535"/>
                <a:gd name="connsiteX83" fmla="*/ 88315 w 217015"/>
                <a:gd name="connsiteY83" fmla="*/ 232849 h 242535"/>
                <a:gd name="connsiteX84" fmla="*/ 98478 w 217015"/>
                <a:gd name="connsiteY84" fmla="*/ 242531 h 242535"/>
                <a:gd name="connsiteX85" fmla="*/ 99655 w 217015"/>
                <a:gd name="connsiteY85" fmla="*/ 230442 h 242535"/>
                <a:gd name="connsiteX86" fmla="*/ 107411 w 217015"/>
                <a:gd name="connsiteY86" fmla="*/ 227874 h 242535"/>
                <a:gd name="connsiteX87" fmla="*/ 116826 w 217015"/>
                <a:gd name="connsiteY87" fmla="*/ 227072 h 242535"/>
                <a:gd name="connsiteX88" fmla="*/ 126882 w 217015"/>
                <a:gd name="connsiteY88" fmla="*/ 227767 h 242535"/>
                <a:gd name="connsiteX89" fmla="*/ 142769 w 217015"/>
                <a:gd name="connsiteY89" fmla="*/ 230014 h 242535"/>
                <a:gd name="connsiteX90" fmla="*/ 161063 w 217015"/>
                <a:gd name="connsiteY90" fmla="*/ 225039 h 242535"/>
                <a:gd name="connsiteX91" fmla="*/ 179946 w 217015"/>
                <a:gd name="connsiteY91" fmla="*/ 222793 h 242535"/>
                <a:gd name="connsiteX92" fmla="*/ 199363 w 217015"/>
                <a:gd name="connsiteY92" fmla="*/ 221241 h 242535"/>
                <a:gd name="connsiteX93" fmla="*/ 217015 w 217015"/>
                <a:gd name="connsiteY93" fmla="*/ 209955 h 242535"/>
                <a:gd name="connsiteX94" fmla="*/ 214715 w 217015"/>
                <a:gd name="connsiteY94" fmla="*/ 207119 h 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17015" h="242535">
                  <a:moveTo>
                    <a:pt x="214769" y="207013"/>
                  </a:moveTo>
                  <a:cubicBezTo>
                    <a:pt x="213485" y="207280"/>
                    <a:pt x="210115" y="207815"/>
                    <a:pt x="206745" y="206531"/>
                  </a:cubicBezTo>
                  <a:cubicBezTo>
                    <a:pt x="202359" y="204873"/>
                    <a:pt x="199417" y="203589"/>
                    <a:pt x="197919" y="200594"/>
                  </a:cubicBezTo>
                  <a:cubicBezTo>
                    <a:pt x="196849" y="198400"/>
                    <a:pt x="195886" y="196421"/>
                    <a:pt x="195512" y="195672"/>
                  </a:cubicBezTo>
                  <a:cubicBezTo>
                    <a:pt x="193961" y="195244"/>
                    <a:pt x="188344" y="193372"/>
                    <a:pt x="186472" y="189949"/>
                  </a:cubicBezTo>
                  <a:cubicBezTo>
                    <a:pt x="185562" y="188237"/>
                    <a:pt x="185188" y="185776"/>
                    <a:pt x="184813" y="183262"/>
                  </a:cubicBezTo>
                  <a:cubicBezTo>
                    <a:pt x="184386" y="180320"/>
                    <a:pt x="183904" y="177218"/>
                    <a:pt x="182513" y="175452"/>
                  </a:cubicBezTo>
                  <a:cubicBezTo>
                    <a:pt x="180213" y="172403"/>
                    <a:pt x="175292" y="173955"/>
                    <a:pt x="175239" y="174008"/>
                  </a:cubicBezTo>
                  <a:cubicBezTo>
                    <a:pt x="174864" y="174115"/>
                    <a:pt x="174490" y="174008"/>
                    <a:pt x="174276" y="173634"/>
                  </a:cubicBezTo>
                  <a:lnTo>
                    <a:pt x="165503" y="158335"/>
                  </a:lnTo>
                  <a:lnTo>
                    <a:pt x="165503" y="149990"/>
                  </a:lnTo>
                  <a:lnTo>
                    <a:pt x="154109" y="135120"/>
                  </a:lnTo>
                  <a:lnTo>
                    <a:pt x="151114" y="134799"/>
                  </a:lnTo>
                  <a:cubicBezTo>
                    <a:pt x="150739" y="134799"/>
                    <a:pt x="150418" y="134424"/>
                    <a:pt x="150365" y="134050"/>
                  </a:cubicBezTo>
                  <a:lnTo>
                    <a:pt x="149616" y="122817"/>
                  </a:lnTo>
                  <a:lnTo>
                    <a:pt x="140201" y="111797"/>
                  </a:lnTo>
                  <a:cubicBezTo>
                    <a:pt x="140201" y="111797"/>
                    <a:pt x="140148" y="111637"/>
                    <a:pt x="140094" y="111530"/>
                  </a:cubicBezTo>
                  <a:cubicBezTo>
                    <a:pt x="140094" y="111530"/>
                    <a:pt x="140041" y="111477"/>
                    <a:pt x="139988" y="111423"/>
                  </a:cubicBezTo>
                  <a:lnTo>
                    <a:pt x="139988" y="102008"/>
                  </a:lnTo>
                  <a:lnTo>
                    <a:pt x="136243" y="90829"/>
                  </a:lnTo>
                  <a:cubicBezTo>
                    <a:pt x="136243" y="90829"/>
                    <a:pt x="136190" y="90561"/>
                    <a:pt x="136243" y="90454"/>
                  </a:cubicBezTo>
                  <a:cubicBezTo>
                    <a:pt x="136243" y="90454"/>
                    <a:pt x="136885" y="86121"/>
                    <a:pt x="136885" y="79809"/>
                  </a:cubicBezTo>
                  <a:cubicBezTo>
                    <a:pt x="136885" y="73497"/>
                    <a:pt x="134959" y="68416"/>
                    <a:pt x="132873" y="63495"/>
                  </a:cubicBezTo>
                  <a:cubicBezTo>
                    <a:pt x="131054" y="59215"/>
                    <a:pt x="125491" y="52957"/>
                    <a:pt x="125438" y="52903"/>
                  </a:cubicBezTo>
                  <a:cubicBezTo>
                    <a:pt x="125331" y="52743"/>
                    <a:pt x="125224" y="52582"/>
                    <a:pt x="125224" y="52368"/>
                  </a:cubicBezTo>
                  <a:cubicBezTo>
                    <a:pt x="125224" y="52368"/>
                    <a:pt x="125063" y="46966"/>
                    <a:pt x="125063" y="43382"/>
                  </a:cubicBezTo>
                  <a:cubicBezTo>
                    <a:pt x="125063" y="39798"/>
                    <a:pt x="125919" y="37658"/>
                    <a:pt x="128112" y="36160"/>
                  </a:cubicBezTo>
                  <a:cubicBezTo>
                    <a:pt x="128968" y="35572"/>
                    <a:pt x="129557" y="34556"/>
                    <a:pt x="127845" y="31346"/>
                  </a:cubicBezTo>
                  <a:cubicBezTo>
                    <a:pt x="127257" y="30223"/>
                    <a:pt x="127043" y="29153"/>
                    <a:pt x="126829" y="27976"/>
                  </a:cubicBezTo>
                  <a:cubicBezTo>
                    <a:pt x="126508" y="26425"/>
                    <a:pt x="126187" y="24767"/>
                    <a:pt x="124903" y="22841"/>
                  </a:cubicBezTo>
                  <a:cubicBezTo>
                    <a:pt x="122603" y="19364"/>
                    <a:pt x="119661" y="15940"/>
                    <a:pt x="119661" y="15887"/>
                  </a:cubicBezTo>
                  <a:cubicBezTo>
                    <a:pt x="119554" y="15780"/>
                    <a:pt x="119554" y="15620"/>
                    <a:pt x="119500" y="15459"/>
                  </a:cubicBezTo>
                  <a:cubicBezTo>
                    <a:pt x="118002" y="15459"/>
                    <a:pt x="115649" y="15566"/>
                    <a:pt x="113135" y="15887"/>
                  </a:cubicBezTo>
                  <a:cubicBezTo>
                    <a:pt x="108962" y="16422"/>
                    <a:pt x="104630" y="17278"/>
                    <a:pt x="104576" y="17278"/>
                  </a:cubicBezTo>
                  <a:cubicBezTo>
                    <a:pt x="104362" y="17278"/>
                    <a:pt x="104095" y="17278"/>
                    <a:pt x="103934" y="17117"/>
                  </a:cubicBezTo>
                  <a:cubicBezTo>
                    <a:pt x="103774" y="16957"/>
                    <a:pt x="103613" y="16743"/>
                    <a:pt x="103613" y="16529"/>
                  </a:cubicBezTo>
                  <a:cubicBezTo>
                    <a:pt x="103613" y="16529"/>
                    <a:pt x="103346" y="13212"/>
                    <a:pt x="101848" y="5991"/>
                  </a:cubicBezTo>
                  <a:cubicBezTo>
                    <a:pt x="101527" y="4333"/>
                    <a:pt x="101313" y="2247"/>
                    <a:pt x="101153" y="0"/>
                  </a:cubicBezTo>
                  <a:lnTo>
                    <a:pt x="90240" y="481"/>
                  </a:lnTo>
                  <a:lnTo>
                    <a:pt x="92915" y="19257"/>
                  </a:lnTo>
                  <a:cubicBezTo>
                    <a:pt x="92915" y="19257"/>
                    <a:pt x="92915" y="19738"/>
                    <a:pt x="92701" y="19899"/>
                  </a:cubicBezTo>
                  <a:cubicBezTo>
                    <a:pt x="92540" y="20059"/>
                    <a:pt x="92326" y="20166"/>
                    <a:pt x="92113" y="20166"/>
                  </a:cubicBezTo>
                  <a:lnTo>
                    <a:pt x="82270" y="20327"/>
                  </a:lnTo>
                  <a:cubicBezTo>
                    <a:pt x="81735" y="22680"/>
                    <a:pt x="81575" y="22841"/>
                    <a:pt x="81361" y="23001"/>
                  </a:cubicBezTo>
                  <a:cubicBezTo>
                    <a:pt x="81109" y="23215"/>
                    <a:pt x="80146" y="23055"/>
                    <a:pt x="78472" y="22520"/>
                  </a:cubicBezTo>
                  <a:cubicBezTo>
                    <a:pt x="75905" y="21718"/>
                    <a:pt x="71625" y="20380"/>
                    <a:pt x="69753" y="20327"/>
                  </a:cubicBezTo>
                  <a:cubicBezTo>
                    <a:pt x="69325" y="20327"/>
                    <a:pt x="69004" y="20434"/>
                    <a:pt x="68737" y="20701"/>
                  </a:cubicBezTo>
                  <a:cubicBezTo>
                    <a:pt x="67988" y="21504"/>
                    <a:pt x="67988" y="23269"/>
                    <a:pt x="68041" y="23911"/>
                  </a:cubicBezTo>
                  <a:lnTo>
                    <a:pt x="68362" y="33432"/>
                  </a:lnTo>
                  <a:cubicBezTo>
                    <a:pt x="68362" y="33432"/>
                    <a:pt x="68255" y="33914"/>
                    <a:pt x="68095" y="34074"/>
                  </a:cubicBezTo>
                  <a:cubicBezTo>
                    <a:pt x="67934" y="34235"/>
                    <a:pt x="67667" y="34288"/>
                    <a:pt x="67399" y="34288"/>
                  </a:cubicBezTo>
                  <a:lnTo>
                    <a:pt x="65153" y="33914"/>
                  </a:lnTo>
                  <a:lnTo>
                    <a:pt x="65313" y="44077"/>
                  </a:lnTo>
                  <a:cubicBezTo>
                    <a:pt x="66383" y="44345"/>
                    <a:pt x="68576" y="45040"/>
                    <a:pt x="70128" y="46163"/>
                  </a:cubicBezTo>
                  <a:cubicBezTo>
                    <a:pt x="72160" y="47661"/>
                    <a:pt x="74995" y="50763"/>
                    <a:pt x="75102" y="50871"/>
                  </a:cubicBezTo>
                  <a:cubicBezTo>
                    <a:pt x="75263" y="51031"/>
                    <a:pt x="75370" y="51298"/>
                    <a:pt x="75316" y="51566"/>
                  </a:cubicBezTo>
                  <a:cubicBezTo>
                    <a:pt x="75316" y="51833"/>
                    <a:pt x="75156" y="52047"/>
                    <a:pt x="74942" y="52154"/>
                  </a:cubicBezTo>
                  <a:cubicBezTo>
                    <a:pt x="74888" y="52154"/>
                    <a:pt x="66544" y="56701"/>
                    <a:pt x="60178" y="59750"/>
                  </a:cubicBezTo>
                  <a:cubicBezTo>
                    <a:pt x="53545" y="62318"/>
                    <a:pt x="45147" y="62746"/>
                    <a:pt x="44719" y="62799"/>
                  </a:cubicBezTo>
                  <a:lnTo>
                    <a:pt x="26157" y="62799"/>
                  </a:lnTo>
                  <a:cubicBezTo>
                    <a:pt x="25355" y="63655"/>
                    <a:pt x="22680" y="66276"/>
                    <a:pt x="21076" y="67560"/>
                  </a:cubicBezTo>
                  <a:cubicBezTo>
                    <a:pt x="19150" y="69111"/>
                    <a:pt x="14871" y="70823"/>
                    <a:pt x="14657" y="70930"/>
                  </a:cubicBezTo>
                  <a:cubicBezTo>
                    <a:pt x="14550" y="70930"/>
                    <a:pt x="14443" y="70983"/>
                    <a:pt x="14336" y="70983"/>
                  </a:cubicBezTo>
                  <a:cubicBezTo>
                    <a:pt x="14068" y="70983"/>
                    <a:pt x="13854" y="70876"/>
                    <a:pt x="13694" y="70662"/>
                  </a:cubicBezTo>
                  <a:lnTo>
                    <a:pt x="8933" y="64725"/>
                  </a:lnTo>
                  <a:cubicBezTo>
                    <a:pt x="7917" y="65313"/>
                    <a:pt x="5991" y="66490"/>
                    <a:pt x="4707" y="67239"/>
                  </a:cubicBezTo>
                  <a:cubicBezTo>
                    <a:pt x="2942" y="68202"/>
                    <a:pt x="588" y="69272"/>
                    <a:pt x="535" y="69325"/>
                  </a:cubicBezTo>
                  <a:cubicBezTo>
                    <a:pt x="374" y="69379"/>
                    <a:pt x="160" y="69379"/>
                    <a:pt x="0" y="69325"/>
                  </a:cubicBezTo>
                  <a:cubicBezTo>
                    <a:pt x="321" y="72000"/>
                    <a:pt x="749" y="74621"/>
                    <a:pt x="1284" y="77188"/>
                  </a:cubicBezTo>
                  <a:cubicBezTo>
                    <a:pt x="2461" y="82858"/>
                    <a:pt x="3370" y="89705"/>
                    <a:pt x="4172" y="96285"/>
                  </a:cubicBezTo>
                  <a:cubicBezTo>
                    <a:pt x="5456" y="106341"/>
                    <a:pt x="6793" y="116719"/>
                    <a:pt x="9254" y="122549"/>
                  </a:cubicBezTo>
                  <a:cubicBezTo>
                    <a:pt x="11233" y="127203"/>
                    <a:pt x="14336" y="132713"/>
                    <a:pt x="17278" y="137955"/>
                  </a:cubicBezTo>
                  <a:cubicBezTo>
                    <a:pt x="20487" y="143678"/>
                    <a:pt x="23750" y="149563"/>
                    <a:pt x="25943" y="154751"/>
                  </a:cubicBezTo>
                  <a:cubicBezTo>
                    <a:pt x="27120" y="157586"/>
                    <a:pt x="28350" y="160689"/>
                    <a:pt x="29527" y="163791"/>
                  </a:cubicBezTo>
                  <a:cubicBezTo>
                    <a:pt x="30811" y="167161"/>
                    <a:pt x="32844" y="172724"/>
                    <a:pt x="33860" y="175399"/>
                  </a:cubicBezTo>
                  <a:cubicBezTo>
                    <a:pt x="34983" y="178555"/>
                    <a:pt x="35946" y="181069"/>
                    <a:pt x="36535" y="182513"/>
                  </a:cubicBezTo>
                  <a:cubicBezTo>
                    <a:pt x="37123" y="183958"/>
                    <a:pt x="37712" y="186097"/>
                    <a:pt x="38407" y="188558"/>
                  </a:cubicBezTo>
                  <a:cubicBezTo>
                    <a:pt x="39423" y="192142"/>
                    <a:pt x="40707" y="196742"/>
                    <a:pt x="42526" y="201342"/>
                  </a:cubicBezTo>
                  <a:cubicBezTo>
                    <a:pt x="43596" y="200380"/>
                    <a:pt x="45361" y="201235"/>
                    <a:pt x="46270" y="203161"/>
                  </a:cubicBezTo>
                  <a:cubicBezTo>
                    <a:pt x="47447" y="205729"/>
                    <a:pt x="49105" y="204231"/>
                    <a:pt x="50389" y="208885"/>
                  </a:cubicBezTo>
                  <a:cubicBezTo>
                    <a:pt x="51673" y="213539"/>
                    <a:pt x="58680" y="211827"/>
                    <a:pt x="62853" y="212469"/>
                  </a:cubicBezTo>
                  <a:cubicBezTo>
                    <a:pt x="67078" y="213111"/>
                    <a:pt x="71090" y="213004"/>
                    <a:pt x="73765" y="213271"/>
                  </a:cubicBezTo>
                  <a:cubicBezTo>
                    <a:pt x="76439" y="213485"/>
                    <a:pt x="77616" y="214287"/>
                    <a:pt x="79489" y="219102"/>
                  </a:cubicBezTo>
                  <a:cubicBezTo>
                    <a:pt x="81361" y="223916"/>
                    <a:pt x="84142" y="227660"/>
                    <a:pt x="88315" y="232849"/>
                  </a:cubicBezTo>
                  <a:cubicBezTo>
                    <a:pt x="92487" y="238038"/>
                    <a:pt x="96071" y="242691"/>
                    <a:pt x="98478" y="242531"/>
                  </a:cubicBezTo>
                  <a:cubicBezTo>
                    <a:pt x="100885" y="242371"/>
                    <a:pt x="99976" y="235256"/>
                    <a:pt x="99655" y="230442"/>
                  </a:cubicBezTo>
                  <a:cubicBezTo>
                    <a:pt x="99387" y="225628"/>
                    <a:pt x="104095" y="227286"/>
                    <a:pt x="107411" y="227874"/>
                  </a:cubicBezTo>
                  <a:cubicBezTo>
                    <a:pt x="110728" y="228463"/>
                    <a:pt x="111316" y="224772"/>
                    <a:pt x="116826" y="227072"/>
                  </a:cubicBezTo>
                  <a:cubicBezTo>
                    <a:pt x="122389" y="229372"/>
                    <a:pt x="122389" y="227393"/>
                    <a:pt x="126882" y="227767"/>
                  </a:cubicBezTo>
                  <a:cubicBezTo>
                    <a:pt x="131429" y="228142"/>
                    <a:pt x="133087" y="229479"/>
                    <a:pt x="142769" y="230014"/>
                  </a:cubicBezTo>
                  <a:cubicBezTo>
                    <a:pt x="152505" y="230549"/>
                    <a:pt x="152879" y="228356"/>
                    <a:pt x="161063" y="225039"/>
                  </a:cubicBezTo>
                  <a:cubicBezTo>
                    <a:pt x="169247" y="221723"/>
                    <a:pt x="170371" y="222151"/>
                    <a:pt x="179946" y="222793"/>
                  </a:cubicBezTo>
                  <a:cubicBezTo>
                    <a:pt x="189521" y="223488"/>
                    <a:pt x="193426" y="225146"/>
                    <a:pt x="199363" y="221241"/>
                  </a:cubicBezTo>
                  <a:cubicBezTo>
                    <a:pt x="204231" y="218085"/>
                    <a:pt x="210543" y="214127"/>
                    <a:pt x="217015" y="209955"/>
                  </a:cubicBezTo>
                  <a:lnTo>
                    <a:pt x="214715" y="207119"/>
                  </a:ln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2" name="Frihandsfigur: Form 411">
              <a:extLst>
                <a:ext uri="{FF2B5EF4-FFF2-40B4-BE49-F238E27FC236}">
                  <a16:creationId xmlns:a16="http://schemas.microsoft.com/office/drawing/2014/main" id="{2BE70899-3173-029F-CECA-949B14D89779}"/>
                </a:ext>
              </a:extLst>
            </p:cNvPr>
            <p:cNvSpPr/>
            <p:nvPr/>
          </p:nvSpPr>
          <p:spPr>
            <a:xfrm>
              <a:off x="5031425" y="4824266"/>
              <a:ext cx="159936" cy="194228"/>
            </a:xfrm>
            <a:custGeom>
              <a:avLst/>
              <a:gdLst>
                <a:gd name="connsiteX0" fmla="*/ 154858 w 159936"/>
                <a:gd name="connsiteY0" fmla="*/ 158121 h 194228"/>
                <a:gd name="connsiteX1" fmla="*/ 152344 w 159936"/>
                <a:gd name="connsiteY1" fmla="*/ 126026 h 194228"/>
                <a:gd name="connsiteX2" fmla="*/ 152077 w 159936"/>
                <a:gd name="connsiteY2" fmla="*/ 116344 h 194228"/>
                <a:gd name="connsiteX3" fmla="*/ 153735 w 159936"/>
                <a:gd name="connsiteY3" fmla="*/ 99387 h 194228"/>
                <a:gd name="connsiteX4" fmla="*/ 154323 w 159936"/>
                <a:gd name="connsiteY4" fmla="*/ 96338 h 194228"/>
                <a:gd name="connsiteX5" fmla="*/ 154644 w 159936"/>
                <a:gd name="connsiteY5" fmla="*/ 94680 h 194228"/>
                <a:gd name="connsiteX6" fmla="*/ 154644 w 159936"/>
                <a:gd name="connsiteY6" fmla="*/ 94680 h 194228"/>
                <a:gd name="connsiteX7" fmla="*/ 154644 w 159936"/>
                <a:gd name="connsiteY7" fmla="*/ 94413 h 194228"/>
                <a:gd name="connsiteX8" fmla="*/ 154858 w 159936"/>
                <a:gd name="connsiteY8" fmla="*/ 93075 h 194228"/>
                <a:gd name="connsiteX9" fmla="*/ 154858 w 159936"/>
                <a:gd name="connsiteY9" fmla="*/ 93075 h 194228"/>
                <a:gd name="connsiteX10" fmla="*/ 155447 w 159936"/>
                <a:gd name="connsiteY10" fmla="*/ 89171 h 194228"/>
                <a:gd name="connsiteX11" fmla="*/ 157907 w 159936"/>
                <a:gd name="connsiteY11" fmla="*/ 77402 h 194228"/>
                <a:gd name="connsiteX12" fmla="*/ 159351 w 159936"/>
                <a:gd name="connsiteY12" fmla="*/ 62157 h 194228"/>
                <a:gd name="connsiteX13" fmla="*/ 153521 w 159936"/>
                <a:gd name="connsiteY13" fmla="*/ 52636 h 194228"/>
                <a:gd name="connsiteX14" fmla="*/ 150686 w 159936"/>
                <a:gd name="connsiteY14" fmla="*/ 49212 h 194228"/>
                <a:gd name="connsiteX15" fmla="*/ 149723 w 159936"/>
                <a:gd name="connsiteY15" fmla="*/ 40600 h 194228"/>
                <a:gd name="connsiteX16" fmla="*/ 149509 w 159936"/>
                <a:gd name="connsiteY16" fmla="*/ 34449 h 194228"/>
                <a:gd name="connsiteX17" fmla="*/ 147423 w 159936"/>
                <a:gd name="connsiteY17" fmla="*/ 30062 h 194228"/>
                <a:gd name="connsiteX18" fmla="*/ 142502 w 159936"/>
                <a:gd name="connsiteY18" fmla="*/ 22680 h 194228"/>
                <a:gd name="connsiteX19" fmla="*/ 136297 w 159936"/>
                <a:gd name="connsiteY19" fmla="*/ 14336 h 194228"/>
                <a:gd name="connsiteX20" fmla="*/ 133355 w 159936"/>
                <a:gd name="connsiteY20" fmla="*/ 8933 h 194228"/>
                <a:gd name="connsiteX21" fmla="*/ 126508 w 159936"/>
                <a:gd name="connsiteY21" fmla="*/ 0 h 194228"/>
                <a:gd name="connsiteX22" fmla="*/ 122121 w 159936"/>
                <a:gd name="connsiteY22" fmla="*/ 2675 h 194228"/>
                <a:gd name="connsiteX23" fmla="*/ 108160 w 159936"/>
                <a:gd name="connsiteY23" fmla="*/ 9414 h 194228"/>
                <a:gd name="connsiteX24" fmla="*/ 86228 w 159936"/>
                <a:gd name="connsiteY24" fmla="*/ 22573 h 194228"/>
                <a:gd name="connsiteX25" fmla="*/ 67613 w 159936"/>
                <a:gd name="connsiteY25" fmla="*/ 33700 h 194228"/>
                <a:gd name="connsiteX26" fmla="*/ 49533 w 159936"/>
                <a:gd name="connsiteY26" fmla="*/ 48303 h 194228"/>
                <a:gd name="connsiteX27" fmla="*/ 46698 w 159936"/>
                <a:gd name="connsiteY27" fmla="*/ 55899 h 194228"/>
                <a:gd name="connsiteX28" fmla="*/ 48463 w 159936"/>
                <a:gd name="connsiteY28" fmla="*/ 62746 h 194228"/>
                <a:gd name="connsiteX29" fmla="*/ 44345 w 159936"/>
                <a:gd name="connsiteY29" fmla="*/ 63227 h 194228"/>
                <a:gd name="connsiteX30" fmla="*/ 41991 w 159936"/>
                <a:gd name="connsiteY30" fmla="*/ 61890 h 194228"/>
                <a:gd name="connsiteX31" fmla="*/ 35572 w 159936"/>
                <a:gd name="connsiteY31" fmla="*/ 62746 h 194228"/>
                <a:gd name="connsiteX32" fmla="*/ 27227 w 159936"/>
                <a:gd name="connsiteY32" fmla="*/ 77937 h 194228"/>
                <a:gd name="connsiteX33" fmla="*/ 21932 w 159936"/>
                <a:gd name="connsiteY33" fmla="*/ 88689 h 194228"/>
                <a:gd name="connsiteX34" fmla="*/ 20380 w 159936"/>
                <a:gd name="connsiteY34" fmla="*/ 94413 h 194228"/>
                <a:gd name="connsiteX35" fmla="*/ 10645 w 159936"/>
                <a:gd name="connsiteY35" fmla="*/ 105699 h 194228"/>
                <a:gd name="connsiteX36" fmla="*/ 0 w 159936"/>
                <a:gd name="connsiteY36" fmla="*/ 117468 h 194228"/>
                <a:gd name="connsiteX37" fmla="*/ 5831 w 159936"/>
                <a:gd name="connsiteY37" fmla="*/ 123994 h 194228"/>
                <a:gd name="connsiteX38" fmla="*/ 7649 w 159936"/>
                <a:gd name="connsiteY38" fmla="*/ 125598 h 194228"/>
                <a:gd name="connsiteX39" fmla="*/ 11233 w 159936"/>
                <a:gd name="connsiteY39" fmla="*/ 129236 h 194228"/>
                <a:gd name="connsiteX40" fmla="*/ 17706 w 159936"/>
                <a:gd name="connsiteY40" fmla="*/ 132927 h 194228"/>
                <a:gd name="connsiteX41" fmla="*/ 18883 w 159936"/>
                <a:gd name="connsiteY41" fmla="*/ 133248 h 194228"/>
                <a:gd name="connsiteX42" fmla="*/ 27548 w 159936"/>
                <a:gd name="connsiteY42" fmla="*/ 135120 h 194228"/>
                <a:gd name="connsiteX43" fmla="*/ 30116 w 159936"/>
                <a:gd name="connsiteY43" fmla="*/ 136297 h 194228"/>
                <a:gd name="connsiteX44" fmla="*/ 30865 w 159936"/>
                <a:gd name="connsiteY44" fmla="*/ 137153 h 194228"/>
                <a:gd name="connsiteX45" fmla="*/ 32683 w 159936"/>
                <a:gd name="connsiteY45" fmla="*/ 138597 h 194228"/>
                <a:gd name="connsiteX46" fmla="*/ 33272 w 159936"/>
                <a:gd name="connsiteY46" fmla="*/ 138757 h 194228"/>
                <a:gd name="connsiteX47" fmla="*/ 37444 w 159936"/>
                <a:gd name="connsiteY47" fmla="*/ 145337 h 194228"/>
                <a:gd name="connsiteX48" fmla="*/ 35411 w 159936"/>
                <a:gd name="connsiteY48" fmla="*/ 168713 h 194228"/>
                <a:gd name="connsiteX49" fmla="*/ 35358 w 159936"/>
                <a:gd name="connsiteY49" fmla="*/ 170959 h 194228"/>
                <a:gd name="connsiteX50" fmla="*/ 36214 w 159936"/>
                <a:gd name="connsiteY50" fmla="*/ 174169 h 194228"/>
                <a:gd name="connsiteX51" fmla="*/ 38246 w 159936"/>
                <a:gd name="connsiteY51" fmla="*/ 178609 h 194228"/>
                <a:gd name="connsiteX52" fmla="*/ 41403 w 159936"/>
                <a:gd name="connsiteY52" fmla="*/ 177378 h 194228"/>
                <a:gd name="connsiteX53" fmla="*/ 48142 w 159936"/>
                <a:gd name="connsiteY53" fmla="*/ 176415 h 194228"/>
                <a:gd name="connsiteX54" fmla="*/ 48142 w 159936"/>
                <a:gd name="connsiteY54" fmla="*/ 171227 h 194228"/>
                <a:gd name="connsiteX55" fmla="*/ 48089 w 159936"/>
                <a:gd name="connsiteY55" fmla="*/ 171013 h 194228"/>
                <a:gd name="connsiteX56" fmla="*/ 50978 w 159936"/>
                <a:gd name="connsiteY56" fmla="*/ 169461 h 194228"/>
                <a:gd name="connsiteX57" fmla="*/ 56220 w 159936"/>
                <a:gd name="connsiteY57" fmla="*/ 168017 h 194228"/>
                <a:gd name="connsiteX58" fmla="*/ 63441 w 159936"/>
                <a:gd name="connsiteY58" fmla="*/ 161705 h 194228"/>
                <a:gd name="connsiteX59" fmla="*/ 65046 w 159936"/>
                <a:gd name="connsiteY59" fmla="*/ 159993 h 194228"/>
                <a:gd name="connsiteX60" fmla="*/ 73070 w 159936"/>
                <a:gd name="connsiteY60" fmla="*/ 180106 h 194228"/>
                <a:gd name="connsiteX61" fmla="*/ 84945 w 159936"/>
                <a:gd name="connsiteY61" fmla="*/ 175132 h 194228"/>
                <a:gd name="connsiteX62" fmla="*/ 92808 w 159936"/>
                <a:gd name="connsiteY62" fmla="*/ 168659 h 194228"/>
                <a:gd name="connsiteX63" fmla="*/ 93664 w 159936"/>
                <a:gd name="connsiteY63" fmla="*/ 168552 h 194228"/>
                <a:gd name="connsiteX64" fmla="*/ 97569 w 159936"/>
                <a:gd name="connsiteY64" fmla="*/ 170371 h 194228"/>
                <a:gd name="connsiteX65" fmla="*/ 98050 w 159936"/>
                <a:gd name="connsiteY65" fmla="*/ 171227 h 194228"/>
                <a:gd name="connsiteX66" fmla="*/ 96927 w 159936"/>
                <a:gd name="connsiteY66" fmla="*/ 181497 h 194228"/>
                <a:gd name="connsiteX67" fmla="*/ 101741 w 159936"/>
                <a:gd name="connsiteY67" fmla="*/ 185830 h 194228"/>
                <a:gd name="connsiteX68" fmla="*/ 106234 w 159936"/>
                <a:gd name="connsiteY68" fmla="*/ 182781 h 194228"/>
                <a:gd name="connsiteX69" fmla="*/ 106234 w 159936"/>
                <a:gd name="connsiteY69" fmla="*/ 178983 h 194228"/>
                <a:gd name="connsiteX70" fmla="*/ 106930 w 159936"/>
                <a:gd name="connsiteY70" fmla="*/ 178181 h 194228"/>
                <a:gd name="connsiteX71" fmla="*/ 113777 w 159936"/>
                <a:gd name="connsiteY71" fmla="*/ 177004 h 194228"/>
                <a:gd name="connsiteX72" fmla="*/ 114579 w 159936"/>
                <a:gd name="connsiteY72" fmla="*/ 177378 h 194228"/>
                <a:gd name="connsiteX73" fmla="*/ 118965 w 159936"/>
                <a:gd name="connsiteY73" fmla="*/ 181604 h 194228"/>
                <a:gd name="connsiteX74" fmla="*/ 118484 w 159936"/>
                <a:gd name="connsiteY74" fmla="*/ 172617 h 194228"/>
                <a:gd name="connsiteX75" fmla="*/ 119179 w 159936"/>
                <a:gd name="connsiteY75" fmla="*/ 171762 h 194228"/>
                <a:gd name="connsiteX76" fmla="*/ 122817 w 159936"/>
                <a:gd name="connsiteY76" fmla="*/ 171280 h 194228"/>
                <a:gd name="connsiteX77" fmla="*/ 122817 w 159936"/>
                <a:gd name="connsiteY77" fmla="*/ 165503 h 194228"/>
                <a:gd name="connsiteX78" fmla="*/ 123138 w 159936"/>
                <a:gd name="connsiteY78" fmla="*/ 164915 h 194228"/>
                <a:gd name="connsiteX79" fmla="*/ 125224 w 159936"/>
                <a:gd name="connsiteY79" fmla="*/ 165236 h 194228"/>
                <a:gd name="connsiteX80" fmla="*/ 136938 w 159936"/>
                <a:gd name="connsiteY80" fmla="*/ 185348 h 194228"/>
                <a:gd name="connsiteX81" fmla="*/ 141699 w 159936"/>
                <a:gd name="connsiteY81" fmla="*/ 194228 h 194228"/>
                <a:gd name="connsiteX82" fmla="*/ 150311 w 159936"/>
                <a:gd name="connsiteY82" fmla="*/ 191821 h 194228"/>
                <a:gd name="connsiteX83" fmla="*/ 150311 w 159936"/>
                <a:gd name="connsiteY83" fmla="*/ 188183 h 194228"/>
                <a:gd name="connsiteX84" fmla="*/ 151060 w 159936"/>
                <a:gd name="connsiteY84" fmla="*/ 187381 h 194228"/>
                <a:gd name="connsiteX85" fmla="*/ 158977 w 159936"/>
                <a:gd name="connsiteY85" fmla="*/ 186953 h 194228"/>
                <a:gd name="connsiteX86" fmla="*/ 157640 w 159936"/>
                <a:gd name="connsiteY86" fmla="*/ 177057 h 194228"/>
                <a:gd name="connsiteX87" fmla="*/ 154751 w 159936"/>
                <a:gd name="connsiteY87" fmla="*/ 158068 h 194228"/>
                <a:gd name="connsiteX88" fmla="*/ 149188 w 159936"/>
                <a:gd name="connsiteY88" fmla="*/ 91738 h 194228"/>
                <a:gd name="connsiteX89" fmla="*/ 149188 w 159936"/>
                <a:gd name="connsiteY89" fmla="*/ 91738 h 194228"/>
                <a:gd name="connsiteX90" fmla="*/ 149188 w 159936"/>
                <a:gd name="connsiteY90" fmla="*/ 91738 h 194228"/>
                <a:gd name="connsiteX91" fmla="*/ 149188 w 159936"/>
                <a:gd name="connsiteY91" fmla="*/ 91738 h 19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9936" h="194228">
                  <a:moveTo>
                    <a:pt x="154858" y="158121"/>
                  </a:moveTo>
                  <a:cubicBezTo>
                    <a:pt x="152612" y="147583"/>
                    <a:pt x="152451" y="135655"/>
                    <a:pt x="152344" y="126026"/>
                  </a:cubicBezTo>
                  <a:cubicBezTo>
                    <a:pt x="152344" y="122442"/>
                    <a:pt x="152237" y="119126"/>
                    <a:pt x="152077" y="116344"/>
                  </a:cubicBezTo>
                  <a:cubicBezTo>
                    <a:pt x="151702" y="109765"/>
                    <a:pt x="152665" y="104951"/>
                    <a:pt x="153735" y="99387"/>
                  </a:cubicBezTo>
                  <a:cubicBezTo>
                    <a:pt x="153949" y="98371"/>
                    <a:pt x="154109" y="97355"/>
                    <a:pt x="154323" y="96338"/>
                  </a:cubicBezTo>
                  <a:cubicBezTo>
                    <a:pt x="154323" y="96338"/>
                    <a:pt x="154430" y="95482"/>
                    <a:pt x="154644" y="94680"/>
                  </a:cubicBezTo>
                  <a:cubicBezTo>
                    <a:pt x="154644" y="94680"/>
                    <a:pt x="154644" y="94680"/>
                    <a:pt x="154644" y="94680"/>
                  </a:cubicBezTo>
                  <a:cubicBezTo>
                    <a:pt x="154644" y="94573"/>
                    <a:pt x="154644" y="94520"/>
                    <a:pt x="154644" y="94413"/>
                  </a:cubicBezTo>
                  <a:cubicBezTo>
                    <a:pt x="154805" y="93717"/>
                    <a:pt x="154912" y="93075"/>
                    <a:pt x="154858" y="93075"/>
                  </a:cubicBezTo>
                  <a:cubicBezTo>
                    <a:pt x="154858" y="93075"/>
                    <a:pt x="154858" y="93075"/>
                    <a:pt x="154858" y="93075"/>
                  </a:cubicBezTo>
                  <a:cubicBezTo>
                    <a:pt x="155072" y="91845"/>
                    <a:pt x="155286" y="90561"/>
                    <a:pt x="155447" y="89171"/>
                  </a:cubicBezTo>
                  <a:cubicBezTo>
                    <a:pt x="155982" y="84945"/>
                    <a:pt x="156998" y="80933"/>
                    <a:pt x="157907" y="77402"/>
                  </a:cubicBezTo>
                  <a:cubicBezTo>
                    <a:pt x="159405" y="71411"/>
                    <a:pt x="160742" y="66169"/>
                    <a:pt x="159351" y="62157"/>
                  </a:cubicBezTo>
                  <a:cubicBezTo>
                    <a:pt x="157747" y="57503"/>
                    <a:pt x="155768" y="55257"/>
                    <a:pt x="153521" y="52636"/>
                  </a:cubicBezTo>
                  <a:cubicBezTo>
                    <a:pt x="152612" y="51619"/>
                    <a:pt x="151649" y="50550"/>
                    <a:pt x="150686" y="49212"/>
                  </a:cubicBezTo>
                  <a:cubicBezTo>
                    <a:pt x="148707" y="46591"/>
                    <a:pt x="149242" y="43382"/>
                    <a:pt x="149723" y="40600"/>
                  </a:cubicBezTo>
                  <a:cubicBezTo>
                    <a:pt x="150151" y="38300"/>
                    <a:pt x="150525" y="36107"/>
                    <a:pt x="149509" y="34449"/>
                  </a:cubicBezTo>
                  <a:cubicBezTo>
                    <a:pt x="148600" y="33004"/>
                    <a:pt x="148011" y="31507"/>
                    <a:pt x="147423" y="30062"/>
                  </a:cubicBezTo>
                  <a:cubicBezTo>
                    <a:pt x="146300" y="27334"/>
                    <a:pt x="145230" y="24767"/>
                    <a:pt x="142502" y="22680"/>
                  </a:cubicBezTo>
                  <a:cubicBezTo>
                    <a:pt x="139292" y="20220"/>
                    <a:pt x="138008" y="17759"/>
                    <a:pt x="136297" y="14336"/>
                  </a:cubicBezTo>
                  <a:cubicBezTo>
                    <a:pt x="135494" y="12784"/>
                    <a:pt x="134585" y="11019"/>
                    <a:pt x="133355" y="8933"/>
                  </a:cubicBezTo>
                  <a:cubicBezTo>
                    <a:pt x="131375" y="5563"/>
                    <a:pt x="128701" y="2354"/>
                    <a:pt x="126508" y="0"/>
                  </a:cubicBezTo>
                  <a:cubicBezTo>
                    <a:pt x="125224" y="963"/>
                    <a:pt x="123780" y="1819"/>
                    <a:pt x="122121" y="2675"/>
                  </a:cubicBezTo>
                  <a:cubicBezTo>
                    <a:pt x="116505" y="5563"/>
                    <a:pt x="113509" y="5831"/>
                    <a:pt x="108160" y="9414"/>
                  </a:cubicBezTo>
                  <a:cubicBezTo>
                    <a:pt x="102811" y="12998"/>
                    <a:pt x="92166" y="18562"/>
                    <a:pt x="86228" y="22573"/>
                  </a:cubicBezTo>
                  <a:cubicBezTo>
                    <a:pt x="80291" y="26532"/>
                    <a:pt x="77723" y="26906"/>
                    <a:pt x="67613" y="33700"/>
                  </a:cubicBezTo>
                  <a:cubicBezTo>
                    <a:pt x="57557" y="40440"/>
                    <a:pt x="52743" y="45842"/>
                    <a:pt x="49533" y="48303"/>
                  </a:cubicBezTo>
                  <a:cubicBezTo>
                    <a:pt x="46324" y="50817"/>
                    <a:pt x="44345" y="52903"/>
                    <a:pt x="46698" y="55899"/>
                  </a:cubicBezTo>
                  <a:cubicBezTo>
                    <a:pt x="49052" y="58894"/>
                    <a:pt x="49747" y="61248"/>
                    <a:pt x="48463" y="62746"/>
                  </a:cubicBezTo>
                  <a:cubicBezTo>
                    <a:pt x="47982" y="63334"/>
                    <a:pt x="45842" y="64029"/>
                    <a:pt x="44345" y="63227"/>
                  </a:cubicBezTo>
                  <a:cubicBezTo>
                    <a:pt x="43596" y="62960"/>
                    <a:pt x="42793" y="62478"/>
                    <a:pt x="41991" y="61890"/>
                  </a:cubicBezTo>
                  <a:cubicBezTo>
                    <a:pt x="39316" y="59911"/>
                    <a:pt x="37177" y="60499"/>
                    <a:pt x="35572" y="62746"/>
                  </a:cubicBezTo>
                  <a:cubicBezTo>
                    <a:pt x="33967" y="64992"/>
                    <a:pt x="28672" y="72802"/>
                    <a:pt x="27227" y="77937"/>
                  </a:cubicBezTo>
                  <a:cubicBezTo>
                    <a:pt x="25729" y="83019"/>
                    <a:pt x="19845" y="86335"/>
                    <a:pt x="21932" y="88689"/>
                  </a:cubicBezTo>
                  <a:cubicBezTo>
                    <a:pt x="24018" y="91043"/>
                    <a:pt x="25088" y="93289"/>
                    <a:pt x="20380" y="94413"/>
                  </a:cubicBezTo>
                  <a:cubicBezTo>
                    <a:pt x="15673" y="95536"/>
                    <a:pt x="14229" y="102490"/>
                    <a:pt x="10645" y="105699"/>
                  </a:cubicBezTo>
                  <a:cubicBezTo>
                    <a:pt x="7435" y="108534"/>
                    <a:pt x="2835" y="113242"/>
                    <a:pt x="0" y="117468"/>
                  </a:cubicBezTo>
                  <a:cubicBezTo>
                    <a:pt x="2514" y="120356"/>
                    <a:pt x="5189" y="123298"/>
                    <a:pt x="5831" y="123994"/>
                  </a:cubicBezTo>
                  <a:cubicBezTo>
                    <a:pt x="6312" y="124475"/>
                    <a:pt x="6954" y="125010"/>
                    <a:pt x="7649" y="125598"/>
                  </a:cubicBezTo>
                  <a:cubicBezTo>
                    <a:pt x="8933" y="126668"/>
                    <a:pt x="10431" y="127845"/>
                    <a:pt x="11233" y="129236"/>
                  </a:cubicBezTo>
                  <a:cubicBezTo>
                    <a:pt x="12303" y="131001"/>
                    <a:pt x="13373" y="131750"/>
                    <a:pt x="17706" y="132927"/>
                  </a:cubicBezTo>
                  <a:lnTo>
                    <a:pt x="18883" y="133248"/>
                  </a:lnTo>
                  <a:cubicBezTo>
                    <a:pt x="22627" y="134264"/>
                    <a:pt x="24660" y="134799"/>
                    <a:pt x="27548" y="135120"/>
                  </a:cubicBezTo>
                  <a:cubicBezTo>
                    <a:pt x="28030" y="135173"/>
                    <a:pt x="28779" y="134906"/>
                    <a:pt x="30116" y="136297"/>
                  </a:cubicBezTo>
                  <a:cubicBezTo>
                    <a:pt x="30383" y="136564"/>
                    <a:pt x="30651" y="136885"/>
                    <a:pt x="30865" y="137153"/>
                  </a:cubicBezTo>
                  <a:cubicBezTo>
                    <a:pt x="31293" y="137794"/>
                    <a:pt x="31614" y="138276"/>
                    <a:pt x="32683" y="138597"/>
                  </a:cubicBezTo>
                  <a:lnTo>
                    <a:pt x="33272" y="138757"/>
                  </a:lnTo>
                  <a:cubicBezTo>
                    <a:pt x="36267" y="139506"/>
                    <a:pt x="38033" y="140308"/>
                    <a:pt x="37444" y="145337"/>
                  </a:cubicBezTo>
                  <a:cubicBezTo>
                    <a:pt x="36856" y="150258"/>
                    <a:pt x="35411" y="165075"/>
                    <a:pt x="35411" y="168713"/>
                  </a:cubicBezTo>
                  <a:cubicBezTo>
                    <a:pt x="35411" y="169568"/>
                    <a:pt x="35411" y="170317"/>
                    <a:pt x="35358" y="170959"/>
                  </a:cubicBezTo>
                  <a:cubicBezTo>
                    <a:pt x="35251" y="172992"/>
                    <a:pt x="35251" y="173527"/>
                    <a:pt x="36214" y="174169"/>
                  </a:cubicBezTo>
                  <a:cubicBezTo>
                    <a:pt x="37765" y="175239"/>
                    <a:pt x="38460" y="176950"/>
                    <a:pt x="38246" y="178609"/>
                  </a:cubicBezTo>
                  <a:cubicBezTo>
                    <a:pt x="38888" y="178234"/>
                    <a:pt x="39905" y="177753"/>
                    <a:pt x="41403" y="177378"/>
                  </a:cubicBezTo>
                  <a:cubicBezTo>
                    <a:pt x="43489" y="176843"/>
                    <a:pt x="46698" y="176522"/>
                    <a:pt x="48142" y="176415"/>
                  </a:cubicBezTo>
                  <a:cubicBezTo>
                    <a:pt x="48196" y="174169"/>
                    <a:pt x="48249" y="171815"/>
                    <a:pt x="48142" y="171227"/>
                  </a:cubicBezTo>
                  <a:cubicBezTo>
                    <a:pt x="48142" y="171173"/>
                    <a:pt x="48089" y="171066"/>
                    <a:pt x="48089" y="171013"/>
                  </a:cubicBezTo>
                  <a:cubicBezTo>
                    <a:pt x="48019" y="170515"/>
                    <a:pt x="48982" y="169996"/>
                    <a:pt x="50978" y="169461"/>
                  </a:cubicBezTo>
                  <a:cubicBezTo>
                    <a:pt x="52315" y="169087"/>
                    <a:pt x="54133" y="168606"/>
                    <a:pt x="56220" y="168017"/>
                  </a:cubicBezTo>
                  <a:cubicBezTo>
                    <a:pt x="60285" y="166894"/>
                    <a:pt x="63388" y="161759"/>
                    <a:pt x="63441" y="161705"/>
                  </a:cubicBezTo>
                  <a:cubicBezTo>
                    <a:pt x="63441" y="161598"/>
                    <a:pt x="64297" y="160796"/>
                    <a:pt x="65046" y="159993"/>
                  </a:cubicBezTo>
                  <a:lnTo>
                    <a:pt x="73070" y="180106"/>
                  </a:lnTo>
                  <a:lnTo>
                    <a:pt x="84945" y="175132"/>
                  </a:lnTo>
                  <a:lnTo>
                    <a:pt x="92808" y="168659"/>
                  </a:lnTo>
                  <a:cubicBezTo>
                    <a:pt x="92808" y="168659"/>
                    <a:pt x="93396" y="168445"/>
                    <a:pt x="93664" y="168552"/>
                  </a:cubicBezTo>
                  <a:lnTo>
                    <a:pt x="97569" y="170371"/>
                  </a:lnTo>
                  <a:cubicBezTo>
                    <a:pt x="97890" y="170531"/>
                    <a:pt x="98050" y="170852"/>
                    <a:pt x="98050" y="171227"/>
                  </a:cubicBezTo>
                  <a:lnTo>
                    <a:pt x="96927" y="181497"/>
                  </a:lnTo>
                  <a:lnTo>
                    <a:pt x="101741" y="185830"/>
                  </a:lnTo>
                  <a:lnTo>
                    <a:pt x="106234" y="182781"/>
                  </a:lnTo>
                  <a:lnTo>
                    <a:pt x="106234" y="178983"/>
                  </a:lnTo>
                  <a:cubicBezTo>
                    <a:pt x="106234" y="178609"/>
                    <a:pt x="106502" y="178234"/>
                    <a:pt x="106930" y="178181"/>
                  </a:cubicBezTo>
                  <a:lnTo>
                    <a:pt x="113777" y="177004"/>
                  </a:lnTo>
                  <a:cubicBezTo>
                    <a:pt x="114098" y="176950"/>
                    <a:pt x="114419" y="177111"/>
                    <a:pt x="114579" y="177378"/>
                  </a:cubicBezTo>
                  <a:cubicBezTo>
                    <a:pt x="114579" y="177378"/>
                    <a:pt x="116451" y="180106"/>
                    <a:pt x="118965" y="181604"/>
                  </a:cubicBezTo>
                  <a:lnTo>
                    <a:pt x="118484" y="172617"/>
                  </a:lnTo>
                  <a:cubicBezTo>
                    <a:pt x="118484" y="172189"/>
                    <a:pt x="118751" y="171815"/>
                    <a:pt x="119179" y="171762"/>
                  </a:cubicBezTo>
                  <a:lnTo>
                    <a:pt x="122817" y="171280"/>
                  </a:lnTo>
                  <a:lnTo>
                    <a:pt x="122817" y="165503"/>
                  </a:lnTo>
                  <a:cubicBezTo>
                    <a:pt x="122817" y="165503"/>
                    <a:pt x="122977" y="165022"/>
                    <a:pt x="123138" y="164915"/>
                  </a:cubicBezTo>
                  <a:cubicBezTo>
                    <a:pt x="123780" y="164166"/>
                    <a:pt x="124528" y="164647"/>
                    <a:pt x="125224" y="165236"/>
                  </a:cubicBezTo>
                  <a:cubicBezTo>
                    <a:pt x="127684" y="169515"/>
                    <a:pt x="134692" y="181604"/>
                    <a:pt x="136938" y="185348"/>
                  </a:cubicBezTo>
                  <a:cubicBezTo>
                    <a:pt x="139132" y="188986"/>
                    <a:pt x="140950" y="192784"/>
                    <a:pt x="141699" y="194228"/>
                  </a:cubicBezTo>
                  <a:lnTo>
                    <a:pt x="150311" y="191821"/>
                  </a:lnTo>
                  <a:lnTo>
                    <a:pt x="150311" y="188183"/>
                  </a:lnTo>
                  <a:cubicBezTo>
                    <a:pt x="150311" y="187756"/>
                    <a:pt x="150632" y="187381"/>
                    <a:pt x="151060" y="187381"/>
                  </a:cubicBezTo>
                  <a:lnTo>
                    <a:pt x="158977" y="186953"/>
                  </a:lnTo>
                  <a:cubicBezTo>
                    <a:pt x="158496" y="183797"/>
                    <a:pt x="158068" y="180427"/>
                    <a:pt x="157640" y="177057"/>
                  </a:cubicBezTo>
                  <a:cubicBezTo>
                    <a:pt x="156784" y="170478"/>
                    <a:pt x="155928" y="163684"/>
                    <a:pt x="154751" y="158068"/>
                  </a:cubicBezTo>
                  <a:close/>
                  <a:moveTo>
                    <a:pt x="149188" y="91738"/>
                  </a:moveTo>
                  <a:cubicBezTo>
                    <a:pt x="149188" y="91738"/>
                    <a:pt x="149188" y="91738"/>
                    <a:pt x="149188" y="91738"/>
                  </a:cubicBezTo>
                  <a:cubicBezTo>
                    <a:pt x="149188" y="91738"/>
                    <a:pt x="149188" y="91738"/>
                    <a:pt x="149188" y="91738"/>
                  </a:cubicBezTo>
                  <a:lnTo>
                    <a:pt x="149188" y="91738"/>
                  </a:ln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3" name="Frihandsfigur: Form 412">
              <a:extLst>
                <a:ext uri="{FF2B5EF4-FFF2-40B4-BE49-F238E27FC236}">
                  <a16:creationId xmlns:a16="http://schemas.microsoft.com/office/drawing/2014/main" id="{8EAE522F-A1A9-D71F-702C-4823EDBFC27F}"/>
                </a:ext>
              </a:extLst>
            </p:cNvPr>
            <p:cNvSpPr/>
            <p:nvPr/>
          </p:nvSpPr>
          <p:spPr>
            <a:xfrm>
              <a:off x="5054413" y="4987522"/>
              <a:ext cx="90425" cy="141217"/>
            </a:xfrm>
            <a:custGeom>
              <a:avLst/>
              <a:gdLst>
                <a:gd name="connsiteX0" fmla="*/ 88274 w 90425"/>
                <a:gd name="connsiteY0" fmla="*/ 110139 h 141217"/>
                <a:gd name="connsiteX1" fmla="*/ 84048 w 90425"/>
                <a:gd name="connsiteY1" fmla="*/ 112225 h 141217"/>
                <a:gd name="connsiteX2" fmla="*/ 83406 w 90425"/>
                <a:gd name="connsiteY2" fmla="*/ 112546 h 141217"/>
                <a:gd name="connsiteX3" fmla="*/ 83406 w 90425"/>
                <a:gd name="connsiteY3" fmla="*/ 112546 h 141217"/>
                <a:gd name="connsiteX4" fmla="*/ 82764 w 90425"/>
                <a:gd name="connsiteY4" fmla="*/ 112225 h 141217"/>
                <a:gd name="connsiteX5" fmla="*/ 76399 w 90425"/>
                <a:gd name="connsiteY5" fmla="*/ 104255 h 141217"/>
                <a:gd name="connsiteX6" fmla="*/ 76345 w 90425"/>
                <a:gd name="connsiteY6" fmla="*/ 103292 h 141217"/>
                <a:gd name="connsiteX7" fmla="*/ 77469 w 90425"/>
                <a:gd name="connsiteY7" fmla="*/ 101474 h 141217"/>
                <a:gd name="connsiteX8" fmla="*/ 73296 w 90425"/>
                <a:gd name="connsiteY8" fmla="*/ 89812 h 141217"/>
                <a:gd name="connsiteX9" fmla="*/ 64149 w 90425"/>
                <a:gd name="connsiteY9" fmla="*/ 77991 h 141217"/>
                <a:gd name="connsiteX10" fmla="*/ 64042 w 90425"/>
                <a:gd name="connsiteY10" fmla="*/ 72267 h 141217"/>
                <a:gd name="connsiteX11" fmla="*/ 63294 w 90425"/>
                <a:gd name="connsiteY11" fmla="*/ 71411 h 141217"/>
                <a:gd name="connsiteX12" fmla="*/ 61047 w 90425"/>
                <a:gd name="connsiteY12" fmla="*/ 71839 h 141217"/>
                <a:gd name="connsiteX13" fmla="*/ 60191 w 90425"/>
                <a:gd name="connsiteY13" fmla="*/ 71465 h 141217"/>
                <a:gd name="connsiteX14" fmla="*/ 46497 w 90425"/>
                <a:gd name="connsiteY14" fmla="*/ 47661 h 141217"/>
                <a:gd name="connsiteX15" fmla="*/ 45588 w 90425"/>
                <a:gd name="connsiteY15" fmla="*/ 47661 h 141217"/>
                <a:gd name="connsiteX16" fmla="*/ 50616 w 90425"/>
                <a:gd name="connsiteY16" fmla="*/ 39637 h 141217"/>
                <a:gd name="connsiteX17" fmla="*/ 51258 w 90425"/>
                <a:gd name="connsiteY17" fmla="*/ 24606 h 141217"/>
                <a:gd name="connsiteX18" fmla="*/ 49118 w 90425"/>
                <a:gd name="connsiteY18" fmla="*/ 18294 h 141217"/>
                <a:gd name="connsiteX19" fmla="*/ 49118 w 90425"/>
                <a:gd name="connsiteY19" fmla="*/ 18187 h 141217"/>
                <a:gd name="connsiteX20" fmla="*/ 48637 w 90425"/>
                <a:gd name="connsiteY20" fmla="*/ 17759 h 141217"/>
                <a:gd name="connsiteX21" fmla="*/ 41576 w 90425"/>
                <a:gd name="connsiteY21" fmla="*/ 0 h 141217"/>
                <a:gd name="connsiteX22" fmla="*/ 33713 w 90425"/>
                <a:gd name="connsiteY22" fmla="*/ 6526 h 141217"/>
                <a:gd name="connsiteX23" fmla="*/ 28470 w 90425"/>
                <a:gd name="connsiteY23" fmla="*/ 7970 h 141217"/>
                <a:gd name="connsiteX24" fmla="*/ 26866 w 90425"/>
                <a:gd name="connsiteY24" fmla="*/ 8398 h 141217"/>
                <a:gd name="connsiteX25" fmla="*/ 26759 w 90425"/>
                <a:gd name="connsiteY25" fmla="*/ 14175 h 141217"/>
                <a:gd name="connsiteX26" fmla="*/ 26010 w 90425"/>
                <a:gd name="connsiteY26" fmla="*/ 14978 h 141217"/>
                <a:gd name="connsiteX27" fmla="*/ 18842 w 90425"/>
                <a:gd name="connsiteY27" fmla="*/ 15941 h 141217"/>
                <a:gd name="connsiteX28" fmla="*/ 15418 w 90425"/>
                <a:gd name="connsiteY28" fmla="*/ 17438 h 141217"/>
                <a:gd name="connsiteX29" fmla="*/ 14884 w 90425"/>
                <a:gd name="connsiteY29" fmla="*/ 17652 h 141217"/>
                <a:gd name="connsiteX30" fmla="*/ 14563 w 90425"/>
                <a:gd name="connsiteY30" fmla="*/ 17492 h 141217"/>
                <a:gd name="connsiteX31" fmla="*/ 14456 w 90425"/>
                <a:gd name="connsiteY31" fmla="*/ 17706 h 141217"/>
                <a:gd name="connsiteX32" fmla="*/ 13760 w 90425"/>
                <a:gd name="connsiteY32" fmla="*/ 18829 h 141217"/>
                <a:gd name="connsiteX33" fmla="*/ 10069 w 90425"/>
                <a:gd name="connsiteY33" fmla="*/ 23911 h 141217"/>
                <a:gd name="connsiteX34" fmla="*/ 10069 w 90425"/>
                <a:gd name="connsiteY34" fmla="*/ 23911 h 141217"/>
                <a:gd name="connsiteX35" fmla="*/ 7555 w 90425"/>
                <a:gd name="connsiteY35" fmla="*/ 25890 h 141217"/>
                <a:gd name="connsiteX36" fmla="*/ 3704 w 90425"/>
                <a:gd name="connsiteY36" fmla="*/ 35625 h 141217"/>
                <a:gd name="connsiteX37" fmla="*/ 3490 w 90425"/>
                <a:gd name="connsiteY37" fmla="*/ 36749 h 141217"/>
                <a:gd name="connsiteX38" fmla="*/ 441 w 90425"/>
                <a:gd name="connsiteY38" fmla="*/ 45682 h 141217"/>
                <a:gd name="connsiteX39" fmla="*/ 13 w 90425"/>
                <a:gd name="connsiteY39" fmla="*/ 46966 h 141217"/>
                <a:gd name="connsiteX40" fmla="*/ 2474 w 90425"/>
                <a:gd name="connsiteY40" fmla="*/ 49908 h 141217"/>
                <a:gd name="connsiteX41" fmla="*/ 4720 w 90425"/>
                <a:gd name="connsiteY41" fmla="*/ 50710 h 141217"/>
                <a:gd name="connsiteX42" fmla="*/ 9267 w 90425"/>
                <a:gd name="connsiteY42" fmla="*/ 53652 h 141217"/>
                <a:gd name="connsiteX43" fmla="*/ 8786 w 90425"/>
                <a:gd name="connsiteY43" fmla="*/ 57610 h 141217"/>
                <a:gd name="connsiteX44" fmla="*/ 7983 w 90425"/>
                <a:gd name="connsiteY44" fmla="*/ 60392 h 141217"/>
                <a:gd name="connsiteX45" fmla="*/ 9160 w 90425"/>
                <a:gd name="connsiteY45" fmla="*/ 62425 h 141217"/>
                <a:gd name="connsiteX46" fmla="*/ 11032 w 90425"/>
                <a:gd name="connsiteY46" fmla="*/ 66597 h 141217"/>
                <a:gd name="connsiteX47" fmla="*/ 13921 w 90425"/>
                <a:gd name="connsiteY47" fmla="*/ 76547 h 141217"/>
                <a:gd name="connsiteX48" fmla="*/ 18842 w 90425"/>
                <a:gd name="connsiteY48" fmla="*/ 93236 h 141217"/>
                <a:gd name="connsiteX49" fmla="*/ 19323 w 90425"/>
                <a:gd name="connsiteY49" fmla="*/ 96392 h 141217"/>
                <a:gd name="connsiteX50" fmla="*/ 23817 w 90425"/>
                <a:gd name="connsiteY50" fmla="*/ 108642 h 141217"/>
                <a:gd name="connsiteX51" fmla="*/ 28203 w 90425"/>
                <a:gd name="connsiteY51" fmla="*/ 113242 h 141217"/>
                <a:gd name="connsiteX52" fmla="*/ 30557 w 90425"/>
                <a:gd name="connsiteY52" fmla="*/ 115702 h 141217"/>
                <a:gd name="connsiteX53" fmla="*/ 32910 w 90425"/>
                <a:gd name="connsiteY53" fmla="*/ 122175 h 141217"/>
                <a:gd name="connsiteX54" fmla="*/ 24191 w 90425"/>
                <a:gd name="connsiteY54" fmla="*/ 125438 h 141217"/>
                <a:gd name="connsiteX55" fmla="*/ 21838 w 90425"/>
                <a:gd name="connsiteY55" fmla="*/ 127150 h 141217"/>
                <a:gd name="connsiteX56" fmla="*/ 22907 w 90425"/>
                <a:gd name="connsiteY56" fmla="*/ 130092 h 141217"/>
                <a:gd name="connsiteX57" fmla="*/ 24619 w 90425"/>
                <a:gd name="connsiteY57" fmla="*/ 133729 h 141217"/>
                <a:gd name="connsiteX58" fmla="*/ 26170 w 90425"/>
                <a:gd name="connsiteY58" fmla="*/ 136939 h 141217"/>
                <a:gd name="connsiteX59" fmla="*/ 32589 w 90425"/>
                <a:gd name="connsiteY59" fmla="*/ 141218 h 141217"/>
                <a:gd name="connsiteX60" fmla="*/ 33713 w 90425"/>
                <a:gd name="connsiteY60" fmla="*/ 140202 h 141217"/>
                <a:gd name="connsiteX61" fmla="*/ 36013 w 90425"/>
                <a:gd name="connsiteY61" fmla="*/ 134585 h 141217"/>
                <a:gd name="connsiteX62" fmla="*/ 39650 w 90425"/>
                <a:gd name="connsiteY62" fmla="*/ 132499 h 141217"/>
                <a:gd name="connsiteX63" fmla="*/ 64417 w 90425"/>
                <a:gd name="connsiteY63" fmla="*/ 132606 h 141217"/>
                <a:gd name="connsiteX64" fmla="*/ 89772 w 90425"/>
                <a:gd name="connsiteY64" fmla="*/ 129236 h 141217"/>
                <a:gd name="connsiteX65" fmla="*/ 90253 w 90425"/>
                <a:gd name="connsiteY65" fmla="*/ 117093 h 141217"/>
                <a:gd name="connsiteX66" fmla="*/ 88221 w 90425"/>
                <a:gd name="connsiteY66" fmla="*/ 110353 h 1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0425" h="141217">
                  <a:moveTo>
                    <a:pt x="88274" y="110139"/>
                  </a:moveTo>
                  <a:cubicBezTo>
                    <a:pt x="86402" y="109337"/>
                    <a:pt x="84048" y="112225"/>
                    <a:pt x="84048" y="112225"/>
                  </a:cubicBezTo>
                  <a:cubicBezTo>
                    <a:pt x="83888" y="112439"/>
                    <a:pt x="83674" y="112546"/>
                    <a:pt x="83406" y="112546"/>
                  </a:cubicBezTo>
                  <a:lnTo>
                    <a:pt x="83406" y="112546"/>
                  </a:lnTo>
                  <a:cubicBezTo>
                    <a:pt x="83406" y="112546"/>
                    <a:pt x="82925" y="112439"/>
                    <a:pt x="82764" y="112225"/>
                  </a:cubicBezTo>
                  <a:lnTo>
                    <a:pt x="76399" y="104255"/>
                  </a:lnTo>
                  <a:cubicBezTo>
                    <a:pt x="76185" y="103988"/>
                    <a:pt x="76185" y="103613"/>
                    <a:pt x="76345" y="103292"/>
                  </a:cubicBezTo>
                  <a:lnTo>
                    <a:pt x="77469" y="101474"/>
                  </a:lnTo>
                  <a:lnTo>
                    <a:pt x="73296" y="89812"/>
                  </a:lnTo>
                  <a:cubicBezTo>
                    <a:pt x="72387" y="88743"/>
                    <a:pt x="65754" y="80505"/>
                    <a:pt x="64149" y="77991"/>
                  </a:cubicBezTo>
                  <a:cubicBezTo>
                    <a:pt x="62491" y="75370"/>
                    <a:pt x="63614" y="72963"/>
                    <a:pt x="64042" y="72267"/>
                  </a:cubicBezTo>
                  <a:cubicBezTo>
                    <a:pt x="63721" y="71946"/>
                    <a:pt x="63454" y="71625"/>
                    <a:pt x="63294" y="71411"/>
                  </a:cubicBezTo>
                  <a:lnTo>
                    <a:pt x="61047" y="71839"/>
                  </a:lnTo>
                  <a:cubicBezTo>
                    <a:pt x="60726" y="71893"/>
                    <a:pt x="60351" y="71732"/>
                    <a:pt x="60191" y="71465"/>
                  </a:cubicBezTo>
                  <a:lnTo>
                    <a:pt x="46497" y="47661"/>
                  </a:lnTo>
                  <a:lnTo>
                    <a:pt x="45588" y="47661"/>
                  </a:lnTo>
                  <a:cubicBezTo>
                    <a:pt x="47727" y="45682"/>
                    <a:pt x="49867" y="41937"/>
                    <a:pt x="50616" y="39637"/>
                  </a:cubicBezTo>
                  <a:cubicBezTo>
                    <a:pt x="51686" y="36214"/>
                    <a:pt x="52221" y="26960"/>
                    <a:pt x="51258" y="24606"/>
                  </a:cubicBezTo>
                  <a:cubicBezTo>
                    <a:pt x="50135" y="21878"/>
                    <a:pt x="49172" y="18401"/>
                    <a:pt x="49118" y="18294"/>
                  </a:cubicBezTo>
                  <a:cubicBezTo>
                    <a:pt x="49118" y="18294"/>
                    <a:pt x="49118" y="18241"/>
                    <a:pt x="49118" y="18187"/>
                  </a:cubicBezTo>
                  <a:cubicBezTo>
                    <a:pt x="48904" y="18080"/>
                    <a:pt x="48744" y="17973"/>
                    <a:pt x="48637" y="17759"/>
                  </a:cubicBezTo>
                  <a:lnTo>
                    <a:pt x="41576" y="0"/>
                  </a:lnTo>
                  <a:cubicBezTo>
                    <a:pt x="40613" y="1391"/>
                    <a:pt x="37671" y="5403"/>
                    <a:pt x="33713" y="6526"/>
                  </a:cubicBezTo>
                  <a:cubicBezTo>
                    <a:pt x="31626" y="7114"/>
                    <a:pt x="29808" y="7596"/>
                    <a:pt x="28470" y="7970"/>
                  </a:cubicBezTo>
                  <a:cubicBezTo>
                    <a:pt x="27775" y="8131"/>
                    <a:pt x="27240" y="8291"/>
                    <a:pt x="26866" y="8398"/>
                  </a:cubicBezTo>
                  <a:cubicBezTo>
                    <a:pt x="26866" y="9308"/>
                    <a:pt x="26866" y="10912"/>
                    <a:pt x="26759" y="14175"/>
                  </a:cubicBezTo>
                  <a:cubicBezTo>
                    <a:pt x="26759" y="14603"/>
                    <a:pt x="26384" y="14924"/>
                    <a:pt x="26010" y="14978"/>
                  </a:cubicBezTo>
                  <a:cubicBezTo>
                    <a:pt x="26010" y="14978"/>
                    <a:pt x="21356" y="15245"/>
                    <a:pt x="18842" y="15941"/>
                  </a:cubicBezTo>
                  <a:cubicBezTo>
                    <a:pt x="16488" y="16582"/>
                    <a:pt x="15418" y="17438"/>
                    <a:pt x="15418" y="17438"/>
                  </a:cubicBezTo>
                  <a:cubicBezTo>
                    <a:pt x="15258" y="17545"/>
                    <a:pt x="15098" y="17652"/>
                    <a:pt x="14884" y="17652"/>
                  </a:cubicBezTo>
                  <a:cubicBezTo>
                    <a:pt x="14777" y="17652"/>
                    <a:pt x="14670" y="17545"/>
                    <a:pt x="14563" y="17492"/>
                  </a:cubicBezTo>
                  <a:cubicBezTo>
                    <a:pt x="14563" y="17545"/>
                    <a:pt x="14509" y="17652"/>
                    <a:pt x="14456" y="17706"/>
                  </a:cubicBezTo>
                  <a:cubicBezTo>
                    <a:pt x="14242" y="18027"/>
                    <a:pt x="14028" y="18401"/>
                    <a:pt x="13760" y="18829"/>
                  </a:cubicBezTo>
                  <a:cubicBezTo>
                    <a:pt x="12797" y="20327"/>
                    <a:pt x="11514" y="22360"/>
                    <a:pt x="10069" y="23911"/>
                  </a:cubicBezTo>
                  <a:cubicBezTo>
                    <a:pt x="10069" y="23911"/>
                    <a:pt x="10069" y="23911"/>
                    <a:pt x="10069" y="23911"/>
                  </a:cubicBezTo>
                  <a:cubicBezTo>
                    <a:pt x="9160" y="24874"/>
                    <a:pt x="7930" y="25730"/>
                    <a:pt x="7555" y="25890"/>
                  </a:cubicBezTo>
                  <a:cubicBezTo>
                    <a:pt x="5362" y="26906"/>
                    <a:pt x="4827" y="29474"/>
                    <a:pt x="3704" y="35625"/>
                  </a:cubicBezTo>
                  <a:lnTo>
                    <a:pt x="3490" y="36749"/>
                  </a:lnTo>
                  <a:cubicBezTo>
                    <a:pt x="2527" y="42151"/>
                    <a:pt x="2206" y="43970"/>
                    <a:pt x="441" y="45682"/>
                  </a:cubicBezTo>
                  <a:cubicBezTo>
                    <a:pt x="66" y="46003"/>
                    <a:pt x="-41" y="46431"/>
                    <a:pt x="13" y="46966"/>
                  </a:cubicBezTo>
                  <a:cubicBezTo>
                    <a:pt x="173" y="48036"/>
                    <a:pt x="1243" y="49266"/>
                    <a:pt x="2474" y="49908"/>
                  </a:cubicBezTo>
                  <a:cubicBezTo>
                    <a:pt x="3169" y="50229"/>
                    <a:pt x="3918" y="50496"/>
                    <a:pt x="4720" y="50710"/>
                  </a:cubicBezTo>
                  <a:cubicBezTo>
                    <a:pt x="6539" y="51245"/>
                    <a:pt x="8358" y="51780"/>
                    <a:pt x="9267" y="53652"/>
                  </a:cubicBezTo>
                  <a:cubicBezTo>
                    <a:pt x="10016" y="55203"/>
                    <a:pt x="9374" y="56487"/>
                    <a:pt x="8786" y="57610"/>
                  </a:cubicBezTo>
                  <a:cubicBezTo>
                    <a:pt x="8304" y="58520"/>
                    <a:pt x="7876" y="59322"/>
                    <a:pt x="7983" y="60392"/>
                  </a:cubicBezTo>
                  <a:cubicBezTo>
                    <a:pt x="8037" y="61355"/>
                    <a:pt x="8518" y="61783"/>
                    <a:pt x="9160" y="62425"/>
                  </a:cubicBezTo>
                  <a:cubicBezTo>
                    <a:pt x="9962" y="63227"/>
                    <a:pt x="11032" y="64243"/>
                    <a:pt x="11032" y="66597"/>
                  </a:cubicBezTo>
                  <a:cubicBezTo>
                    <a:pt x="11032" y="70716"/>
                    <a:pt x="12049" y="74032"/>
                    <a:pt x="13921" y="76547"/>
                  </a:cubicBezTo>
                  <a:cubicBezTo>
                    <a:pt x="16488" y="79916"/>
                    <a:pt x="17879" y="87245"/>
                    <a:pt x="18842" y="93236"/>
                  </a:cubicBezTo>
                  <a:cubicBezTo>
                    <a:pt x="19002" y="94306"/>
                    <a:pt x="19163" y="95376"/>
                    <a:pt x="19323" y="96392"/>
                  </a:cubicBezTo>
                  <a:cubicBezTo>
                    <a:pt x="20072" y="101688"/>
                    <a:pt x="20661" y="105860"/>
                    <a:pt x="23817" y="108642"/>
                  </a:cubicBezTo>
                  <a:cubicBezTo>
                    <a:pt x="26010" y="110621"/>
                    <a:pt x="27240" y="112065"/>
                    <a:pt x="28203" y="113242"/>
                  </a:cubicBezTo>
                  <a:cubicBezTo>
                    <a:pt x="29005" y="114205"/>
                    <a:pt x="29647" y="114954"/>
                    <a:pt x="30557" y="115702"/>
                  </a:cubicBezTo>
                  <a:cubicBezTo>
                    <a:pt x="32910" y="117628"/>
                    <a:pt x="33766" y="119982"/>
                    <a:pt x="32910" y="122175"/>
                  </a:cubicBezTo>
                  <a:cubicBezTo>
                    <a:pt x="32001" y="124475"/>
                    <a:pt x="28203" y="125063"/>
                    <a:pt x="24191" y="125438"/>
                  </a:cubicBezTo>
                  <a:cubicBezTo>
                    <a:pt x="22907" y="125545"/>
                    <a:pt x="22105" y="126133"/>
                    <a:pt x="21838" y="127150"/>
                  </a:cubicBezTo>
                  <a:cubicBezTo>
                    <a:pt x="21570" y="128219"/>
                    <a:pt x="21998" y="129503"/>
                    <a:pt x="22907" y="130092"/>
                  </a:cubicBezTo>
                  <a:cubicBezTo>
                    <a:pt x="24191" y="130948"/>
                    <a:pt x="24405" y="132392"/>
                    <a:pt x="24619" y="133729"/>
                  </a:cubicBezTo>
                  <a:cubicBezTo>
                    <a:pt x="24833" y="135120"/>
                    <a:pt x="24994" y="136297"/>
                    <a:pt x="26170" y="136939"/>
                  </a:cubicBezTo>
                  <a:cubicBezTo>
                    <a:pt x="27882" y="137848"/>
                    <a:pt x="30557" y="139774"/>
                    <a:pt x="32589" y="141218"/>
                  </a:cubicBezTo>
                  <a:cubicBezTo>
                    <a:pt x="32910" y="140843"/>
                    <a:pt x="33285" y="140523"/>
                    <a:pt x="33713" y="140202"/>
                  </a:cubicBezTo>
                  <a:cubicBezTo>
                    <a:pt x="37350" y="137367"/>
                    <a:pt x="36601" y="135976"/>
                    <a:pt x="36013" y="134585"/>
                  </a:cubicBezTo>
                  <a:cubicBezTo>
                    <a:pt x="35478" y="133141"/>
                    <a:pt x="36494" y="130894"/>
                    <a:pt x="39650" y="132499"/>
                  </a:cubicBezTo>
                  <a:cubicBezTo>
                    <a:pt x="42860" y="134104"/>
                    <a:pt x="51204" y="134745"/>
                    <a:pt x="64417" y="132606"/>
                  </a:cubicBezTo>
                  <a:cubicBezTo>
                    <a:pt x="75169" y="130894"/>
                    <a:pt x="84155" y="130145"/>
                    <a:pt x="89772" y="129236"/>
                  </a:cubicBezTo>
                  <a:cubicBezTo>
                    <a:pt x="89772" y="125866"/>
                    <a:pt x="89718" y="118644"/>
                    <a:pt x="90253" y="117093"/>
                  </a:cubicBezTo>
                  <a:cubicBezTo>
                    <a:pt x="90735" y="115702"/>
                    <a:pt x="90253" y="111209"/>
                    <a:pt x="88221" y="110353"/>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4" name="Frihandsfigur: Form 413">
              <a:extLst>
                <a:ext uri="{FF2B5EF4-FFF2-40B4-BE49-F238E27FC236}">
                  <a16:creationId xmlns:a16="http://schemas.microsoft.com/office/drawing/2014/main" id="{A0F116D9-4232-EECF-1134-5F46ACAD5D68}"/>
                </a:ext>
              </a:extLst>
            </p:cNvPr>
            <p:cNvSpPr/>
            <p:nvPr/>
          </p:nvSpPr>
          <p:spPr>
            <a:xfrm>
              <a:off x="4883574" y="4951006"/>
              <a:ext cx="129449" cy="97828"/>
            </a:xfrm>
            <a:custGeom>
              <a:avLst/>
              <a:gdLst>
                <a:gd name="connsiteX0" fmla="*/ 129343 w 129449"/>
                <a:gd name="connsiteY0" fmla="*/ 72784 h 97828"/>
                <a:gd name="connsiteX1" fmla="*/ 129343 w 129449"/>
                <a:gd name="connsiteY1" fmla="*/ 33040 h 97828"/>
                <a:gd name="connsiteX2" fmla="*/ 124421 w 129449"/>
                <a:gd name="connsiteY2" fmla="*/ 26461 h 97828"/>
                <a:gd name="connsiteX3" fmla="*/ 124261 w 129449"/>
                <a:gd name="connsiteY3" fmla="*/ 26086 h 97828"/>
                <a:gd name="connsiteX4" fmla="*/ 120249 w 129449"/>
                <a:gd name="connsiteY4" fmla="*/ 3299 h 97828"/>
                <a:gd name="connsiteX5" fmla="*/ 119447 w 129449"/>
                <a:gd name="connsiteY5" fmla="*/ 3620 h 97828"/>
                <a:gd name="connsiteX6" fmla="*/ 116184 w 129449"/>
                <a:gd name="connsiteY6" fmla="*/ 2496 h 97828"/>
                <a:gd name="connsiteX7" fmla="*/ 111904 w 129449"/>
                <a:gd name="connsiteY7" fmla="*/ 1052 h 97828"/>
                <a:gd name="connsiteX8" fmla="*/ 98157 w 129449"/>
                <a:gd name="connsiteY8" fmla="*/ 5117 h 97828"/>
                <a:gd name="connsiteX9" fmla="*/ 86335 w 129449"/>
                <a:gd name="connsiteY9" fmla="*/ 6294 h 97828"/>
                <a:gd name="connsiteX10" fmla="*/ 86335 w 129449"/>
                <a:gd name="connsiteY10" fmla="*/ 6294 h 97828"/>
                <a:gd name="connsiteX11" fmla="*/ 86228 w 129449"/>
                <a:gd name="connsiteY11" fmla="*/ 6294 h 97828"/>
                <a:gd name="connsiteX12" fmla="*/ 86121 w 129449"/>
                <a:gd name="connsiteY12" fmla="*/ 6294 h 97828"/>
                <a:gd name="connsiteX13" fmla="*/ 86121 w 129449"/>
                <a:gd name="connsiteY13" fmla="*/ 6294 h 97828"/>
                <a:gd name="connsiteX14" fmla="*/ 78205 w 129449"/>
                <a:gd name="connsiteY14" fmla="*/ 7471 h 97828"/>
                <a:gd name="connsiteX15" fmla="*/ 61569 w 129449"/>
                <a:gd name="connsiteY15" fmla="*/ 9985 h 97828"/>
                <a:gd name="connsiteX16" fmla="*/ 58894 w 129449"/>
                <a:gd name="connsiteY16" fmla="*/ 10413 h 97828"/>
                <a:gd name="connsiteX17" fmla="*/ 48624 w 129449"/>
                <a:gd name="connsiteY17" fmla="*/ 14264 h 97828"/>
                <a:gd name="connsiteX18" fmla="*/ 40172 w 129449"/>
                <a:gd name="connsiteY18" fmla="*/ 22074 h 97828"/>
                <a:gd name="connsiteX19" fmla="*/ 23108 w 129449"/>
                <a:gd name="connsiteY19" fmla="*/ 30526 h 97828"/>
                <a:gd name="connsiteX20" fmla="*/ 5884 w 129449"/>
                <a:gd name="connsiteY20" fmla="*/ 40368 h 97828"/>
                <a:gd name="connsiteX21" fmla="*/ 2996 w 129449"/>
                <a:gd name="connsiteY21" fmla="*/ 56897 h 97828"/>
                <a:gd name="connsiteX22" fmla="*/ 0 w 129449"/>
                <a:gd name="connsiteY22" fmla="*/ 60695 h 97828"/>
                <a:gd name="connsiteX23" fmla="*/ 22948 w 129449"/>
                <a:gd name="connsiteY23" fmla="*/ 81396 h 97828"/>
                <a:gd name="connsiteX24" fmla="*/ 23108 w 129449"/>
                <a:gd name="connsiteY24" fmla="*/ 81557 h 97828"/>
                <a:gd name="connsiteX25" fmla="*/ 32469 w 129449"/>
                <a:gd name="connsiteY25" fmla="*/ 95839 h 97828"/>
                <a:gd name="connsiteX26" fmla="*/ 65527 w 129449"/>
                <a:gd name="connsiteY26" fmla="*/ 96855 h 97828"/>
                <a:gd name="connsiteX27" fmla="*/ 81200 w 129449"/>
                <a:gd name="connsiteY27" fmla="*/ 78775 h 97828"/>
                <a:gd name="connsiteX28" fmla="*/ 85212 w 129449"/>
                <a:gd name="connsiteY28" fmla="*/ 78882 h 97828"/>
                <a:gd name="connsiteX29" fmla="*/ 95910 w 129449"/>
                <a:gd name="connsiteY29" fmla="*/ 75619 h 97828"/>
                <a:gd name="connsiteX30" fmla="*/ 89384 w 129449"/>
                <a:gd name="connsiteY30" fmla="*/ 65670 h 97828"/>
                <a:gd name="connsiteX31" fmla="*/ 88850 w 129449"/>
                <a:gd name="connsiteY31" fmla="*/ 64493 h 97828"/>
                <a:gd name="connsiteX32" fmla="*/ 105539 w 129449"/>
                <a:gd name="connsiteY32" fmla="*/ 59946 h 97828"/>
                <a:gd name="connsiteX33" fmla="*/ 105806 w 129449"/>
                <a:gd name="connsiteY33" fmla="*/ 55346 h 97828"/>
                <a:gd name="connsiteX34" fmla="*/ 106555 w 129449"/>
                <a:gd name="connsiteY34" fmla="*/ 54544 h 97828"/>
                <a:gd name="connsiteX35" fmla="*/ 120731 w 129449"/>
                <a:gd name="connsiteY35" fmla="*/ 53099 h 97828"/>
                <a:gd name="connsiteX36" fmla="*/ 121533 w 129449"/>
                <a:gd name="connsiteY36" fmla="*/ 53527 h 97828"/>
                <a:gd name="connsiteX37" fmla="*/ 123138 w 129449"/>
                <a:gd name="connsiteY37" fmla="*/ 61925 h 97828"/>
                <a:gd name="connsiteX38" fmla="*/ 120196 w 129449"/>
                <a:gd name="connsiteY38" fmla="*/ 70859 h 97828"/>
                <a:gd name="connsiteX39" fmla="*/ 123994 w 129449"/>
                <a:gd name="connsiteY39" fmla="*/ 71607 h 97828"/>
                <a:gd name="connsiteX40" fmla="*/ 124635 w 129449"/>
                <a:gd name="connsiteY40" fmla="*/ 72410 h 97828"/>
                <a:gd name="connsiteX41" fmla="*/ 124849 w 129449"/>
                <a:gd name="connsiteY41" fmla="*/ 78133 h 97828"/>
                <a:gd name="connsiteX42" fmla="*/ 129129 w 129449"/>
                <a:gd name="connsiteY42" fmla="*/ 78133 h 97828"/>
                <a:gd name="connsiteX43" fmla="*/ 129396 w 129449"/>
                <a:gd name="connsiteY43" fmla="*/ 73212 h 97828"/>
                <a:gd name="connsiteX44" fmla="*/ 129450 w 129449"/>
                <a:gd name="connsiteY44" fmla="*/ 73052 h 97828"/>
                <a:gd name="connsiteX45" fmla="*/ 129396 w 129449"/>
                <a:gd name="connsiteY45" fmla="*/ 72784 h 9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49" h="97828">
                  <a:moveTo>
                    <a:pt x="129343" y="72784"/>
                  </a:moveTo>
                  <a:lnTo>
                    <a:pt x="129343" y="33040"/>
                  </a:lnTo>
                  <a:lnTo>
                    <a:pt x="124421" y="26461"/>
                  </a:lnTo>
                  <a:cubicBezTo>
                    <a:pt x="124421" y="26461"/>
                    <a:pt x="124314" y="26247"/>
                    <a:pt x="124261" y="26086"/>
                  </a:cubicBezTo>
                  <a:lnTo>
                    <a:pt x="120249" y="3299"/>
                  </a:lnTo>
                  <a:cubicBezTo>
                    <a:pt x="119982" y="3406"/>
                    <a:pt x="119661" y="3513"/>
                    <a:pt x="119447" y="3620"/>
                  </a:cubicBezTo>
                  <a:cubicBezTo>
                    <a:pt x="117307" y="4689"/>
                    <a:pt x="115863" y="4475"/>
                    <a:pt x="116184" y="2496"/>
                  </a:cubicBezTo>
                  <a:cubicBezTo>
                    <a:pt x="116505" y="571"/>
                    <a:pt x="114632" y="-1195"/>
                    <a:pt x="111904" y="1052"/>
                  </a:cubicBezTo>
                  <a:cubicBezTo>
                    <a:pt x="109123" y="3299"/>
                    <a:pt x="105485" y="2924"/>
                    <a:pt x="98157" y="5117"/>
                  </a:cubicBezTo>
                  <a:cubicBezTo>
                    <a:pt x="94520" y="6241"/>
                    <a:pt x="89545" y="6241"/>
                    <a:pt x="86335" y="6294"/>
                  </a:cubicBezTo>
                  <a:cubicBezTo>
                    <a:pt x="86335" y="6294"/>
                    <a:pt x="86335" y="6294"/>
                    <a:pt x="86335" y="6294"/>
                  </a:cubicBezTo>
                  <a:cubicBezTo>
                    <a:pt x="86335" y="6294"/>
                    <a:pt x="86282" y="6294"/>
                    <a:pt x="86228" y="6294"/>
                  </a:cubicBezTo>
                  <a:cubicBezTo>
                    <a:pt x="86228" y="6294"/>
                    <a:pt x="86175" y="6294"/>
                    <a:pt x="86121" y="6294"/>
                  </a:cubicBezTo>
                  <a:cubicBezTo>
                    <a:pt x="86121" y="6294"/>
                    <a:pt x="86121" y="6294"/>
                    <a:pt x="86121" y="6294"/>
                  </a:cubicBezTo>
                  <a:cubicBezTo>
                    <a:pt x="83661" y="6348"/>
                    <a:pt x="81093" y="6562"/>
                    <a:pt x="78205" y="7471"/>
                  </a:cubicBezTo>
                  <a:cubicBezTo>
                    <a:pt x="70716" y="9825"/>
                    <a:pt x="68202" y="8594"/>
                    <a:pt x="61569" y="9985"/>
                  </a:cubicBezTo>
                  <a:cubicBezTo>
                    <a:pt x="61408" y="9985"/>
                    <a:pt x="59483" y="10306"/>
                    <a:pt x="58894" y="10413"/>
                  </a:cubicBezTo>
                  <a:cubicBezTo>
                    <a:pt x="53545" y="11055"/>
                    <a:pt x="49587" y="10360"/>
                    <a:pt x="48624" y="14264"/>
                  </a:cubicBezTo>
                  <a:cubicBezTo>
                    <a:pt x="47501" y="18811"/>
                    <a:pt x="47501" y="20683"/>
                    <a:pt x="40172" y="22074"/>
                  </a:cubicBezTo>
                  <a:cubicBezTo>
                    <a:pt x="32844" y="23465"/>
                    <a:pt x="32416" y="22342"/>
                    <a:pt x="23108" y="30526"/>
                  </a:cubicBezTo>
                  <a:cubicBezTo>
                    <a:pt x="13801" y="38710"/>
                    <a:pt x="13533" y="34431"/>
                    <a:pt x="5884" y="40368"/>
                  </a:cubicBezTo>
                  <a:cubicBezTo>
                    <a:pt x="-1765" y="46359"/>
                    <a:pt x="5617" y="51762"/>
                    <a:pt x="2996" y="56897"/>
                  </a:cubicBezTo>
                  <a:cubicBezTo>
                    <a:pt x="2247" y="58395"/>
                    <a:pt x="1177" y="59625"/>
                    <a:pt x="0" y="60695"/>
                  </a:cubicBezTo>
                  <a:lnTo>
                    <a:pt x="22948" y="81396"/>
                  </a:lnTo>
                  <a:cubicBezTo>
                    <a:pt x="22948" y="81396"/>
                    <a:pt x="23055" y="81503"/>
                    <a:pt x="23108" y="81557"/>
                  </a:cubicBezTo>
                  <a:lnTo>
                    <a:pt x="32469" y="95839"/>
                  </a:lnTo>
                  <a:cubicBezTo>
                    <a:pt x="35518" y="96267"/>
                    <a:pt x="57289" y="99370"/>
                    <a:pt x="65527" y="96855"/>
                  </a:cubicBezTo>
                  <a:cubicBezTo>
                    <a:pt x="73230" y="94502"/>
                    <a:pt x="79596" y="83483"/>
                    <a:pt x="81200" y="78775"/>
                  </a:cubicBezTo>
                  <a:cubicBezTo>
                    <a:pt x="82645" y="78936"/>
                    <a:pt x="83982" y="78989"/>
                    <a:pt x="85212" y="78882"/>
                  </a:cubicBezTo>
                  <a:cubicBezTo>
                    <a:pt x="90615" y="78347"/>
                    <a:pt x="94359" y="76529"/>
                    <a:pt x="95910" y="75619"/>
                  </a:cubicBezTo>
                  <a:cubicBezTo>
                    <a:pt x="94573" y="74015"/>
                    <a:pt x="91364" y="69949"/>
                    <a:pt x="89384" y="65670"/>
                  </a:cubicBezTo>
                  <a:cubicBezTo>
                    <a:pt x="89331" y="65670"/>
                    <a:pt x="89117" y="65135"/>
                    <a:pt x="88850" y="64493"/>
                  </a:cubicBezTo>
                  <a:lnTo>
                    <a:pt x="105539" y="59946"/>
                  </a:lnTo>
                  <a:lnTo>
                    <a:pt x="105806" y="55346"/>
                  </a:lnTo>
                  <a:cubicBezTo>
                    <a:pt x="105806" y="54918"/>
                    <a:pt x="106127" y="54597"/>
                    <a:pt x="106555" y="54544"/>
                  </a:cubicBezTo>
                  <a:lnTo>
                    <a:pt x="120731" y="53099"/>
                  </a:lnTo>
                  <a:cubicBezTo>
                    <a:pt x="121052" y="53046"/>
                    <a:pt x="121372" y="53206"/>
                    <a:pt x="121533" y="53527"/>
                  </a:cubicBezTo>
                  <a:cubicBezTo>
                    <a:pt x="121586" y="53688"/>
                    <a:pt x="123459" y="57058"/>
                    <a:pt x="123138" y="61925"/>
                  </a:cubicBezTo>
                  <a:cubicBezTo>
                    <a:pt x="122924" y="65509"/>
                    <a:pt x="121158" y="69147"/>
                    <a:pt x="120196" y="70859"/>
                  </a:cubicBezTo>
                  <a:lnTo>
                    <a:pt x="123994" y="71607"/>
                  </a:lnTo>
                  <a:cubicBezTo>
                    <a:pt x="124368" y="71661"/>
                    <a:pt x="124635" y="71982"/>
                    <a:pt x="124635" y="72410"/>
                  </a:cubicBezTo>
                  <a:lnTo>
                    <a:pt x="124849" y="78133"/>
                  </a:lnTo>
                  <a:lnTo>
                    <a:pt x="129129" y="78133"/>
                  </a:lnTo>
                  <a:lnTo>
                    <a:pt x="129396" y="73212"/>
                  </a:lnTo>
                  <a:cubicBezTo>
                    <a:pt x="129396" y="73212"/>
                    <a:pt x="129396" y="73105"/>
                    <a:pt x="129450" y="73052"/>
                  </a:cubicBezTo>
                  <a:cubicBezTo>
                    <a:pt x="129450" y="72945"/>
                    <a:pt x="129396" y="72891"/>
                    <a:pt x="129396" y="72784"/>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5" name="Frihandsfigur: Form 414">
              <a:extLst>
                <a:ext uri="{FF2B5EF4-FFF2-40B4-BE49-F238E27FC236}">
                  <a16:creationId xmlns:a16="http://schemas.microsoft.com/office/drawing/2014/main" id="{2F9F71B7-99F5-A7C9-C81E-3D8222893867}"/>
                </a:ext>
              </a:extLst>
            </p:cNvPr>
            <p:cNvSpPr/>
            <p:nvPr/>
          </p:nvSpPr>
          <p:spPr>
            <a:xfrm>
              <a:off x="4775360" y="5231123"/>
              <a:ext cx="180480" cy="176575"/>
            </a:xfrm>
            <a:custGeom>
              <a:avLst/>
              <a:gdLst>
                <a:gd name="connsiteX0" fmla="*/ 164005 w 180480"/>
                <a:gd name="connsiteY0" fmla="*/ 100992 h 176575"/>
                <a:gd name="connsiteX1" fmla="*/ 139132 w 180480"/>
                <a:gd name="connsiteY1" fmla="*/ 94573 h 176575"/>
                <a:gd name="connsiteX2" fmla="*/ 98104 w 180480"/>
                <a:gd name="connsiteY2" fmla="*/ 72802 h 176575"/>
                <a:gd name="connsiteX3" fmla="*/ 87138 w 180480"/>
                <a:gd name="connsiteY3" fmla="*/ 63869 h 176575"/>
                <a:gd name="connsiteX4" fmla="*/ 80451 w 180480"/>
                <a:gd name="connsiteY4" fmla="*/ 58359 h 176575"/>
                <a:gd name="connsiteX5" fmla="*/ 77723 w 180480"/>
                <a:gd name="connsiteY5" fmla="*/ 56113 h 176575"/>
                <a:gd name="connsiteX6" fmla="*/ 70341 w 180480"/>
                <a:gd name="connsiteY6" fmla="*/ 48142 h 176575"/>
                <a:gd name="connsiteX7" fmla="*/ 65527 w 180480"/>
                <a:gd name="connsiteY7" fmla="*/ 42472 h 176575"/>
                <a:gd name="connsiteX8" fmla="*/ 56862 w 180480"/>
                <a:gd name="connsiteY8" fmla="*/ 32790 h 176575"/>
                <a:gd name="connsiteX9" fmla="*/ 53278 w 180480"/>
                <a:gd name="connsiteY9" fmla="*/ 28618 h 176575"/>
                <a:gd name="connsiteX10" fmla="*/ 51833 w 180480"/>
                <a:gd name="connsiteY10" fmla="*/ 27067 h 176575"/>
                <a:gd name="connsiteX11" fmla="*/ 49426 w 180480"/>
                <a:gd name="connsiteY11" fmla="*/ 21878 h 176575"/>
                <a:gd name="connsiteX12" fmla="*/ 35732 w 180480"/>
                <a:gd name="connsiteY12" fmla="*/ 1337 h 176575"/>
                <a:gd name="connsiteX13" fmla="*/ 35144 w 180480"/>
                <a:gd name="connsiteY13" fmla="*/ 0 h 176575"/>
                <a:gd name="connsiteX14" fmla="*/ 0 w 180480"/>
                <a:gd name="connsiteY14" fmla="*/ 23483 h 176575"/>
                <a:gd name="connsiteX15" fmla="*/ 5028 w 180480"/>
                <a:gd name="connsiteY15" fmla="*/ 25248 h 176575"/>
                <a:gd name="connsiteX16" fmla="*/ 9254 w 180480"/>
                <a:gd name="connsiteY16" fmla="*/ 30597 h 176575"/>
                <a:gd name="connsiteX17" fmla="*/ 14282 w 180480"/>
                <a:gd name="connsiteY17" fmla="*/ 36695 h 176575"/>
                <a:gd name="connsiteX18" fmla="*/ 21985 w 180480"/>
                <a:gd name="connsiteY18" fmla="*/ 36321 h 176575"/>
                <a:gd name="connsiteX19" fmla="*/ 22680 w 180480"/>
                <a:gd name="connsiteY19" fmla="*/ 36428 h 176575"/>
                <a:gd name="connsiteX20" fmla="*/ 23055 w 180480"/>
                <a:gd name="connsiteY20" fmla="*/ 37016 h 176575"/>
                <a:gd name="connsiteX21" fmla="*/ 23483 w 180480"/>
                <a:gd name="connsiteY21" fmla="*/ 40440 h 176575"/>
                <a:gd name="connsiteX22" fmla="*/ 25783 w 180480"/>
                <a:gd name="connsiteY22" fmla="*/ 40065 h 176575"/>
                <a:gd name="connsiteX23" fmla="*/ 26692 w 180480"/>
                <a:gd name="connsiteY23" fmla="*/ 40600 h 176575"/>
                <a:gd name="connsiteX24" fmla="*/ 33058 w 180480"/>
                <a:gd name="connsiteY24" fmla="*/ 46591 h 176575"/>
                <a:gd name="connsiteX25" fmla="*/ 37712 w 180480"/>
                <a:gd name="connsiteY25" fmla="*/ 46110 h 176575"/>
                <a:gd name="connsiteX26" fmla="*/ 31988 w 180480"/>
                <a:gd name="connsiteY26" fmla="*/ 59055 h 176575"/>
                <a:gd name="connsiteX27" fmla="*/ 25569 w 180480"/>
                <a:gd name="connsiteY27" fmla="*/ 68148 h 176575"/>
                <a:gd name="connsiteX28" fmla="*/ 33914 w 180480"/>
                <a:gd name="connsiteY28" fmla="*/ 80024 h 176575"/>
                <a:gd name="connsiteX29" fmla="*/ 37551 w 180480"/>
                <a:gd name="connsiteY29" fmla="*/ 87138 h 176575"/>
                <a:gd name="connsiteX30" fmla="*/ 41295 w 180480"/>
                <a:gd name="connsiteY30" fmla="*/ 96606 h 176575"/>
                <a:gd name="connsiteX31" fmla="*/ 44933 w 180480"/>
                <a:gd name="connsiteY31" fmla="*/ 106181 h 176575"/>
                <a:gd name="connsiteX32" fmla="*/ 44772 w 180480"/>
                <a:gd name="connsiteY32" fmla="*/ 113188 h 176575"/>
                <a:gd name="connsiteX33" fmla="*/ 44879 w 180480"/>
                <a:gd name="connsiteY33" fmla="*/ 119661 h 176575"/>
                <a:gd name="connsiteX34" fmla="*/ 48356 w 180480"/>
                <a:gd name="connsiteY34" fmla="*/ 127792 h 176575"/>
                <a:gd name="connsiteX35" fmla="*/ 56273 w 180480"/>
                <a:gd name="connsiteY35" fmla="*/ 147637 h 176575"/>
                <a:gd name="connsiteX36" fmla="*/ 56327 w 180480"/>
                <a:gd name="connsiteY36" fmla="*/ 147958 h 176575"/>
                <a:gd name="connsiteX37" fmla="*/ 56327 w 180480"/>
                <a:gd name="connsiteY37" fmla="*/ 176576 h 176575"/>
                <a:gd name="connsiteX38" fmla="*/ 77028 w 180480"/>
                <a:gd name="connsiteY38" fmla="*/ 173313 h 176575"/>
                <a:gd name="connsiteX39" fmla="*/ 84356 w 180480"/>
                <a:gd name="connsiteY39" fmla="*/ 168606 h 176575"/>
                <a:gd name="connsiteX40" fmla="*/ 90668 w 180480"/>
                <a:gd name="connsiteY40" fmla="*/ 163952 h 176575"/>
                <a:gd name="connsiteX41" fmla="*/ 106555 w 180480"/>
                <a:gd name="connsiteY41" fmla="*/ 154216 h 176575"/>
                <a:gd name="connsiteX42" fmla="*/ 107251 w 180480"/>
                <a:gd name="connsiteY42" fmla="*/ 154163 h 176575"/>
                <a:gd name="connsiteX43" fmla="*/ 107251 w 180480"/>
                <a:gd name="connsiteY43" fmla="*/ 154163 h 176575"/>
                <a:gd name="connsiteX44" fmla="*/ 112867 w 180480"/>
                <a:gd name="connsiteY44" fmla="*/ 162240 h 176575"/>
                <a:gd name="connsiteX45" fmla="*/ 114525 w 180480"/>
                <a:gd name="connsiteY45" fmla="*/ 159833 h 176575"/>
                <a:gd name="connsiteX46" fmla="*/ 121479 w 180480"/>
                <a:gd name="connsiteY46" fmla="*/ 152505 h 176575"/>
                <a:gd name="connsiteX47" fmla="*/ 129771 w 180480"/>
                <a:gd name="connsiteY47" fmla="*/ 146139 h 176575"/>
                <a:gd name="connsiteX48" fmla="*/ 133836 w 180480"/>
                <a:gd name="connsiteY48" fmla="*/ 142823 h 176575"/>
                <a:gd name="connsiteX49" fmla="*/ 140415 w 180480"/>
                <a:gd name="connsiteY49" fmla="*/ 141646 h 176575"/>
                <a:gd name="connsiteX50" fmla="*/ 149723 w 180480"/>
                <a:gd name="connsiteY50" fmla="*/ 140523 h 176575"/>
                <a:gd name="connsiteX51" fmla="*/ 158977 w 180480"/>
                <a:gd name="connsiteY51" fmla="*/ 135334 h 176575"/>
                <a:gd name="connsiteX52" fmla="*/ 164594 w 180480"/>
                <a:gd name="connsiteY52" fmla="*/ 131697 h 176575"/>
                <a:gd name="connsiteX53" fmla="*/ 167803 w 180480"/>
                <a:gd name="connsiteY53" fmla="*/ 127096 h 176575"/>
                <a:gd name="connsiteX54" fmla="*/ 167910 w 180480"/>
                <a:gd name="connsiteY54" fmla="*/ 123619 h 176575"/>
                <a:gd name="connsiteX55" fmla="*/ 172564 w 180480"/>
                <a:gd name="connsiteY55" fmla="*/ 117735 h 176575"/>
                <a:gd name="connsiteX56" fmla="*/ 175559 w 180480"/>
                <a:gd name="connsiteY56" fmla="*/ 115489 h 176575"/>
                <a:gd name="connsiteX57" fmla="*/ 176683 w 180480"/>
                <a:gd name="connsiteY57" fmla="*/ 110942 h 176575"/>
                <a:gd name="connsiteX58" fmla="*/ 178394 w 180480"/>
                <a:gd name="connsiteY58" fmla="*/ 105967 h 176575"/>
                <a:gd name="connsiteX59" fmla="*/ 180481 w 180480"/>
                <a:gd name="connsiteY59" fmla="*/ 101634 h 176575"/>
                <a:gd name="connsiteX60" fmla="*/ 163898 w 180480"/>
                <a:gd name="connsiteY60" fmla="*/ 100939 h 176575"/>
                <a:gd name="connsiteX61" fmla="*/ 54936 w 180480"/>
                <a:gd name="connsiteY61" fmla="*/ 127257 h 176575"/>
                <a:gd name="connsiteX62" fmla="*/ 55043 w 180480"/>
                <a:gd name="connsiteY62" fmla="*/ 127364 h 176575"/>
                <a:gd name="connsiteX63" fmla="*/ 54668 w 180480"/>
                <a:gd name="connsiteY63" fmla="*/ 127364 h 176575"/>
                <a:gd name="connsiteX64" fmla="*/ 54989 w 180480"/>
                <a:gd name="connsiteY64" fmla="*/ 127257 h 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0480" h="176575">
                  <a:moveTo>
                    <a:pt x="164005" y="100992"/>
                  </a:moveTo>
                  <a:cubicBezTo>
                    <a:pt x="158014" y="100725"/>
                    <a:pt x="149723" y="98211"/>
                    <a:pt x="139132" y="94573"/>
                  </a:cubicBezTo>
                  <a:cubicBezTo>
                    <a:pt x="128380" y="90882"/>
                    <a:pt x="102704" y="76493"/>
                    <a:pt x="98104" y="72802"/>
                  </a:cubicBezTo>
                  <a:cubicBezTo>
                    <a:pt x="95910" y="71037"/>
                    <a:pt x="90347" y="66490"/>
                    <a:pt x="87138" y="63869"/>
                  </a:cubicBezTo>
                  <a:cubicBezTo>
                    <a:pt x="84784" y="61943"/>
                    <a:pt x="82484" y="60071"/>
                    <a:pt x="80451" y="58359"/>
                  </a:cubicBezTo>
                  <a:cubicBezTo>
                    <a:pt x="79863" y="57878"/>
                    <a:pt x="77991" y="56327"/>
                    <a:pt x="77723" y="56113"/>
                  </a:cubicBezTo>
                  <a:cubicBezTo>
                    <a:pt x="73979" y="53010"/>
                    <a:pt x="72160" y="50550"/>
                    <a:pt x="70341" y="48142"/>
                  </a:cubicBezTo>
                  <a:cubicBezTo>
                    <a:pt x="68951" y="46270"/>
                    <a:pt x="67667" y="44505"/>
                    <a:pt x="65527" y="42472"/>
                  </a:cubicBezTo>
                  <a:cubicBezTo>
                    <a:pt x="62264" y="39370"/>
                    <a:pt x="59269" y="35733"/>
                    <a:pt x="56862" y="32790"/>
                  </a:cubicBezTo>
                  <a:cubicBezTo>
                    <a:pt x="55471" y="31132"/>
                    <a:pt x="54294" y="29634"/>
                    <a:pt x="53278" y="28618"/>
                  </a:cubicBezTo>
                  <a:cubicBezTo>
                    <a:pt x="53278" y="28672"/>
                    <a:pt x="51940" y="27067"/>
                    <a:pt x="51833" y="27067"/>
                  </a:cubicBezTo>
                  <a:cubicBezTo>
                    <a:pt x="50175" y="25248"/>
                    <a:pt x="48998" y="23483"/>
                    <a:pt x="49426" y="21878"/>
                  </a:cubicBezTo>
                  <a:cubicBezTo>
                    <a:pt x="48570" y="20862"/>
                    <a:pt x="39370" y="9736"/>
                    <a:pt x="35732" y="1337"/>
                  </a:cubicBezTo>
                  <a:cubicBezTo>
                    <a:pt x="35572" y="909"/>
                    <a:pt x="35358" y="482"/>
                    <a:pt x="35144" y="0"/>
                  </a:cubicBezTo>
                  <a:cubicBezTo>
                    <a:pt x="32362" y="1872"/>
                    <a:pt x="14710" y="13747"/>
                    <a:pt x="0" y="23483"/>
                  </a:cubicBezTo>
                  <a:cubicBezTo>
                    <a:pt x="1551" y="23697"/>
                    <a:pt x="3584" y="24178"/>
                    <a:pt x="5028" y="25248"/>
                  </a:cubicBezTo>
                  <a:cubicBezTo>
                    <a:pt x="6259" y="26157"/>
                    <a:pt x="7703" y="28351"/>
                    <a:pt x="9254" y="30597"/>
                  </a:cubicBezTo>
                  <a:cubicBezTo>
                    <a:pt x="10966" y="33111"/>
                    <a:pt x="12891" y="36000"/>
                    <a:pt x="14282" y="36695"/>
                  </a:cubicBezTo>
                  <a:cubicBezTo>
                    <a:pt x="16368" y="37765"/>
                    <a:pt x="20541" y="36749"/>
                    <a:pt x="21985" y="36321"/>
                  </a:cubicBezTo>
                  <a:cubicBezTo>
                    <a:pt x="22199" y="36267"/>
                    <a:pt x="22466" y="36321"/>
                    <a:pt x="22680" y="36428"/>
                  </a:cubicBezTo>
                  <a:cubicBezTo>
                    <a:pt x="22894" y="36535"/>
                    <a:pt x="23001" y="36802"/>
                    <a:pt x="23055" y="37016"/>
                  </a:cubicBezTo>
                  <a:lnTo>
                    <a:pt x="23483" y="40440"/>
                  </a:lnTo>
                  <a:lnTo>
                    <a:pt x="25783" y="40065"/>
                  </a:lnTo>
                  <a:cubicBezTo>
                    <a:pt x="26157" y="40012"/>
                    <a:pt x="26532" y="40226"/>
                    <a:pt x="26692" y="40600"/>
                  </a:cubicBezTo>
                  <a:cubicBezTo>
                    <a:pt x="26692" y="40654"/>
                    <a:pt x="28618" y="45896"/>
                    <a:pt x="33058" y="46591"/>
                  </a:cubicBezTo>
                  <a:cubicBezTo>
                    <a:pt x="34823" y="46859"/>
                    <a:pt x="36374" y="46591"/>
                    <a:pt x="37712" y="46110"/>
                  </a:cubicBezTo>
                  <a:cubicBezTo>
                    <a:pt x="37712" y="48463"/>
                    <a:pt x="35679" y="54722"/>
                    <a:pt x="31988" y="59055"/>
                  </a:cubicBezTo>
                  <a:cubicBezTo>
                    <a:pt x="28565" y="63013"/>
                    <a:pt x="26264" y="66865"/>
                    <a:pt x="25569" y="68148"/>
                  </a:cubicBezTo>
                  <a:cubicBezTo>
                    <a:pt x="26746" y="69700"/>
                    <a:pt x="30758" y="74888"/>
                    <a:pt x="33914" y="80024"/>
                  </a:cubicBezTo>
                  <a:cubicBezTo>
                    <a:pt x="34556" y="81254"/>
                    <a:pt x="37177" y="86122"/>
                    <a:pt x="37551" y="87138"/>
                  </a:cubicBezTo>
                  <a:cubicBezTo>
                    <a:pt x="38621" y="90240"/>
                    <a:pt x="39958" y="93503"/>
                    <a:pt x="41295" y="96606"/>
                  </a:cubicBezTo>
                  <a:cubicBezTo>
                    <a:pt x="42793" y="100243"/>
                    <a:pt x="44238" y="103667"/>
                    <a:pt x="44933" y="106181"/>
                  </a:cubicBezTo>
                  <a:cubicBezTo>
                    <a:pt x="45575" y="108481"/>
                    <a:pt x="45147" y="110888"/>
                    <a:pt x="44772" y="113188"/>
                  </a:cubicBezTo>
                  <a:cubicBezTo>
                    <a:pt x="44345" y="115595"/>
                    <a:pt x="43970" y="117842"/>
                    <a:pt x="44879" y="119661"/>
                  </a:cubicBezTo>
                  <a:cubicBezTo>
                    <a:pt x="45468" y="120891"/>
                    <a:pt x="46805" y="124047"/>
                    <a:pt x="48356" y="127792"/>
                  </a:cubicBezTo>
                  <a:cubicBezTo>
                    <a:pt x="51405" y="135334"/>
                    <a:pt x="56059" y="147049"/>
                    <a:pt x="56273" y="147637"/>
                  </a:cubicBezTo>
                  <a:cubicBezTo>
                    <a:pt x="56273" y="147744"/>
                    <a:pt x="56327" y="147851"/>
                    <a:pt x="56327" y="147958"/>
                  </a:cubicBezTo>
                  <a:lnTo>
                    <a:pt x="56327" y="176576"/>
                  </a:lnTo>
                  <a:cubicBezTo>
                    <a:pt x="64564" y="176362"/>
                    <a:pt x="72695" y="174811"/>
                    <a:pt x="77028" y="173313"/>
                  </a:cubicBezTo>
                  <a:cubicBezTo>
                    <a:pt x="79863" y="172350"/>
                    <a:pt x="81949" y="170638"/>
                    <a:pt x="84356" y="168606"/>
                  </a:cubicBezTo>
                  <a:cubicBezTo>
                    <a:pt x="86121" y="167161"/>
                    <a:pt x="88101" y="165503"/>
                    <a:pt x="90668" y="163952"/>
                  </a:cubicBezTo>
                  <a:cubicBezTo>
                    <a:pt x="96659" y="160314"/>
                    <a:pt x="106555" y="154216"/>
                    <a:pt x="106555" y="154216"/>
                  </a:cubicBezTo>
                  <a:cubicBezTo>
                    <a:pt x="106769" y="154109"/>
                    <a:pt x="106983" y="154109"/>
                    <a:pt x="107251" y="154163"/>
                  </a:cubicBezTo>
                  <a:lnTo>
                    <a:pt x="107251" y="154163"/>
                  </a:lnTo>
                  <a:cubicBezTo>
                    <a:pt x="107251" y="154163"/>
                    <a:pt x="112867" y="162240"/>
                    <a:pt x="112867" y="162240"/>
                  </a:cubicBezTo>
                  <a:cubicBezTo>
                    <a:pt x="113456" y="161545"/>
                    <a:pt x="113937" y="160742"/>
                    <a:pt x="114525" y="159833"/>
                  </a:cubicBezTo>
                  <a:cubicBezTo>
                    <a:pt x="115916" y="157640"/>
                    <a:pt x="117575" y="154912"/>
                    <a:pt x="121479" y="152505"/>
                  </a:cubicBezTo>
                  <a:cubicBezTo>
                    <a:pt x="125545" y="149991"/>
                    <a:pt x="127791" y="147904"/>
                    <a:pt x="129771" y="146139"/>
                  </a:cubicBezTo>
                  <a:cubicBezTo>
                    <a:pt x="131161" y="144909"/>
                    <a:pt x="132338" y="143786"/>
                    <a:pt x="133836" y="142823"/>
                  </a:cubicBezTo>
                  <a:cubicBezTo>
                    <a:pt x="135815" y="141539"/>
                    <a:pt x="137955" y="141592"/>
                    <a:pt x="140415" y="141646"/>
                  </a:cubicBezTo>
                  <a:cubicBezTo>
                    <a:pt x="142983" y="141646"/>
                    <a:pt x="145872" y="141753"/>
                    <a:pt x="149723" y="140523"/>
                  </a:cubicBezTo>
                  <a:cubicBezTo>
                    <a:pt x="154163" y="139078"/>
                    <a:pt x="156623" y="137206"/>
                    <a:pt x="158977" y="135334"/>
                  </a:cubicBezTo>
                  <a:cubicBezTo>
                    <a:pt x="160689" y="133997"/>
                    <a:pt x="162347" y="132713"/>
                    <a:pt x="164594" y="131697"/>
                  </a:cubicBezTo>
                  <a:cubicBezTo>
                    <a:pt x="167910" y="130199"/>
                    <a:pt x="167910" y="129343"/>
                    <a:pt x="167803" y="127096"/>
                  </a:cubicBezTo>
                  <a:cubicBezTo>
                    <a:pt x="167803" y="126187"/>
                    <a:pt x="167750" y="125010"/>
                    <a:pt x="167910" y="123619"/>
                  </a:cubicBezTo>
                  <a:cubicBezTo>
                    <a:pt x="168392" y="120196"/>
                    <a:pt x="170585" y="118912"/>
                    <a:pt x="172564" y="117735"/>
                  </a:cubicBezTo>
                  <a:cubicBezTo>
                    <a:pt x="173687" y="117093"/>
                    <a:pt x="174704" y="116451"/>
                    <a:pt x="175559" y="115489"/>
                  </a:cubicBezTo>
                  <a:cubicBezTo>
                    <a:pt x="176629" y="114258"/>
                    <a:pt x="176683" y="112600"/>
                    <a:pt x="176683" y="110942"/>
                  </a:cubicBezTo>
                  <a:cubicBezTo>
                    <a:pt x="176736" y="109069"/>
                    <a:pt x="176790" y="107144"/>
                    <a:pt x="178394" y="105967"/>
                  </a:cubicBezTo>
                  <a:cubicBezTo>
                    <a:pt x="179946" y="104897"/>
                    <a:pt x="180374" y="102758"/>
                    <a:pt x="180481" y="101634"/>
                  </a:cubicBezTo>
                  <a:cubicBezTo>
                    <a:pt x="177699" y="101527"/>
                    <a:pt x="168820" y="101153"/>
                    <a:pt x="163898" y="100939"/>
                  </a:cubicBezTo>
                  <a:close/>
                  <a:moveTo>
                    <a:pt x="54936" y="127257"/>
                  </a:moveTo>
                  <a:lnTo>
                    <a:pt x="55043" y="127364"/>
                  </a:lnTo>
                  <a:lnTo>
                    <a:pt x="54668" y="127364"/>
                  </a:lnTo>
                  <a:cubicBezTo>
                    <a:pt x="54668" y="127364"/>
                    <a:pt x="54989" y="127257"/>
                    <a:pt x="54989" y="127257"/>
                  </a:cubicBezTo>
                  <a:close/>
                </a:path>
              </a:pathLst>
            </a:custGeom>
            <a:solidFill>
              <a:srgbClr val="F0975A"/>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6" name="Frihandsfigur: Form 415">
              <a:extLst>
                <a:ext uri="{FF2B5EF4-FFF2-40B4-BE49-F238E27FC236}">
                  <a16:creationId xmlns:a16="http://schemas.microsoft.com/office/drawing/2014/main" id="{9B719057-7B34-025E-6E12-5EA7E0948A6F}"/>
                </a:ext>
              </a:extLst>
            </p:cNvPr>
            <p:cNvSpPr/>
            <p:nvPr/>
          </p:nvSpPr>
          <p:spPr>
            <a:xfrm>
              <a:off x="4645937" y="5367295"/>
              <a:ext cx="53106" cy="37375"/>
            </a:xfrm>
            <a:custGeom>
              <a:avLst/>
              <a:gdLst>
                <a:gd name="connsiteX0" fmla="*/ 47474 w 53106"/>
                <a:gd name="connsiteY0" fmla="*/ 1195 h 37375"/>
                <a:gd name="connsiteX1" fmla="*/ 35385 w 53106"/>
                <a:gd name="connsiteY1" fmla="*/ 1195 h 37375"/>
                <a:gd name="connsiteX2" fmla="*/ 25435 w 53106"/>
                <a:gd name="connsiteY2" fmla="*/ 7668 h 37375"/>
                <a:gd name="connsiteX3" fmla="*/ 19498 w 53106"/>
                <a:gd name="connsiteY3" fmla="*/ 6009 h 37375"/>
                <a:gd name="connsiteX4" fmla="*/ 13132 w 53106"/>
                <a:gd name="connsiteY4" fmla="*/ 7293 h 37375"/>
                <a:gd name="connsiteX5" fmla="*/ 4788 w 53106"/>
                <a:gd name="connsiteY5" fmla="*/ 5688 h 37375"/>
                <a:gd name="connsiteX6" fmla="*/ 3397 w 53106"/>
                <a:gd name="connsiteY6" fmla="*/ 13338 h 37375"/>
                <a:gd name="connsiteX7" fmla="*/ 9655 w 53106"/>
                <a:gd name="connsiteY7" fmla="*/ 19168 h 37375"/>
                <a:gd name="connsiteX8" fmla="*/ 15486 w 53106"/>
                <a:gd name="connsiteY8" fmla="*/ 27994 h 37375"/>
                <a:gd name="connsiteX9" fmla="*/ 24366 w 53106"/>
                <a:gd name="connsiteY9" fmla="*/ 35911 h 37375"/>
                <a:gd name="connsiteX10" fmla="*/ 31426 w 53106"/>
                <a:gd name="connsiteY10" fmla="*/ 36232 h 37375"/>
                <a:gd name="connsiteX11" fmla="*/ 35599 w 53106"/>
                <a:gd name="connsiteY11" fmla="*/ 31097 h 37375"/>
                <a:gd name="connsiteX12" fmla="*/ 45816 w 53106"/>
                <a:gd name="connsiteY12" fmla="*/ 24785 h 37375"/>
                <a:gd name="connsiteX13" fmla="*/ 52823 w 53106"/>
                <a:gd name="connsiteY13" fmla="*/ 13926 h 37375"/>
                <a:gd name="connsiteX14" fmla="*/ 47420 w 53106"/>
                <a:gd name="connsiteY14" fmla="*/ 1142 h 3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6" h="37375">
                  <a:moveTo>
                    <a:pt x="47474" y="1195"/>
                  </a:moveTo>
                  <a:cubicBezTo>
                    <a:pt x="43248" y="-1105"/>
                    <a:pt x="40306" y="500"/>
                    <a:pt x="35385" y="1195"/>
                  </a:cubicBezTo>
                  <a:cubicBezTo>
                    <a:pt x="30464" y="1890"/>
                    <a:pt x="29073" y="5902"/>
                    <a:pt x="25435" y="7668"/>
                  </a:cubicBezTo>
                  <a:cubicBezTo>
                    <a:pt x="21798" y="9433"/>
                    <a:pt x="21851" y="6544"/>
                    <a:pt x="19498" y="6009"/>
                  </a:cubicBezTo>
                  <a:cubicBezTo>
                    <a:pt x="17733" y="5635"/>
                    <a:pt x="17144" y="6437"/>
                    <a:pt x="13132" y="7293"/>
                  </a:cubicBezTo>
                  <a:cubicBezTo>
                    <a:pt x="9120" y="8149"/>
                    <a:pt x="8211" y="6330"/>
                    <a:pt x="4788" y="5688"/>
                  </a:cubicBezTo>
                  <a:cubicBezTo>
                    <a:pt x="-27" y="4779"/>
                    <a:pt x="-2380" y="10823"/>
                    <a:pt x="3397" y="13338"/>
                  </a:cubicBezTo>
                  <a:cubicBezTo>
                    <a:pt x="9174" y="15852"/>
                    <a:pt x="7141" y="17349"/>
                    <a:pt x="9655" y="19168"/>
                  </a:cubicBezTo>
                  <a:cubicBezTo>
                    <a:pt x="12169" y="20987"/>
                    <a:pt x="13186" y="24089"/>
                    <a:pt x="15486" y="27994"/>
                  </a:cubicBezTo>
                  <a:cubicBezTo>
                    <a:pt x="17786" y="31899"/>
                    <a:pt x="21958" y="34306"/>
                    <a:pt x="24366" y="35911"/>
                  </a:cubicBezTo>
                  <a:cubicBezTo>
                    <a:pt x="26773" y="37516"/>
                    <a:pt x="29661" y="38051"/>
                    <a:pt x="31426" y="36232"/>
                  </a:cubicBezTo>
                  <a:cubicBezTo>
                    <a:pt x="33245" y="34413"/>
                    <a:pt x="32068" y="32595"/>
                    <a:pt x="35599" y="31097"/>
                  </a:cubicBezTo>
                  <a:cubicBezTo>
                    <a:pt x="39129" y="29599"/>
                    <a:pt x="41376" y="26015"/>
                    <a:pt x="45816" y="24785"/>
                  </a:cubicBezTo>
                  <a:cubicBezTo>
                    <a:pt x="50255" y="23555"/>
                    <a:pt x="51700" y="18580"/>
                    <a:pt x="52823" y="13926"/>
                  </a:cubicBezTo>
                  <a:cubicBezTo>
                    <a:pt x="53946" y="9272"/>
                    <a:pt x="51646" y="3442"/>
                    <a:pt x="47420" y="1142"/>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7" name="Frihandsfigur: Form 416">
              <a:extLst>
                <a:ext uri="{FF2B5EF4-FFF2-40B4-BE49-F238E27FC236}">
                  <a16:creationId xmlns:a16="http://schemas.microsoft.com/office/drawing/2014/main" id="{DDE28BB3-30E3-7C5D-E848-3870D5496549}"/>
                </a:ext>
              </a:extLst>
            </p:cNvPr>
            <p:cNvSpPr/>
            <p:nvPr/>
          </p:nvSpPr>
          <p:spPr>
            <a:xfrm>
              <a:off x="4701273" y="5381170"/>
              <a:ext cx="25569" cy="24398"/>
            </a:xfrm>
            <a:custGeom>
              <a:avLst/>
              <a:gdLst>
                <a:gd name="connsiteX0" fmla="*/ 23003 w 25569"/>
                <a:gd name="connsiteY0" fmla="*/ 15777 h 24398"/>
                <a:gd name="connsiteX1" fmla="*/ 24073 w 25569"/>
                <a:gd name="connsiteY1" fmla="*/ 10000 h 24398"/>
                <a:gd name="connsiteX2" fmla="*/ 17921 w 25569"/>
                <a:gd name="connsiteY2" fmla="*/ 1388 h 24398"/>
                <a:gd name="connsiteX3" fmla="*/ 9256 w 25569"/>
                <a:gd name="connsiteY3" fmla="*/ 1816 h 24398"/>
                <a:gd name="connsiteX4" fmla="*/ 3585 w 25569"/>
                <a:gd name="connsiteY4" fmla="*/ 2351 h 24398"/>
                <a:gd name="connsiteX5" fmla="*/ 162 w 25569"/>
                <a:gd name="connsiteY5" fmla="*/ 7807 h 24398"/>
                <a:gd name="connsiteX6" fmla="*/ 3371 w 25569"/>
                <a:gd name="connsiteY6" fmla="*/ 14065 h 24398"/>
                <a:gd name="connsiteX7" fmla="*/ 10165 w 25569"/>
                <a:gd name="connsiteY7" fmla="*/ 18719 h 24398"/>
                <a:gd name="connsiteX8" fmla="*/ 16744 w 25569"/>
                <a:gd name="connsiteY8" fmla="*/ 24122 h 24398"/>
                <a:gd name="connsiteX9" fmla="*/ 20596 w 25569"/>
                <a:gd name="connsiteY9" fmla="*/ 20484 h 24398"/>
                <a:gd name="connsiteX10" fmla="*/ 22949 w 25569"/>
                <a:gd name="connsiteY10" fmla="*/ 15777 h 2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69" h="24398">
                  <a:moveTo>
                    <a:pt x="23003" y="15777"/>
                  </a:moveTo>
                  <a:cubicBezTo>
                    <a:pt x="25410" y="15135"/>
                    <a:pt x="26801" y="12247"/>
                    <a:pt x="24073" y="10000"/>
                  </a:cubicBezTo>
                  <a:cubicBezTo>
                    <a:pt x="21345" y="7753"/>
                    <a:pt x="20863" y="4116"/>
                    <a:pt x="17921" y="1388"/>
                  </a:cubicBezTo>
                  <a:cubicBezTo>
                    <a:pt x="14979" y="-1340"/>
                    <a:pt x="11609" y="585"/>
                    <a:pt x="9256" y="1816"/>
                  </a:cubicBezTo>
                  <a:cubicBezTo>
                    <a:pt x="6902" y="3046"/>
                    <a:pt x="5297" y="1816"/>
                    <a:pt x="3585" y="2351"/>
                  </a:cubicBezTo>
                  <a:cubicBezTo>
                    <a:pt x="1820" y="2939"/>
                    <a:pt x="964" y="3741"/>
                    <a:pt x="162" y="7807"/>
                  </a:cubicBezTo>
                  <a:cubicBezTo>
                    <a:pt x="-640" y="11819"/>
                    <a:pt x="1713" y="12193"/>
                    <a:pt x="3371" y="14065"/>
                  </a:cubicBezTo>
                  <a:cubicBezTo>
                    <a:pt x="5030" y="15991"/>
                    <a:pt x="7276" y="17221"/>
                    <a:pt x="10165" y="18719"/>
                  </a:cubicBezTo>
                  <a:cubicBezTo>
                    <a:pt x="13000" y="20217"/>
                    <a:pt x="13749" y="22998"/>
                    <a:pt x="16744" y="24122"/>
                  </a:cubicBezTo>
                  <a:cubicBezTo>
                    <a:pt x="19740" y="25245"/>
                    <a:pt x="21398" y="22731"/>
                    <a:pt x="20596" y="20484"/>
                  </a:cubicBezTo>
                  <a:cubicBezTo>
                    <a:pt x="19793" y="18238"/>
                    <a:pt x="20596" y="16472"/>
                    <a:pt x="22949" y="15777"/>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8" name="Frihandsfigur: Form 417">
              <a:extLst>
                <a:ext uri="{FF2B5EF4-FFF2-40B4-BE49-F238E27FC236}">
                  <a16:creationId xmlns:a16="http://schemas.microsoft.com/office/drawing/2014/main" id="{96938C5B-3B63-826E-7FEE-E9FFF80645DC}"/>
                </a:ext>
              </a:extLst>
            </p:cNvPr>
            <p:cNvSpPr/>
            <p:nvPr/>
          </p:nvSpPr>
          <p:spPr>
            <a:xfrm>
              <a:off x="4701859" y="5419821"/>
              <a:ext cx="31576" cy="42739"/>
            </a:xfrm>
            <a:custGeom>
              <a:avLst/>
              <a:gdLst>
                <a:gd name="connsiteX0" fmla="*/ 23861 w 31576"/>
                <a:gd name="connsiteY0" fmla="*/ 42012 h 42739"/>
                <a:gd name="connsiteX1" fmla="*/ 31243 w 31576"/>
                <a:gd name="connsiteY1" fmla="*/ 40300 h 42739"/>
                <a:gd name="connsiteX2" fmla="*/ 26108 w 31576"/>
                <a:gd name="connsiteY2" fmla="*/ 29816 h 42739"/>
                <a:gd name="connsiteX3" fmla="*/ 23059 w 31576"/>
                <a:gd name="connsiteY3" fmla="*/ 23450 h 42739"/>
                <a:gd name="connsiteX4" fmla="*/ 20598 w 31576"/>
                <a:gd name="connsiteY4" fmla="*/ 14036 h 42739"/>
                <a:gd name="connsiteX5" fmla="*/ 21668 w 31576"/>
                <a:gd name="connsiteY5" fmla="*/ 6654 h 42739"/>
                <a:gd name="connsiteX6" fmla="*/ 21187 w 31576"/>
                <a:gd name="connsiteY6" fmla="*/ 823 h 42739"/>
                <a:gd name="connsiteX7" fmla="*/ 12896 w 31576"/>
                <a:gd name="connsiteY7" fmla="*/ 663 h 42739"/>
                <a:gd name="connsiteX8" fmla="*/ 9526 w 31576"/>
                <a:gd name="connsiteY8" fmla="*/ 6921 h 42739"/>
                <a:gd name="connsiteX9" fmla="*/ 4070 w 31576"/>
                <a:gd name="connsiteY9" fmla="*/ 12645 h 42739"/>
                <a:gd name="connsiteX10" fmla="*/ 4 w 31576"/>
                <a:gd name="connsiteY10" fmla="*/ 20241 h 42739"/>
                <a:gd name="connsiteX11" fmla="*/ 4283 w 31576"/>
                <a:gd name="connsiteY11" fmla="*/ 27944 h 42739"/>
                <a:gd name="connsiteX12" fmla="*/ 14607 w 31576"/>
                <a:gd name="connsiteY12" fmla="*/ 29816 h 42739"/>
                <a:gd name="connsiteX13" fmla="*/ 19689 w 31576"/>
                <a:gd name="connsiteY13" fmla="*/ 35486 h 42739"/>
                <a:gd name="connsiteX14" fmla="*/ 23861 w 31576"/>
                <a:gd name="connsiteY14" fmla="*/ 41905 h 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6" h="42739">
                  <a:moveTo>
                    <a:pt x="23861" y="42012"/>
                  </a:moveTo>
                  <a:cubicBezTo>
                    <a:pt x="27071" y="43296"/>
                    <a:pt x="29692" y="42975"/>
                    <a:pt x="31243" y="40300"/>
                  </a:cubicBezTo>
                  <a:cubicBezTo>
                    <a:pt x="32794" y="37679"/>
                    <a:pt x="28569" y="33186"/>
                    <a:pt x="26108" y="29816"/>
                  </a:cubicBezTo>
                  <a:cubicBezTo>
                    <a:pt x="23647" y="26499"/>
                    <a:pt x="24824" y="25483"/>
                    <a:pt x="23059" y="23450"/>
                  </a:cubicBezTo>
                  <a:cubicBezTo>
                    <a:pt x="21294" y="21418"/>
                    <a:pt x="20545" y="17085"/>
                    <a:pt x="20598" y="14036"/>
                  </a:cubicBezTo>
                  <a:cubicBezTo>
                    <a:pt x="20598" y="11040"/>
                    <a:pt x="22952" y="9061"/>
                    <a:pt x="21668" y="6654"/>
                  </a:cubicBezTo>
                  <a:cubicBezTo>
                    <a:pt x="20384" y="4300"/>
                    <a:pt x="22792" y="2321"/>
                    <a:pt x="21187" y="823"/>
                  </a:cubicBezTo>
                  <a:cubicBezTo>
                    <a:pt x="18940" y="-1263"/>
                    <a:pt x="18084" y="1358"/>
                    <a:pt x="12896" y="663"/>
                  </a:cubicBezTo>
                  <a:cubicBezTo>
                    <a:pt x="10275" y="342"/>
                    <a:pt x="10061" y="3658"/>
                    <a:pt x="9526" y="6921"/>
                  </a:cubicBezTo>
                  <a:cubicBezTo>
                    <a:pt x="8991" y="10184"/>
                    <a:pt x="5888" y="10826"/>
                    <a:pt x="4070" y="12645"/>
                  </a:cubicBezTo>
                  <a:cubicBezTo>
                    <a:pt x="2197" y="14517"/>
                    <a:pt x="111" y="16550"/>
                    <a:pt x="4" y="20241"/>
                  </a:cubicBezTo>
                  <a:cubicBezTo>
                    <a:pt x="-103" y="23932"/>
                    <a:pt x="1876" y="25590"/>
                    <a:pt x="4283" y="27944"/>
                  </a:cubicBezTo>
                  <a:cubicBezTo>
                    <a:pt x="6691" y="30297"/>
                    <a:pt x="10970" y="29334"/>
                    <a:pt x="14607" y="29816"/>
                  </a:cubicBezTo>
                  <a:cubicBezTo>
                    <a:pt x="18245" y="30351"/>
                    <a:pt x="19796" y="32972"/>
                    <a:pt x="19689" y="35486"/>
                  </a:cubicBezTo>
                  <a:cubicBezTo>
                    <a:pt x="19582" y="38000"/>
                    <a:pt x="20652" y="40621"/>
                    <a:pt x="23861" y="41905"/>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9" name="Frihandsfigur: Form 418">
              <a:extLst>
                <a:ext uri="{FF2B5EF4-FFF2-40B4-BE49-F238E27FC236}">
                  <a16:creationId xmlns:a16="http://schemas.microsoft.com/office/drawing/2014/main" id="{A2B4AB45-CDBA-C2E9-6466-46F300F74631}"/>
                </a:ext>
              </a:extLst>
            </p:cNvPr>
            <p:cNvSpPr/>
            <p:nvPr/>
          </p:nvSpPr>
          <p:spPr>
            <a:xfrm>
              <a:off x="4682228" y="5437654"/>
              <a:ext cx="15696" cy="46762"/>
            </a:xfrm>
            <a:custGeom>
              <a:avLst/>
              <a:gdLst>
                <a:gd name="connsiteX0" fmla="*/ 10059 w 15696"/>
                <a:gd name="connsiteY0" fmla="*/ 0 h 46762"/>
                <a:gd name="connsiteX1" fmla="*/ 4015 w 15696"/>
                <a:gd name="connsiteY1" fmla="*/ 5189 h 46762"/>
                <a:gd name="connsiteX2" fmla="*/ 57 w 15696"/>
                <a:gd name="connsiteY2" fmla="*/ 11875 h 46762"/>
                <a:gd name="connsiteX3" fmla="*/ 1340 w 15696"/>
                <a:gd name="connsiteY3" fmla="*/ 24713 h 46762"/>
                <a:gd name="connsiteX4" fmla="*/ 1982 w 15696"/>
                <a:gd name="connsiteY4" fmla="*/ 39851 h 46762"/>
                <a:gd name="connsiteX5" fmla="*/ 9043 w 15696"/>
                <a:gd name="connsiteY5" fmla="*/ 46591 h 46762"/>
                <a:gd name="connsiteX6" fmla="*/ 10220 w 15696"/>
                <a:gd name="connsiteY6" fmla="*/ 39423 h 46762"/>
                <a:gd name="connsiteX7" fmla="*/ 11183 w 15696"/>
                <a:gd name="connsiteY7" fmla="*/ 29367 h 46762"/>
                <a:gd name="connsiteX8" fmla="*/ 13055 w 15696"/>
                <a:gd name="connsiteY8" fmla="*/ 17813 h 46762"/>
                <a:gd name="connsiteX9" fmla="*/ 15623 w 15696"/>
                <a:gd name="connsiteY9" fmla="*/ 7061 h 46762"/>
                <a:gd name="connsiteX10" fmla="*/ 10059 w 15696"/>
                <a:gd name="connsiteY10" fmla="*/ 54 h 4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6" h="46762">
                  <a:moveTo>
                    <a:pt x="10059" y="0"/>
                  </a:moveTo>
                  <a:cubicBezTo>
                    <a:pt x="6850" y="0"/>
                    <a:pt x="5566" y="2996"/>
                    <a:pt x="4015" y="5189"/>
                  </a:cubicBezTo>
                  <a:cubicBezTo>
                    <a:pt x="2464" y="7382"/>
                    <a:pt x="484" y="8559"/>
                    <a:pt x="57" y="11875"/>
                  </a:cubicBezTo>
                  <a:cubicBezTo>
                    <a:pt x="-425" y="15138"/>
                    <a:pt x="2357" y="20487"/>
                    <a:pt x="1340" y="24713"/>
                  </a:cubicBezTo>
                  <a:cubicBezTo>
                    <a:pt x="324" y="28939"/>
                    <a:pt x="1768" y="35358"/>
                    <a:pt x="1982" y="39851"/>
                  </a:cubicBezTo>
                  <a:cubicBezTo>
                    <a:pt x="2196" y="44345"/>
                    <a:pt x="5245" y="47554"/>
                    <a:pt x="9043" y="46591"/>
                  </a:cubicBezTo>
                  <a:cubicBezTo>
                    <a:pt x="12788" y="45628"/>
                    <a:pt x="11343" y="42098"/>
                    <a:pt x="10220" y="39423"/>
                  </a:cubicBezTo>
                  <a:cubicBezTo>
                    <a:pt x="9097" y="36749"/>
                    <a:pt x="13269" y="33111"/>
                    <a:pt x="11183" y="29367"/>
                  </a:cubicBezTo>
                  <a:cubicBezTo>
                    <a:pt x="9097" y="25623"/>
                    <a:pt x="14071" y="20648"/>
                    <a:pt x="13055" y="17813"/>
                  </a:cubicBezTo>
                  <a:cubicBezTo>
                    <a:pt x="12092" y="14924"/>
                    <a:pt x="15088" y="10217"/>
                    <a:pt x="15623" y="7061"/>
                  </a:cubicBezTo>
                  <a:cubicBezTo>
                    <a:pt x="16157" y="3905"/>
                    <a:pt x="13750" y="107"/>
                    <a:pt x="10059" y="54"/>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0" name="Frihandsfigur: Form 419">
              <a:extLst>
                <a:ext uri="{FF2B5EF4-FFF2-40B4-BE49-F238E27FC236}">
                  <a16:creationId xmlns:a16="http://schemas.microsoft.com/office/drawing/2014/main" id="{6AA27D4F-539A-8FD9-6BD8-18748B7F2C3F}"/>
                </a:ext>
              </a:extLst>
            </p:cNvPr>
            <p:cNvSpPr/>
            <p:nvPr/>
          </p:nvSpPr>
          <p:spPr>
            <a:xfrm>
              <a:off x="4751866" y="5598390"/>
              <a:ext cx="17996" cy="21109"/>
            </a:xfrm>
            <a:custGeom>
              <a:avLst/>
              <a:gdLst>
                <a:gd name="connsiteX0" fmla="*/ 11405 w 17996"/>
                <a:gd name="connsiteY0" fmla="*/ 595 h 21109"/>
                <a:gd name="connsiteX1" fmla="*/ 226 w 17996"/>
                <a:gd name="connsiteY1" fmla="*/ 10063 h 21109"/>
                <a:gd name="connsiteX2" fmla="*/ 15578 w 17996"/>
                <a:gd name="connsiteY2" fmla="*/ 18408 h 21109"/>
                <a:gd name="connsiteX3" fmla="*/ 11405 w 17996"/>
                <a:gd name="connsiteY3" fmla="*/ 649 h 21109"/>
              </a:gdLst>
              <a:ahLst/>
              <a:cxnLst>
                <a:cxn ang="0">
                  <a:pos x="connsiteX0" y="connsiteY0"/>
                </a:cxn>
                <a:cxn ang="0">
                  <a:pos x="connsiteX1" y="connsiteY1"/>
                </a:cxn>
                <a:cxn ang="0">
                  <a:pos x="connsiteX2" y="connsiteY2"/>
                </a:cxn>
                <a:cxn ang="0">
                  <a:pos x="connsiteX3" y="connsiteY3"/>
                </a:cxn>
              </a:cxnLst>
              <a:rect l="l" t="t" r="r" b="b"/>
              <a:pathLst>
                <a:path w="17996" h="21109">
                  <a:moveTo>
                    <a:pt x="11405" y="595"/>
                  </a:moveTo>
                  <a:cubicBezTo>
                    <a:pt x="6965" y="3002"/>
                    <a:pt x="-1486" y="2521"/>
                    <a:pt x="226" y="10063"/>
                  </a:cubicBezTo>
                  <a:cubicBezTo>
                    <a:pt x="1937" y="17552"/>
                    <a:pt x="11405" y="25362"/>
                    <a:pt x="15578" y="18408"/>
                  </a:cubicBezTo>
                  <a:cubicBezTo>
                    <a:pt x="19750" y="11454"/>
                    <a:pt x="18627" y="-3256"/>
                    <a:pt x="11405" y="649"/>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1" name="Frihandsfigur: Form 420">
              <a:extLst>
                <a:ext uri="{FF2B5EF4-FFF2-40B4-BE49-F238E27FC236}">
                  <a16:creationId xmlns:a16="http://schemas.microsoft.com/office/drawing/2014/main" id="{59A389F5-8221-5733-B5C4-1B7CE5610516}"/>
                </a:ext>
              </a:extLst>
            </p:cNvPr>
            <p:cNvSpPr/>
            <p:nvPr/>
          </p:nvSpPr>
          <p:spPr>
            <a:xfrm>
              <a:off x="4721878" y="5555538"/>
              <a:ext cx="11868" cy="9190"/>
            </a:xfrm>
            <a:custGeom>
              <a:avLst/>
              <a:gdLst>
                <a:gd name="connsiteX0" fmla="*/ 9191 w 11868"/>
                <a:gd name="connsiteY0" fmla="*/ 1296 h 9190"/>
                <a:gd name="connsiteX1" fmla="*/ 3735 w 11868"/>
                <a:gd name="connsiteY1" fmla="*/ 173 h 9190"/>
                <a:gd name="connsiteX2" fmla="*/ 1596 w 11868"/>
                <a:gd name="connsiteY2" fmla="*/ 8036 h 9190"/>
                <a:gd name="connsiteX3" fmla="*/ 10208 w 11868"/>
                <a:gd name="connsiteY3" fmla="*/ 6912 h 9190"/>
                <a:gd name="connsiteX4" fmla="*/ 9191 w 11868"/>
                <a:gd name="connsiteY4" fmla="*/ 1242 h 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 h="9190">
                  <a:moveTo>
                    <a:pt x="9191" y="1296"/>
                  </a:moveTo>
                  <a:cubicBezTo>
                    <a:pt x="6517" y="440"/>
                    <a:pt x="6303" y="-362"/>
                    <a:pt x="3735" y="173"/>
                  </a:cubicBezTo>
                  <a:cubicBezTo>
                    <a:pt x="-1079" y="1189"/>
                    <a:pt x="-598" y="5843"/>
                    <a:pt x="1596" y="8036"/>
                  </a:cubicBezTo>
                  <a:cubicBezTo>
                    <a:pt x="3842" y="10282"/>
                    <a:pt x="7319" y="8892"/>
                    <a:pt x="10208" y="6912"/>
                  </a:cubicBezTo>
                  <a:cubicBezTo>
                    <a:pt x="13096" y="4987"/>
                    <a:pt x="11866" y="2098"/>
                    <a:pt x="9191" y="1242"/>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2" name="Frihandsfigur: Form 421">
              <a:extLst>
                <a:ext uri="{FF2B5EF4-FFF2-40B4-BE49-F238E27FC236}">
                  <a16:creationId xmlns:a16="http://schemas.microsoft.com/office/drawing/2014/main" id="{AD909AB0-43A9-4ECB-A9F2-69DD23334758}"/>
                </a:ext>
              </a:extLst>
            </p:cNvPr>
            <p:cNvSpPr/>
            <p:nvPr/>
          </p:nvSpPr>
          <p:spPr>
            <a:xfrm>
              <a:off x="4674024" y="5509276"/>
              <a:ext cx="12397" cy="14926"/>
            </a:xfrm>
            <a:custGeom>
              <a:avLst/>
              <a:gdLst>
                <a:gd name="connsiteX0" fmla="*/ 11631 w 12397"/>
                <a:gd name="connsiteY0" fmla="*/ 4550 h 14926"/>
                <a:gd name="connsiteX1" fmla="*/ 2430 w 12397"/>
                <a:gd name="connsiteY1" fmla="*/ 431 h 14926"/>
                <a:gd name="connsiteX2" fmla="*/ 772 w 12397"/>
                <a:gd name="connsiteY2" fmla="*/ 9685 h 14926"/>
                <a:gd name="connsiteX3" fmla="*/ 7405 w 12397"/>
                <a:gd name="connsiteY3" fmla="*/ 14713 h 14926"/>
                <a:gd name="connsiteX4" fmla="*/ 11791 w 12397"/>
                <a:gd name="connsiteY4" fmla="*/ 10220 h 14926"/>
                <a:gd name="connsiteX5" fmla="*/ 11631 w 12397"/>
                <a:gd name="connsiteY5" fmla="*/ 4550 h 1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7" h="14926">
                  <a:moveTo>
                    <a:pt x="11631" y="4550"/>
                  </a:moveTo>
                  <a:cubicBezTo>
                    <a:pt x="9866" y="2036"/>
                    <a:pt x="6870" y="-1174"/>
                    <a:pt x="2430" y="431"/>
                  </a:cubicBezTo>
                  <a:cubicBezTo>
                    <a:pt x="-512" y="1448"/>
                    <a:pt x="-405" y="6636"/>
                    <a:pt x="772" y="9685"/>
                  </a:cubicBezTo>
                  <a:cubicBezTo>
                    <a:pt x="1949" y="12788"/>
                    <a:pt x="3500" y="13590"/>
                    <a:pt x="7405" y="14713"/>
                  </a:cubicBezTo>
                  <a:cubicBezTo>
                    <a:pt x="11310" y="15837"/>
                    <a:pt x="12059" y="12253"/>
                    <a:pt x="11791" y="10220"/>
                  </a:cubicBezTo>
                  <a:cubicBezTo>
                    <a:pt x="11524" y="8187"/>
                    <a:pt x="13396" y="7064"/>
                    <a:pt x="11631" y="4550"/>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3" name="Frihandsfigur: Form 422">
              <a:extLst>
                <a:ext uri="{FF2B5EF4-FFF2-40B4-BE49-F238E27FC236}">
                  <a16:creationId xmlns:a16="http://schemas.microsoft.com/office/drawing/2014/main" id="{C0BCB58B-CEA9-0C8A-0C66-2106BD915216}"/>
                </a:ext>
              </a:extLst>
            </p:cNvPr>
            <p:cNvSpPr/>
            <p:nvPr/>
          </p:nvSpPr>
          <p:spPr>
            <a:xfrm>
              <a:off x="4772838" y="5622458"/>
              <a:ext cx="20329" cy="13061"/>
            </a:xfrm>
            <a:custGeom>
              <a:avLst/>
              <a:gdLst>
                <a:gd name="connsiteX0" fmla="*/ 16483 w 20329"/>
                <a:gd name="connsiteY0" fmla="*/ 4022 h 13061"/>
                <a:gd name="connsiteX1" fmla="*/ 9262 w 20329"/>
                <a:gd name="connsiteY1" fmla="*/ 1615 h 13061"/>
                <a:gd name="connsiteX2" fmla="*/ 3806 w 20329"/>
                <a:gd name="connsiteY2" fmla="*/ 491 h 13061"/>
                <a:gd name="connsiteX3" fmla="*/ 1666 w 20329"/>
                <a:gd name="connsiteY3" fmla="*/ 8729 h 13061"/>
                <a:gd name="connsiteX4" fmla="*/ 13220 w 20329"/>
                <a:gd name="connsiteY4" fmla="*/ 13062 h 13061"/>
                <a:gd name="connsiteX5" fmla="*/ 18944 w 20329"/>
                <a:gd name="connsiteY5" fmla="*/ 8622 h 13061"/>
                <a:gd name="connsiteX6" fmla="*/ 16430 w 20329"/>
                <a:gd name="connsiteY6" fmla="*/ 3968 h 1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9" h="13061">
                  <a:moveTo>
                    <a:pt x="16483" y="4022"/>
                  </a:moveTo>
                  <a:cubicBezTo>
                    <a:pt x="12685" y="3754"/>
                    <a:pt x="11669" y="3487"/>
                    <a:pt x="9262" y="1615"/>
                  </a:cubicBezTo>
                  <a:cubicBezTo>
                    <a:pt x="6855" y="-258"/>
                    <a:pt x="5571" y="-311"/>
                    <a:pt x="3806" y="491"/>
                  </a:cubicBezTo>
                  <a:cubicBezTo>
                    <a:pt x="275" y="2149"/>
                    <a:pt x="-1543" y="7231"/>
                    <a:pt x="1666" y="8729"/>
                  </a:cubicBezTo>
                  <a:cubicBezTo>
                    <a:pt x="4929" y="10227"/>
                    <a:pt x="9369" y="13062"/>
                    <a:pt x="13220" y="13062"/>
                  </a:cubicBezTo>
                  <a:cubicBezTo>
                    <a:pt x="17072" y="13062"/>
                    <a:pt x="16269" y="8889"/>
                    <a:pt x="18944" y="8622"/>
                  </a:cubicBezTo>
                  <a:cubicBezTo>
                    <a:pt x="21618" y="8354"/>
                    <a:pt x="20228" y="4289"/>
                    <a:pt x="16430" y="3968"/>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4" name="Frihandsfigur: Form 423">
              <a:extLst>
                <a:ext uri="{FF2B5EF4-FFF2-40B4-BE49-F238E27FC236}">
                  <a16:creationId xmlns:a16="http://schemas.microsoft.com/office/drawing/2014/main" id="{A0A350A4-2479-AD2F-6182-845DD15EB96F}"/>
                </a:ext>
              </a:extLst>
            </p:cNvPr>
            <p:cNvSpPr/>
            <p:nvPr/>
          </p:nvSpPr>
          <p:spPr>
            <a:xfrm>
              <a:off x="4685550" y="5256104"/>
              <a:ext cx="201500" cy="330277"/>
            </a:xfrm>
            <a:custGeom>
              <a:avLst/>
              <a:gdLst>
                <a:gd name="connsiteX0" fmla="*/ 201501 w 201500"/>
                <a:gd name="connsiteY0" fmla="*/ 138383 h 330277"/>
                <a:gd name="connsiteX1" fmla="*/ 196686 w 201500"/>
                <a:gd name="connsiteY1" fmla="*/ 131108 h 330277"/>
                <a:gd name="connsiteX2" fmla="*/ 181441 w 201500"/>
                <a:gd name="connsiteY2" fmla="*/ 140416 h 330277"/>
                <a:gd name="connsiteX3" fmla="*/ 175343 w 201500"/>
                <a:gd name="connsiteY3" fmla="*/ 144909 h 330277"/>
                <a:gd name="connsiteX4" fmla="*/ 167480 w 201500"/>
                <a:gd name="connsiteY4" fmla="*/ 149883 h 330277"/>
                <a:gd name="connsiteX5" fmla="*/ 145441 w 201500"/>
                <a:gd name="connsiteY5" fmla="*/ 153253 h 330277"/>
                <a:gd name="connsiteX6" fmla="*/ 145441 w 201500"/>
                <a:gd name="connsiteY6" fmla="*/ 153253 h 330277"/>
                <a:gd name="connsiteX7" fmla="*/ 145441 w 201500"/>
                <a:gd name="connsiteY7" fmla="*/ 153253 h 330277"/>
                <a:gd name="connsiteX8" fmla="*/ 144639 w 201500"/>
                <a:gd name="connsiteY8" fmla="*/ 153253 h 330277"/>
                <a:gd name="connsiteX9" fmla="*/ 144639 w 201500"/>
                <a:gd name="connsiteY9" fmla="*/ 123084 h 330277"/>
                <a:gd name="connsiteX10" fmla="*/ 133352 w 201500"/>
                <a:gd name="connsiteY10" fmla="*/ 95375 h 330277"/>
                <a:gd name="connsiteX11" fmla="*/ 133085 w 201500"/>
                <a:gd name="connsiteY11" fmla="*/ 87887 h 330277"/>
                <a:gd name="connsiteX12" fmla="*/ 133299 w 201500"/>
                <a:gd name="connsiteY12" fmla="*/ 81628 h 330277"/>
                <a:gd name="connsiteX13" fmla="*/ 129715 w 201500"/>
                <a:gd name="connsiteY13" fmla="*/ 72214 h 330277"/>
                <a:gd name="connsiteX14" fmla="*/ 125917 w 201500"/>
                <a:gd name="connsiteY14" fmla="*/ 62639 h 330277"/>
                <a:gd name="connsiteX15" fmla="*/ 123724 w 201500"/>
                <a:gd name="connsiteY15" fmla="*/ 58092 h 330277"/>
                <a:gd name="connsiteX16" fmla="*/ 123724 w 201500"/>
                <a:gd name="connsiteY16" fmla="*/ 58092 h 330277"/>
                <a:gd name="connsiteX17" fmla="*/ 123617 w 201500"/>
                <a:gd name="connsiteY17" fmla="*/ 57878 h 330277"/>
                <a:gd name="connsiteX18" fmla="*/ 122654 w 201500"/>
                <a:gd name="connsiteY18" fmla="*/ 56273 h 330277"/>
                <a:gd name="connsiteX19" fmla="*/ 122654 w 201500"/>
                <a:gd name="connsiteY19" fmla="*/ 56273 h 330277"/>
                <a:gd name="connsiteX20" fmla="*/ 113828 w 201500"/>
                <a:gd name="connsiteY20" fmla="*/ 43756 h 330277"/>
                <a:gd name="connsiteX21" fmla="*/ 113721 w 201500"/>
                <a:gd name="connsiteY21" fmla="*/ 42847 h 330277"/>
                <a:gd name="connsiteX22" fmla="*/ 120621 w 201500"/>
                <a:gd name="connsiteY22" fmla="*/ 32951 h 330277"/>
                <a:gd name="connsiteX23" fmla="*/ 125649 w 201500"/>
                <a:gd name="connsiteY23" fmla="*/ 23215 h 330277"/>
                <a:gd name="connsiteX24" fmla="*/ 124366 w 201500"/>
                <a:gd name="connsiteY24" fmla="*/ 23322 h 330277"/>
                <a:gd name="connsiteX25" fmla="*/ 122707 w 201500"/>
                <a:gd name="connsiteY25" fmla="*/ 23215 h 330277"/>
                <a:gd name="connsiteX26" fmla="*/ 115326 w 201500"/>
                <a:gd name="connsiteY26" fmla="*/ 16796 h 330277"/>
                <a:gd name="connsiteX27" fmla="*/ 112865 w 201500"/>
                <a:gd name="connsiteY27" fmla="*/ 17171 h 330277"/>
                <a:gd name="connsiteX28" fmla="*/ 112223 w 201500"/>
                <a:gd name="connsiteY28" fmla="*/ 17010 h 330277"/>
                <a:gd name="connsiteX29" fmla="*/ 111902 w 201500"/>
                <a:gd name="connsiteY29" fmla="*/ 16475 h 330277"/>
                <a:gd name="connsiteX30" fmla="*/ 111474 w 201500"/>
                <a:gd name="connsiteY30" fmla="*/ 13212 h 330277"/>
                <a:gd name="connsiteX31" fmla="*/ 103450 w 201500"/>
                <a:gd name="connsiteY31" fmla="*/ 13212 h 330277"/>
                <a:gd name="connsiteX32" fmla="*/ 97834 w 201500"/>
                <a:gd name="connsiteY32" fmla="*/ 6580 h 330277"/>
                <a:gd name="connsiteX33" fmla="*/ 93982 w 201500"/>
                <a:gd name="connsiteY33" fmla="*/ 1605 h 330277"/>
                <a:gd name="connsiteX34" fmla="*/ 87724 w 201500"/>
                <a:gd name="connsiteY34" fmla="*/ 0 h 330277"/>
                <a:gd name="connsiteX35" fmla="*/ 71302 w 201500"/>
                <a:gd name="connsiteY35" fmla="*/ 10752 h 330277"/>
                <a:gd name="connsiteX36" fmla="*/ 59052 w 201500"/>
                <a:gd name="connsiteY36" fmla="*/ 15459 h 330277"/>
                <a:gd name="connsiteX37" fmla="*/ 48408 w 201500"/>
                <a:gd name="connsiteY37" fmla="*/ 19899 h 330277"/>
                <a:gd name="connsiteX38" fmla="*/ 36265 w 201500"/>
                <a:gd name="connsiteY38" fmla="*/ 43489 h 330277"/>
                <a:gd name="connsiteX39" fmla="*/ 37067 w 201500"/>
                <a:gd name="connsiteY39" fmla="*/ 61088 h 330277"/>
                <a:gd name="connsiteX40" fmla="*/ 37067 w 201500"/>
                <a:gd name="connsiteY40" fmla="*/ 64136 h 330277"/>
                <a:gd name="connsiteX41" fmla="*/ 31986 w 201500"/>
                <a:gd name="connsiteY41" fmla="*/ 79488 h 330277"/>
                <a:gd name="connsiteX42" fmla="*/ 14654 w 201500"/>
                <a:gd name="connsiteY42" fmla="*/ 89545 h 330277"/>
                <a:gd name="connsiteX43" fmla="*/ 14280 w 201500"/>
                <a:gd name="connsiteY43" fmla="*/ 89652 h 330277"/>
                <a:gd name="connsiteX44" fmla="*/ 13852 w 201500"/>
                <a:gd name="connsiteY44" fmla="*/ 89545 h 330277"/>
                <a:gd name="connsiteX45" fmla="*/ 13478 w 201500"/>
                <a:gd name="connsiteY45" fmla="*/ 88796 h 330277"/>
                <a:gd name="connsiteX46" fmla="*/ 13745 w 201500"/>
                <a:gd name="connsiteY46" fmla="*/ 81200 h 330277"/>
                <a:gd name="connsiteX47" fmla="*/ 12782 w 201500"/>
                <a:gd name="connsiteY47" fmla="*/ 79702 h 330277"/>
                <a:gd name="connsiteX48" fmla="*/ 4972 w 201500"/>
                <a:gd name="connsiteY48" fmla="*/ 81361 h 330277"/>
                <a:gd name="connsiteX49" fmla="*/ 105 w 201500"/>
                <a:gd name="connsiteY49" fmla="*/ 86763 h 330277"/>
                <a:gd name="connsiteX50" fmla="*/ 5347 w 201500"/>
                <a:gd name="connsiteY50" fmla="*/ 88796 h 330277"/>
                <a:gd name="connsiteX51" fmla="*/ 10001 w 201500"/>
                <a:gd name="connsiteY51" fmla="*/ 89759 h 330277"/>
                <a:gd name="connsiteX52" fmla="*/ 2244 w 201500"/>
                <a:gd name="connsiteY52" fmla="*/ 96552 h 330277"/>
                <a:gd name="connsiteX53" fmla="*/ 6256 w 201500"/>
                <a:gd name="connsiteY53" fmla="*/ 105646 h 330277"/>
                <a:gd name="connsiteX54" fmla="*/ 16206 w 201500"/>
                <a:gd name="connsiteY54" fmla="*/ 115756 h 330277"/>
                <a:gd name="connsiteX55" fmla="*/ 29685 w 201500"/>
                <a:gd name="connsiteY55" fmla="*/ 118965 h 330277"/>
                <a:gd name="connsiteX56" fmla="*/ 41561 w 201500"/>
                <a:gd name="connsiteY56" fmla="*/ 123138 h 330277"/>
                <a:gd name="connsiteX57" fmla="*/ 46749 w 201500"/>
                <a:gd name="connsiteY57" fmla="*/ 136190 h 330277"/>
                <a:gd name="connsiteX58" fmla="*/ 53864 w 201500"/>
                <a:gd name="connsiteY58" fmla="*/ 138276 h 330277"/>
                <a:gd name="connsiteX59" fmla="*/ 58357 w 201500"/>
                <a:gd name="connsiteY59" fmla="*/ 140362 h 330277"/>
                <a:gd name="connsiteX60" fmla="*/ 59106 w 201500"/>
                <a:gd name="connsiteY60" fmla="*/ 158014 h 330277"/>
                <a:gd name="connsiteX61" fmla="*/ 54399 w 201500"/>
                <a:gd name="connsiteY61" fmla="*/ 165610 h 330277"/>
                <a:gd name="connsiteX62" fmla="*/ 58197 w 201500"/>
                <a:gd name="connsiteY62" fmla="*/ 180962 h 330277"/>
                <a:gd name="connsiteX63" fmla="*/ 72532 w 201500"/>
                <a:gd name="connsiteY63" fmla="*/ 183530 h 330277"/>
                <a:gd name="connsiteX64" fmla="*/ 77240 w 201500"/>
                <a:gd name="connsiteY64" fmla="*/ 175934 h 330277"/>
                <a:gd name="connsiteX65" fmla="*/ 81679 w 201500"/>
                <a:gd name="connsiteY65" fmla="*/ 177057 h 330277"/>
                <a:gd name="connsiteX66" fmla="*/ 83338 w 201500"/>
                <a:gd name="connsiteY66" fmla="*/ 186044 h 330277"/>
                <a:gd name="connsiteX67" fmla="*/ 76384 w 201500"/>
                <a:gd name="connsiteY67" fmla="*/ 194495 h 330277"/>
                <a:gd name="connsiteX68" fmla="*/ 74351 w 201500"/>
                <a:gd name="connsiteY68" fmla="*/ 211185 h 330277"/>
                <a:gd name="connsiteX69" fmla="*/ 65097 w 201500"/>
                <a:gd name="connsiteY69" fmla="*/ 216160 h 330277"/>
                <a:gd name="connsiteX70" fmla="*/ 64829 w 201500"/>
                <a:gd name="connsiteY70" fmla="*/ 230442 h 330277"/>
                <a:gd name="connsiteX71" fmla="*/ 68039 w 201500"/>
                <a:gd name="connsiteY71" fmla="*/ 246543 h 330277"/>
                <a:gd name="connsiteX72" fmla="*/ 65739 w 201500"/>
                <a:gd name="connsiteY72" fmla="*/ 258097 h 330277"/>
                <a:gd name="connsiteX73" fmla="*/ 64295 w 201500"/>
                <a:gd name="connsiteY73" fmla="*/ 269009 h 330277"/>
                <a:gd name="connsiteX74" fmla="*/ 70125 w 201500"/>
                <a:gd name="connsiteY74" fmla="*/ 278905 h 330277"/>
                <a:gd name="connsiteX75" fmla="*/ 79861 w 201500"/>
                <a:gd name="connsiteY75" fmla="*/ 278531 h 330277"/>
                <a:gd name="connsiteX76" fmla="*/ 80396 w 201500"/>
                <a:gd name="connsiteY76" fmla="*/ 288320 h 330277"/>
                <a:gd name="connsiteX77" fmla="*/ 75474 w 201500"/>
                <a:gd name="connsiteY77" fmla="*/ 296183 h 330277"/>
                <a:gd name="connsiteX78" fmla="*/ 71516 w 201500"/>
                <a:gd name="connsiteY78" fmla="*/ 306828 h 330277"/>
                <a:gd name="connsiteX79" fmla="*/ 82910 w 201500"/>
                <a:gd name="connsiteY79" fmla="*/ 303779 h 330277"/>
                <a:gd name="connsiteX80" fmla="*/ 89382 w 201500"/>
                <a:gd name="connsiteY80" fmla="*/ 295006 h 330277"/>
                <a:gd name="connsiteX81" fmla="*/ 94464 w 201500"/>
                <a:gd name="connsiteY81" fmla="*/ 283933 h 330277"/>
                <a:gd name="connsiteX82" fmla="*/ 104360 w 201500"/>
                <a:gd name="connsiteY82" fmla="*/ 283399 h 330277"/>
                <a:gd name="connsiteX83" fmla="*/ 100080 w 201500"/>
                <a:gd name="connsiteY83" fmla="*/ 292171 h 330277"/>
                <a:gd name="connsiteX84" fmla="*/ 91575 w 201500"/>
                <a:gd name="connsiteY84" fmla="*/ 298537 h 330277"/>
                <a:gd name="connsiteX85" fmla="*/ 96122 w 201500"/>
                <a:gd name="connsiteY85" fmla="*/ 304742 h 330277"/>
                <a:gd name="connsiteX86" fmla="*/ 102702 w 201500"/>
                <a:gd name="connsiteY86" fmla="*/ 309235 h 330277"/>
                <a:gd name="connsiteX87" fmla="*/ 101043 w 201500"/>
                <a:gd name="connsiteY87" fmla="*/ 317580 h 330277"/>
                <a:gd name="connsiteX88" fmla="*/ 98422 w 201500"/>
                <a:gd name="connsiteY88" fmla="*/ 325176 h 330277"/>
                <a:gd name="connsiteX89" fmla="*/ 104734 w 201500"/>
                <a:gd name="connsiteY89" fmla="*/ 323303 h 330277"/>
                <a:gd name="connsiteX90" fmla="*/ 110511 w 201500"/>
                <a:gd name="connsiteY90" fmla="*/ 318650 h 330277"/>
                <a:gd name="connsiteX91" fmla="*/ 120354 w 201500"/>
                <a:gd name="connsiteY91" fmla="*/ 317740 h 330277"/>
                <a:gd name="connsiteX92" fmla="*/ 130357 w 201500"/>
                <a:gd name="connsiteY92" fmla="*/ 321538 h 330277"/>
                <a:gd name="connsiteX93" fmla="*/ 129180 w 201500"/>
                <a:gd name="connsiteY93" fmla="*/ 328706 h 330277"/>
                <a:gd name="connsiteX94" fmla="*/ 138487 w 201500"/>
                <a:gd name="connsiteY94" fmla="*/ 328759 h 330277"/>
                <a:gd name="connsiteX95" fmla="*/ 143997 w 201500"/>
                <a:gd name="connsiteY95" fmla="*/ 319880 h 330277"/>
                <a:gd name="connsiteX96" fmla="*/ 144318 w 201500"/>
                <a:gd name="connsiteY96" fmla="*/ 311054 h 330277"/>
                <a:gd name="connsiteX97" fmla="*/ 140306 w 201500"/>
                <a:gd name="connsiteY97" fmla="*/ 299714 h 330277"/>
                <a:gd name="connsiteX98" fmla="*/ 133941 w 201500"/>
                <a:gd name="connsiteY98" fmla="*/ 295381 h 330277"/>
                <a:gd name="connsiteX99" fmla="*/ 136455 w 201500"/>
                <a:gd name="connsiteY99" fmla="*/ 290620 h 330277"/>
                <a:gd name="connsiteX100" fmla="*/ 135545 w 201500"/>
                <a:gd name="connsiteY100" fmla="*/ 287303 h 330277"/>
                <a:gd name="connsiteX101" fmla="*/ 135331 w 201500"/>
                <a:gd name="connsiteY101" fmla="*/ 280831 h 330277"/>
                <a:gd name="connsiteX102" fmla="*/ 146725 w 201500"/>
                <a:gd name="connsiteY102" fmla="*/ 284094 h 330277"/>
                <a:gd name="connsiteX103" fmla="*/ 160205 w 201500"/>
                <a:gd name="connsiteY103" fmla="*/ 282382 h 330277"/>
                <a:gd name="connsiteX104" fmla="*/ 172722 w 201500"/>
                <a:gd name="connsiteY104" fmla="*/ 281205 h 330277"/>
                <a:gd name="connsiteX105" fmla="*/ 176466 w 201500"/>
                <a:gd name="connsiteY105" fmla="*/ 262055 h 330277"/>
                <a:gd name="connsiteX106" fmla="*/ 176466 w 201500"/>
                <a:gd name="connsiteY106" fmla="*/ 243601 h 330277"/>
                <a:gd name="connsiteX107" fmla="*/ 178392 w 201500"/>
                <a:gd name="connsiteY107" fmla="*/ 222365 h 330277"/>
                <a:gd name="connsiteX108" fmla="*/ 187325 w 201500"/>
                <a:gd name="connsiteY108" fmla="*/ 209634 h 330277"/>
                <a:gd name="connsiteX109" fmla="*/ 182458 w 201500"/>
                <a:gd name="connsiteY109" fmla="*/ 195137 h 330277"/>
                <a:gd name="connsiteX110" fmla="*/ 181281 w 201500"/>
                <a:gd name="connsiteY110" fmla="*/ 174436 h 330277"/>
                <a:gd name="connsiteX111" fmla="*/ 185560 w 201500"/>
                <a:gd name="connsiteY111" fmla="*/ 161652 h 330277"/>
                <a:gd name="connsiteX112" fmla="*/ 188128 w 201500"/>
                <a:gd name="connsiteY112" fmla="*/ 153414 h 330277"/>
                <a:gd name="connsiteX113" fmla="*/ 189518 w 201500"/>
                <a:gd name="connsiteY113" fmla="*/ 154216 h 330277"/>
                <a:gd name="connsiteX114" fmla="*/ 193958 w 201500"/>
                <a:gd name="connsiteY114" fmla="*/ 146781 h 330277"/>
                <a:gd name="connsiteX115" fmla="*/ 200270 w 201500"/>
                <a:gd name="connsiteY115" fmla="*/ 139132 h 330277"/>
                <a:gd name="connsiteX116" fmla="*/ 201501 w 201500"/>
                <a:gd name="connsiteY116" fmla="*/ 138383 h 330277"/>
                <a:gd name="connsiteX117" fmla="*/ 201394 w 201500"/>
                <a:gd name="connsiteY117" fmla="*/ 138329 h 33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1500" h="330277">
                  <a:moveTo>
                    <a:pt x="201501" y="138383"/>
                  </a:moveTo>
                  <a:lnTo>
                    <a:pt x="196686" y="131108"/>
                  </a:lnTo>
                  <a:cubicBezTo>
                    <a:pt x="194333" y="132552"/>
                    <a:pt x="186469" y="137366"/>
                    <a:pt x="181441" y="140416"/>
                  </a:cubicBezTo>
                  <a:cubicBezTo>
                    <a:pt x="178981" y="141913"/>
                    <a:pt x="177108" y="143465"/>
                    <a:pt x="175343" y="144909"/>
                  </a:cubicBezTo>
                  <a:cubicBezTo>
                    <a:pt x="172936" y="146941"/>
                    <a:pt x="170636" y="148814"/>
                    <a:pt x="167480" y="149883"/>
                  </a:cubicBezTo>
                  <a:cubicBezTo>
                    <a:pt x="162880" y="151435"/>
                    <a:pt x="154160" y="153093"/>
                    <a:pt x="145441" y="153253"/>
                  </a:cubicBezTo>
                  <a:cubicBezTo>
                    <a:pt x="145441" y="153253"/>
                    <a:pt x="145441" y="153253"/>
                    <a:pt x="145441" y="153253"/>
                  </a:cubicBezTo>
                  <a:cubicBezTo>
                    <a:pt x="145441" y="153253"/>
                    <a:pt x="145441" y="153253"/>
                    <a:pt x="145441" y="153253"/>
                  </a:cubicBezTo>
                  <a:cubicBezTo>
                    <a:pt x="145174" y="153253"/>
                    <a:pt x="144906" y="153253"/>
                    <a:pt x="144639" y="153253"/>
                  </a:cubicBezTo>
                  <a:lnTo>
                    <a:pt x="144639" y="123084"/>
                  </a:lnTo>
                  <a:cubicBezTo>
                    <a:pt x="143837" y="121052"/>
                    <a:pt x="135171" y="99013"/>
                    <a:pt x="133352" y="95375"/>
                  </a:cubicBezTo>
                  <a:cubicBezTo>
                    <a:pt x="132175" y="93075"/>
                    <a:pt x="132657" y="90454"/>
                    <a:pt x="133085" y="87887"/>
                  </a:cubicBezTo>
                  <a:cubicBezTo>
                    <a:pt x="133459" y="85747"/>
                    <a:pt x="133834" y="83607"/>
                    <a:pt x="133299" y="81628"/>
                  </a:cubicBezTo>
                  <a:cubicBezTo>
                    <a:pt x="132657" y="79221"/>
                    <a:pt x="131213" y="75798"/>
                    <a:pt x="129715" y="72214"/>
                  </a:cubicBezTo>
                  <a:cubicBezTo>
                    <a:pt x="128377" y="69058"/>
                    <a:pt x="127040" y="65795"/>
                    <a:pt x="125917" y="62639"/>
                  </a:cubicBezTo>
                  <a:cubicBezTo>
                    <a:pt x="125703" y="61997"/>
                    <a:pt x="124633" y="59804"/>
                    <a:pt x="123724" y="58092"/>
                  </a:cubicBezTo>
                  <a:cubicBezTo>
                    <a:pt x="123724" y="58092"/>
                    <a:pt x="123724" y="58092"/>
                    <a:pt x="123724" y="58092"/>
                  </a:cubicBezTo>
                  <a:cubicBezTo>
                    <a:pt x="123724" y="58038"/>
                    <a:pt x="123617" y="57931"/>
                    <a:pt x="123617" y="57878"/>
                  </a:cubicBezTo>
                  <a:cubicBezTo>
                    <a:pt x="123242" y="57236"/>
                    <a:pt x="122921" y="56648"/>
                    <a:pt x="122654" y="56273"/>
                  </a:cubicBezTo>
                  <a:cubicBezTo>
                    <a:pt x="122654" y="56273"/>
                    <a:pt x="122654" y="56273"/>
                    <a:pt x="122654" y="56273"/>
                  </a:cubicBezTo>
                  <a:cubicBezTo>
                    <a:pt x="118963" y="50229"/>
                    <a:pt x="113881" y="43810"/>
                    <a:pt x="113828" y="43756"/>
                  </a:cubicBezTo>
                  <a:cubicBezTo>
                    <a:pt x="113614" y="43489"/>
                    <a:pt x="113614" y="43168"/>
                    <a:pt x="113721" y="42847"/>
                  </a:cubicBezTo>
                  <a:cubicBezTo>
                    <a:pt x="113828" y="42633"/>
                    <a:pt x="116288" y="37979"/>
                    <a:pt x="120621" y="32951"/>
                  </a:cubicBezTo>
                  <a:cubicBezTo>
                    <a:pt x="123777" y="29260"/>
                    <a:pt x="125168" y="24981"/>
                    <a:pt x="125649" y="23215"/>
                  </a:cubicBezTo>
                  <a:cubicBezTo>
                    <a:pt x="125222" y="23215"/>
                    <a:pt x="124794" y="23322"/>
                    <a:pt x="124366" y="23322"/>
                  </a:cubicBezTo>
                  <a:cubicBezTo>
                    <a:pt x="123831" y="23322"/>
                    <a:pt x="123296" y="23322"/>
                    <a:pt x="122707" y="23215"/>
                  </a:cubicBezTo>
                  <a:cubicBezTo>
                    <a:pt x="118268" y="22520"/>
                    <a:pt x="116021" y="18401"/>
                    <a:pt x="115326" y="16796"/>
                  </a:cubicBezTo>
                  <a:lnTo>
                    <a:pt x="112865" y="17171"/>
                  </a:lnTo>
                  <a:cubicBezTo>
                    <a:pt x="112865" y="17171"/>
                    <a:pt x="112437" y="17171"/>
                    <a:pt x="112223" y="17010"/>
                  </a:cubicBezTo>
                  <a:cubicBezTo>
                    <a:pt x="112063" y="16903"/>
                    <a:pt x="111956" y="16689"/>
                    <a:pt x="111902" y="16475"/>
                  </a:cubicBezTo>
                  <a:lnTo>
                    <a:pt x="111474" y="13212"/>
                  </a:lnTo>
                  <a:cubicBezTo>
                    <a:pt x="109709" y="13694"/>
                    <a:pt x="105858" y="14443"/>
                    <a:pt x="103450" y="13212"/>
                  </a:cubicBezTo>
                  <a:cubicBezTo>
                    <a:pt x="101685" y="12303"/>
                    <a:pt x="99706" y="9415"/>
                    <a:pt x="97834" y="6580"/>
                  </a:cubicBezTo>
                  <a:cubicBezTo>
                    <a:pt x="96443" y="4493"/>
                    <a:pt x="94999" y="2354"/>
                    <a:pt x="93982" y="1605"/>
                  </a:cubicBezTo>
                  <a:cubicBezTo>
                    <a:pt x="92003" y="160"/>
                    <a:pt x="88633" y="0"/>
                    <a:pt x="87724" y="0"/>
                  </a:cubicBezTo>
                  <a:cubicBezTo>
                    <a:pt x="80449" y="4814"/>
                    <a:pt x="74244" y="8933"/>
                    <a:pt x="71302" y="10752"/>
                  </a:cubicBezTo>
                  <a:cubicBezTo>
                    <a:pt x="66488" y="13747"/>
                    <a:pt x="62529" y="14657"/>
                    <a:pt x="59052" y="15459"/>
                  </a:cubicBezTo>
                  <a:cubicBezTo>
                    <a:pt x="55361" y="16315"/>
                    <a:pt x="52205" y="17010"/>
                    <a:pt x="48408" y="19899"/>
                  </a:cubicBezTo>
                  <a:cubicBezTo>
                    <a:pt x="41400" y="25248"/>
                    <a:pt x="36693" y="41830"/>
                    <a:pt x="36265" y="43489"/>
                  </a:cubicBezTo>
                  <a:cubicBezTo>
                    <a:pt x="36372" y="44666"/>
                    <a:pt x="37014" y="52850"/>
                    <a:pt x="37067" y="61088"/>
                  </a:cubicBezTo>
                  <a:lnTo>
                    <a:pt x="37067" y="64136"/>
                  </a:lnTo>
                  <a:cubicBezTo>
                    <a:pt x="37067" y="72588"/>
                    <a:pt x="37067" y="76119"/>
                    <a:pt x="31986" y="79488"/>
                  </a:cubicBezTo>
                  <a:cubicBezTo>
                    <a:pt x="27011" y="82752"/>
                    <a:pt x="14761" y="89492"/>
                    <a:pt x="14654" y="89545"/>
                  </a:cubicBezTo>
                  <a:cubicBezTo>
                    <a:pt x="14547" y="89598"/>
                    <a:pt x="14387" y="89652"/>
                    <a:pt x="14280" y="89652"/>
                  </a:cubicBezTo>
                  <a:cubicBezTo>
                    <a:pt x="14119" y="89652"/>
                    <a:pt x="13959" y="89652"/>
                    <a:pt x="13852" y="89545"/>
                  </a:cubicBezTo>
                  <a:cubicBezTo>
                    <a:pt x="13584" y="89384"/>
                    <a:pt x="13424" y="89117"/>
                    <a:pt x="13478" y="88796"/>
                  </a:cubicBezTo>
                  <a:lnTo>
                    <a:pt x="13745" y="81200"/>
                  </a:lnTo>
                  <a:lnTo>
                    <a:pt x="12782" y="79702"/>
                  </a:lnTo>
                  <a:lnTo>
                    <a:pt x="4972" y="81361"/>
                  </a:lnTo>
                  <a:cubicBezTo>
                    <a:pt x="3314" y="83393"/>
                    <a:pt x="693" y="84356"/>
                    <a:pt x="105" y="86763"/>
                  </a:cubicBezTo>
                  <a:cubicBezTo>
                    <a:pt x="-698" y="90080"/>
                    <a:pt x="3314" y="91257"/>
                    <a:pt x="5347" y="88796"/>
                  </a:cubicBezTo>
                  <a:cubicBezTo>
                    <a:pt x="7379" y="86335"/>
                    <a:pt x="10696" y="86122"/>
                    <a:pt x="10001" y="89759"/>
                  </a:cubicBezTo>
                  <a:cubicBezTo>
                    <a:pt x="9305" y="93396"/>
                    <a:pt x="6524" y="93343"/>
                    <a:pt x="2244" y="96552"/>
                  </a:cubicBezTo>
                  <a:cubicBezTo>
                    <a:pt x="-2035" y="99815"/>
                    <a:pt x="1602" y="103774"/>
                    <a:pt x="6256" y="105646"/>
                  </a:cubicBezTo>
                  <a:cubicBezTo>
                    <a:pt x="10910" y="107572"/>
                    <a:pt x="13638" y="110460"/>
                    <a:pt x="16206" y="115756"/>
                  </a:cubicBezTo>
                  <a:cubicBezTo>
                    <a:pt x="18773" y="121052"/>
                    <a:pt x="24871" y="121105"/>
                    <a:pt x="29685" y="118965"/>
                  </a:cubicBezTo>
                  <a:cubicBezTo>
                    <a:pt x="34500" y="116826"/>
                    <a:pt x="38993" y="118537"/>
                    <a:pt x="41561" y="123138"/>
                  </a:cubicBezTo>
                  <a:cubicBezTo>
                    <a:pt x="44128" y="127738"/>
                    <a:pt x="42416" y="132659"/>
                    <a:pt x="46749" y="136190"/>
                  </a:cubicBezTo>
                  <a:cubicBezTo>
                    <a:pt x="48568" y="137634"/>
                    <a:pt x="51617" y="138169"/>
                    <a:pt x="53864" y="138276"/>
                  </a:cubicBezTo>
                  <a:cubicBezTo>
                    <a:pt x="55415" y="138436"/>
                    <a:pt x="56913" y="138811"/>
                    <a:pt x="58357" y="140362"/>
                  </a:cubicBezTo>
                  <a:cubicBezTo>
                    <a:pt x="61994" y="144106"/>
                    <a:pt x="60711" y="153895"/>
                    <a:pt x="59106" y="158014"/>
                  </a:cubicBezTo>
                  <a:cubicBezTo>
                    <a:pt x="57501" y="162133"/>
                    <a:pt x="54720" y="161491"/>
                    <a:pt x="54399" y="165610"/>
                  </a:cubicBezTo>
                  <a:cubicBezTo>
                    <a:pt x="54078" y="169729"/>
                    <a:pt x="52901" y="173634"/>
                    <a:pt x="58197" y="180962"/>
                  </a:cubicBezTo>
                  <a:cubicBezTo>
                    <a:pt x="63492" y="188291"/>
                    <a:pt x="69055" y="184921"/>
                    <a:pt x="72532" y="183530"/>
                  </a:cubicBezTo>
                  <a:cubicBezTo>
                    <a:pt x="76009" y="182139"/>
                    <a:pt x="76491" y="179090"/>
                    <a:pt x="77240" y="175934"/>
                  </a:cubicBezTo>
                  <a:cubicBezTo>
                    <a:pt x="77988" y="172778"/>
                    <a:pt x="81519" y="172724"/>
                    <a:pt x="81679" y="177057"/>
                  </a:cubicBezTo>
                  <a:cubicBezTo>
                    <a:pt x="81840" y="181390"/>
                    <a:pt x="84621" y="182139"/>
                    <a:pt x="83338" y="186044"/>
                  </a:cubicBezTo>
                  <a:cubicBezTo>
                    <a:pt x="82054" y="189949"/>
                    <a:pt x="79165" y="188932"/>
                    <a:pt x="76384" y="194495"/>
                  </a:cubicBezTo>
                  <a:cubicBezTo>
                    <a:pt x="73602" y="200059"/>
                    <a:pt x="77240" y="208671"/>
                    <a:pt x="74351" y="211185"/>
                  </a:cubicBezTo>
                  <a:cubicBezTo>
                    <a:pt x="71462" y="213699"/>
                    <a:pt x="67985" y="210703"/>
                    <a:pt x="65097" y="216160"/>
                  </a:cubicBezTo>
                  <a:cubicBezTo>
                    <a:pt x="62208" y="221616"/>
                    <a:pt x="64936" y="226002"/>
                    <a:pt x="64829" y="230442"/>
                  </a:cubicBezTo>
                  <a:cubicBezTo>
                    <a:pt x="64722" y="234882"/>
                    <a:pt x="63171" y="242156"/>
                    <a:pt x="68039" y="246543"/>
                  </a:cubicBezTo>
                  <a:cubicBezTo>
                    <a:pt x="72907" y="250929"/>
                    <a:pt x="69430" y="256064"/>
                    <a:pt x="65739" y="258097"/>
                  </a:cubicBezTo>
                  <a:cubicBezTo>
                    <a:pt x="62048" y="260076"/>
                    <a:pt x="59480" y="265479"/>
                    <a:pt x="64295" y="269009"/>
                  </a:cubicBezTo>
                  <a:cubicBezTo>
                    <a:pt x="69109" y="272540"/>
                    <a:pt x="66969" y="277729"/>
                    <a:pt x="70125" y="278905"/>
                  </a:cubicBezTo>
                  <a:cubicBezTo>
                    <a:pt x="73281" y="280082"/>
                    <a:pt x="74404" y="276873"/>
                    <a:pt x="79861" y="278531"/>
                  </a:cubicBezTo>
                  <a:cubicBezTo>
                    <a:pt x="85317" y="280189"/>
                    <a:pt x="83177" y="286501"/>
                    <a:pt x="80396" y="288320"/>
                  </a:cubicBezTo>
                  <a:cubicBezTo>
                    <a:pt x="77614" y="290192"/>
                    <a:pt x="77079" y="292653"/>
                    <a:pt x="75474" y="296183"/>
                  </a:cubicBezTo>
                  <a:cubicBezTo>
                    <a:pt x="73923" y="299714"/>
                    <a:pt x="68734" y="302388"/>
                    <a:pt x="71516" y="306828"/>
                  </a:cubicBezTo>
                  <a:cubicBezTo>
                    <a:pt x="74297" y="311268"/>
                    <a:pt x="82054" y="307577"/>
                    <a:pt x="82910" y="303779"/>
                  </a:cubicBezTo>
                  <a:cubicBezTo>
                    <a:pt x="83766" y="299981"/>
                    <a:pt x="85959" y="298109"/>
                    <a:pt x="89382" y="295006"/>
                  </a:cubicBezTo>
                  <a:cubicBezTo>
                    <a:pt x="92806" y="291904"/>
                    <a:pt x="91254" y="287678"/>
                    <a:pt x="94464" y="283933"/>
                  </a:cubicBezTo>
                  <a:cubicBezTo>
                    <a:pt x="97727" y="280189"/>
                    <a:pt x="102702" y="280671"/>
                    <a:pt x="104360" y="283399"/>
                  </a:cubicBezTo>
                  <a:cubicBezTo>
                    <a:pt x="106018" y="286180"/>
                    <a:pt x="102595" y="289336"/>
                    <a:pt x="100080" y="292171"/>
                  </a:cubicBezTo>
                  <a:cubicBezTo>
                    <a:pt x="97566" y="295060"/>
                    <a:pt x="92378" y="295488"/>
                    <a:pt x="91575" y="298537"/>
                  </a:cubicBezTo>
                  <a:cubicBezTo>
                    <a:pt x="90719" y="301586"/>
                    <a:pt x="92592" y="305277"/>
                    <a:pt x="96122" y="304742"/>
                  </a:cubicBezTo>
                  <a:cubicBezTo>
                    <a:pt x="99653" y="304207"/>
                    <a:pt x="101097" y="306667"/>
                    <a:pt x="102702" y="309235"/>
                  </a:cubicBezTo>
                  <a:cubicBezTo>
                    <a:pt x="104360" y="311803"/>
                    <a:pt x="102220" y="315707"/>
                    <a:pt x="101043" y="317580"/>
                  </a:cubicBezTo>
                  <a:cubicBezTo>
                    <a:pt x="99920" y="319452"/>
                    <a:pt x="96122" y="322233"/>
                    <a:pt x="98422" y="325176"/>
                  </a:cubicBezTo>
                  <a:cubicBezTo>
                    <a:pt x="100722" y="328118"/>
                    <a:pt x="103557" y="326192"/>
                    <a:pt x="104734" y="323303"/>
                  </a:cubicBezTo>
                  <a:cubicBezTo>
                    <a:pt x="105911" y="320361"/>
                    <a:pt x="108960" y="321378"/>
                    <a:pt x="110511" y="318650"/>
                  </a:cubicBezTo>
                  <a:cubicBezTo>
                    <a:pt x="112063" y="315921"/>
                    <a:pt x="116716" y="315921"/>
                    <a:pt x="120354" y="317740"/>
                  </a:cubicBezTo>
                  <a:cubicBezTo>
                    <a:pt x="124045" y="319559"/>
                    <a:pt x="128003" y="319291"/>
                    <a:pt x="130357" y="321538"/>
                  </a:cubicBezTo>
                  <a:cubicBezTo>
                    <a:pt x="132710" y="323785"/>
                    <a:pt x="128057" y="326138"/>
                    <a:pt x="129180" y="328706"/>
                  </a:cubicBezTo>
                  <a:cubicBezTo>
                    <a:pt x="130303" y="331274"/>
                    <a:pt x="134315" y="330257"/>
                    <a:pt x="138487" y="328759"/>
                  </a:cubicBezTo>
                  <a:cubicBezTo>
                    <a:pt x="142660" y="327315"/>
                    <a:pt x="143302" y="323624"/>
                    <a:pt x="143997" y="319880"/>
                  </a:cubicBezTo>
                  <a:cubicBezTo>
                    <a:pt x="144692" y="316136"/>
                    <a:pt x="142392" y="313996"/>
                    <a:pt x="144318" y="311054"/>
                  </a:cubicBezTo>
                  <a:cubicBezTo>
                    <a:pt x="146244" y="308112"/>
                    <a:pt x="141911" y="302121"/>
                    <a:pt x="140306" y="299714"/>
                  </a:cubicBezTo>
                  <a:cubicBezTo>
                    <a:pt x="138701" y="297360"/>
                    <a:pt x="134636" y="297681"/>
                    <a:pt x="133941" y="295381"/>
                  </a:cubicBezTo>
                  <a:cubicBezTo>
                    <a:pt x="133245" y="293081"/>
                    <a:pt x="135973" y="291583"/>
                    <a:pt x="136455" y="290620"/>
                  </a:cubicBezTo>
                  <a:cubicBezTo>
                    <a:pt x="136990" y="289657"/>
                    <a:pt x="137043" y="288534"/>
                    <a:pt x="135545" y="287303"/>
                  </a:cubicBezTo>
                  <a:cubicBezTo>
                    <a:pt x="134048" y="286073"/>
                    <a:pt x="131801" y="282008"/>
                    <a:pt x="135331" y="280831"/>
                  </a:cubicBezTo>
                  <a:cubicBezTo>
                    <a:pt x="138915" y="279654"/>
                    <a:pt x="141376" y="281847"/>
                    <a:pt x="146725" y="284094"/>
                  </a:cubicBezTo>
                  <a:cubicBezTo>
                    <a:pt x="152074" y="286341"/>
                    <a:pt x="156193" y="280617"/>
                    <a:pt x="160205" y="282382"/>
                  </a:cubicBezTo>
                  <a:cubicBezTo>
                    <a:pt x="164217" y="284094"/>
                    <a:pt x="168817" y="285645"/>
                    <a:pt x="172722" y="281205"/>
                  </a:cubicBezTo>
                  <a:cubicBezTo>
                    <a:pt x="176627" y="276766"/>
                    <a:pt x="178285" y="269277"/>
                    <a:pt x="176466" y="262055"/>
                  </a:cubicBezTo>
                  <a:cubicBezTo>
                    <a:pt x="174648" y="254834"/>
                    <a:pt x="175236" y="252052"/>
                    <a:pt x="176466" y="243601"/>
                  </a:cubicBezTo>
                  <a:cubicBezTo>
                    <a:pt x="177697" y="235149"/>
                    <a:pt x="176894" y="227928"/>
                    <a:pt x="178392" y="222365"/>
                  </a:cubicBezTo>
                  <a:cubicBezTo>
                    <a:pt x="179890" y="216802"/>
                    <a:pt x="186790" y="217871"/>
                    <a:pt x="187325" y="209634"/>
                  </a:cubicBezTo>
                  <a:cubicBezTo>
                    <a:pt x="187860" y="201396"/>
                    <a:pt x="185293" y="201449"/>
                    <a:pt x="182458" y="195137"/>
                  </a:cubicBezTo>
                  <a:cubicBezTo>
                    <a:pt x="179622" y="188825"/>
                    <a:pt x="178820" y="179304"/>
                    <a:pt x="181281" y="174436"/>
                  </a:cubicBezTo>
                  <a:cubicBezTo>
                    <a:pt x="183688" y="169568"/>
                    <a:pt x="185400" y="166947"/>
                    <a:pt x="185560" y="161652"/>
                  </a:cubicBezTo>
                  <a:cubicBezTo>
                    <a:pt x="185774" y="156356"/>
                    <a:pt x="185721" y="154270"/>
                    <a:pt x="188128" y="153414"/>
                  </a:cubicBezTo>
                  <a:cubicBezTo>
                    <a:pt x="188716" y="153200"/>
                    <a:pt x="189197" y="153521"/>
                    <a:pt x="189518" y="154216"/>
                  </a:cubicBezTo>
                  <a:cubicBezTo>
                    <a:pt x="191712" y="152023"/>
                    <a:pt x="193691" y="149937"/>
                    <a:pt x="193958" y="146781"/>
                  </a:cubicBezTo>
                  <a:cubicBezTo>
                    <a:pt x="194172" y="143625"/>
                    <a:pt x="195295" y="141378"/>
                    <a:pt x="200270" y="139132"/>
                  </a:cubicBezTo>
                  <a:cubicBezTo>
                    <a:pt x="200752" y="138918"/>
                    <a:pt x="201126" y="138650"/>
                    <a:pt x="201501" y="138383"/>
                  </a:cubicBezTo>
                  <a:cubicBezTo>
                    <a:pt x="201501" y="138383"/>
                    <a:pt x="201447" y="138383"/>
                    <a:pt x="201394" y="138329"/>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5" name="Frihandsfigur: Form 424">
              <a:extLst>
                <a:ext uri="{FF2B5EF4-FFF2-40B4-BE49-F238E27FC236}">
                  <a16:creationId xmlns:a16="http://schemas.microsoft.com/office/drawing/2014/main" id="{27132EE3-3B1B-E8DA-EE91-90B08F07C622}"/>
                </a:ext>
              </a:extLst>
            </p:cNvPr>
            <p:cNvSpPr/>
            <p:nvPr/>
          </p:nvSpPr>
          <p:spPr>
            <a:xfrm>
              <a:off x="4953307" y="4943285"/>
              <a:ext cx="136618" cy="266816"/>
            </a:xfrm>
            <a:custGeom>
              <a:avLst/>
              <a:gdLst>
                <a:gd name="connsiteX0" fmla="*/ 128347 w 136618"/>
                <a:gd name="connsiteY0" fmla="*/ 210650 h 266816"/>
                <a:gd name="connsiteX1" fmla="*/ 129203 w 136618"/>
                <a:gd name="connsiteY1" fmla="*/ 202894 h 266816"/>
                <a:gd name="connsiteX2" fmla="*/ 133910 w 136618"/>
                <a:gd name="connsiteY2" fmla="*/ 194335 h 266816"/>
                <a:gd name="connsiteX3" fmla="*/ 132786 w 136618"/>
                <a:gd name="connsiteY3" fmla="*/ 186525 h 266816"/>
                <a:gd name="connsiteX4" fmla="*/ 126581 w 136618"/>
                <a:gd name="connsiteY4" fmla="*/ 182353 h 266816"/>
                <a:gd name="connsiteX5" fmla="*/ 124174 w 136618"/>
                <a:gd name="connsiteY5" fmla="*/ 177967 h 266816"/>
                <a:gd name="connsiteX6" fmla="*/ 123211 w 136618"/>
                <a:gd name="connsiteY6" fmla="*/ 175452 h 266816"/>
                <a:gd name="connsiteX7" fmla="*/ 121500 w 136618"/>
                <a:gd name="connsiteY7" fmla="*/ 170745 h 266816"/>
                <a:gd name="connsiteX8" fmla="*/ 125298 w 136618"/>
                <a:gd name="connsiteY8" fmla="*/ 167857 h 266816"/>
                <a:gd name="connsiteX9" fmla="*/ 132626 w 136618"/>
                <a:gd name="connsiteY9" fmla="*/ 165610 h 266816"/>
                <a:gd name="connsiteX10" fmla="*/ 130754 w 136618"/>
                <a:gd name="connsiteY10" fmla="*/ 161010 h 266816"/>
                <a:gd name="connsiteX11" fmla="*/ 128186 w 136618"/>
                <a:gd name="connsiteY11" fmla="*/ 158335 h 266816"/>
                <a:gd name="connsiteX12" fmla="*/ 123960 w 136618"/>
                <a:gd name="connsiteY12" fmla="*/ 153895 h 266816"/>
                <a:gd name="connsiteX13" fmla="*/ 118932 w 136618"/>
                <a:gd name="connsiteY13" fmla="*/ 140629 h 266816"/>
                <a:gd name="connsiteX14" fmla="*/ 118451 w 136618"/>
                <a:gd name="connsiteY14" fmla="*/ 137527 h 266816"/>
                <a:gd name="connsiteX15" fmla="*/ 113797 w 136618"/>
                <a:gd name="connsiteY15" fmla="*/ 121586 h 266816"/>
                <a:gd name="connsiteX16" fmla="*/ 110587 w 136618"/>
                <a:gd name="connsiteY16" fmla="*/ 110674 h 266816"/>
                <a:gd name="connsiteX17" fmla="*/ 109197 w 136618"/>
                <a:gd name="connsiteY17" fmla="*/ 107625 h 266816"/>
                <a:gd name="connsiteX18" fmla="*/ 107538 w 136618"/>
                <a:gd name="connsiteY18" fmla="*/ 104576 h 266816"/>
                <a:gd name="connsiteX19" fmla="*/ 108501 w 136618"/>
                <a:gd name="connsiteY19" fmla="*/ 100885 h 266816"/>
                <a:gd name="connsiteX20" fmla="*/ 108983 w 136618"/>
                <a:gd name="connsiteY20" fmla="*/ 98371 h 266816"/>
                <a:gd name="connsiteX21" fmla="*/ 105452 w 136618"/>
                <a:gd name="connsiteY21" fmla="*/ 96338 h 266816"/>
                <a:gd name="connsiteX22" fmla="*/ 102992 w 136618"/>
                <a:gd name="connsiteY22" fmla="*/ 95429 h 266816"/>
                <a:gd name="connsiteX23" fmla="*/ 99622 w 136618"/>
                <a:gd name="connsiteY23" fmla="*/ 90294 h 266816"/>
                <a:gd name="connsiteX24" fmla="*/ 100477 w 136618"/>
                <a:gd name="connsiteY24" fmla="*/ 88529 h 266816"/>
                <a:gd name="connsiteX25" fmla="*/ 103045 w 136618"/>
                <a:gd name="connsiteY25" fmla="*/ 80505 h 266816"/>
                <a:gd name="connsiteX26" fmla="*/ 103259 w 136618"/>
                <a:gd name="connsiteY26" fmla="*/ 79382 h 266816"/>
                <a:gd name="connsiteX27" fmla="*/ 108020 w 136618"/>
                <a:gd name="connsiteY27" fmla="*/ 68416 h 266816"/>
                <a:gd name="connsiteX28" fmla="*/ 113476 w 136618"/>
                <a:gd name="connsiteY28" fmla="*/ 61943 h 266816"/>
                <a:gd name="connsiteX29" fmla="*/ 114225 w 136618"/>
                <a:gd name="connsiteY29" fmla="*/ 60820 h 266816"/>
                <a:gd name="connsiteX30" fmla="*/ 113476 w 136618"/>
                <a:gd name="connsiteY30" fmla="*/ 56487 h 266816"/>
                <a:gd name="connsiteX31" fmla="*/ 111871 w 136618"/>
                <a:gd name="connsiteY31" fmla="*/ 51833 h 266816"/>
                <a:gd name="connsiteX32" fmla="*/ 111925 w 136618"/>
                <a:gd name="connsiteY32" fmla="*/ 49640 h 266816"/>
                <a:gd name="connsiteX33" fmla="*/ 112032 w 136618"/>
                <a:gd name="connsiteY33" fmla="*/ 47019 h 266816"/>
                <a:gd name="connsiteX34" fmla="*/ 112192 w 136618"/>
                <a:gd name="connsiteY34" fmla="*/ 44559 h 266816"/>
                <a:gd name="connsiteX35" fmla="*/ 112192 w 136618"/>
                <a:gd name="connsiteY35" fmla="*/ 44559 h 266816"/>
                <a:gd name="connsiteX36" fmla="*/ 112192 w 136618"/>
                <a:gd name="connsiteY36" fmla="*/ 44559 h 266816"/>
                <a:gd name="connsiteX37" fmla="*/ 112299 w 136618"/>
                <a:gd name="connsiteY37" fmla="*/ 43168 h 266816"/>
                <a:gd name="connsiteX38" fmla="*/ 113957 w 136618"/>
                <a:gd name="connsiteY38" fmla="*/ 26211 h 266816"/>
                <a:gd name="connsiteX39" fmla="*/ 111015 w 136618"/>
                <a:gd name="connsiteY39" fmla="*/ 21450 h 266816"/>
                <a:gd name="connsiteX40" fmla="*/ 110373 w 136618"/>
                <a:gd name="connsiteY40" fmla="*/ 21290 h 266816"/>
                <a:gd name="connsiteX41" fmla="*/ 107592 w 136618"/>
                <a:gd name="connsiteY41" fmla="*/ 19203 h 266816"/>
                <a:gd name="connsiteX42" fmla="*/ 105452 w 136618"/>
                <a:gd name="connsiteY42" fmla="*/ 17866 h 266816"/>
                <a:gd name="connsiteX43" fmla="*/ 96573 w 136618"/>
                <a:gd name="connsiteY43" fmla="*/ 15940 h 266816"/>
                <a:gd name="connsiteX44" fmla="*/ 95396 w 136618"/>
                <a:gd name="connsiteY44" fmla="*/ 15620 h 266816"/>
                <a:gd name="connsiteX45" fmla="*/ 87907 w 136618"/>
                <a:gd name="connsiteY45" fmla="*/ 11180 h 266816"/>
                <a:gd name="connsiteX46" fmla="*/ 84697 w 136618"/>
                <a:gd name="connsiteY46" fmla="*/ 7970 h 266816"/>
                <a:gd name="connsiteX47" fmla="*/ 83521 w 136618"/>
                <a:gd name="connsiteY47" fmla="*/ 6954 h 266816"/>
                <a:gd name="connsiteX48" fmla="*/ 82718 w 136618"/>
                <a:gd name="connsiteY48" fmla="*/ 6205 h 266816"/>
                <a:gd name="connsiteX49" fmla="*/ 77155 w 136618"/>
                <a:gd name="connsiteY49" fmla="*/ 0 h 266816"/>
                <a:gd name="connsiteX50" fmla="*/ 77102 w 136618"/>
                <a:gd name="connsiteY50" fmla="*/ 107 h 266816"/>
                <a:gd name="connsiteX51" fmla="*/ 61536 w 136618"/>
                <a:gd name="connsiteY51" fmla="*/ 7435 h 266816"/>
                <a:gd name="connsiteX52" fmla="*/ 52068 w 136618"/>
                <a:gd name="connsiteY52" fmla="*/ 10538 h 266816"/>
                <a:gd name="connsiteX53" fmla="*/ 56080 w 136618"/>
                <a:gd name="connsiteY53" fmla="*/ 33325 h 266816"/>
                <a:gd name="connsiteX54" fmla="*/ 61054 w 136618"/>
                <a:gd name="connsiteY54" fmla="*/ 39958 h 266816"/>
                <a:gd name="connsiteX55" fmla="*/ 61215 w 136618"/>
                <a:gd name="connsiteY55" fmla="*/ 40440 h 266816"/>
                <a:gd name="connsiteX56" fmla="*/ 61215 w 136618"/>
                <a:gd name="connsiteY56" fmla="*/ 78419 h 266816"/>
                <a:gd name="connsiteX57" fmla="*/ 60894 w 136618"/>
                <a:gd name="connsiteY57" fmla="*/ 86656 h 266816"/>
                <a:gd name="connsiteX58" fmla="*/ 60091 w 136618"/>
                <a:gd name="connsiteY58" fmla="*/ 87405 h 266816"/>
                <a:gd name="connsiteX59" fmla="*/ 54261 w 136618"/>
                <a:gd name="connsiteY59" fmla="*/ 87405 h 266816"/>
                <a:gd name="connsiteX60" fmla="*/ 53458 w 136618"/>
                <a:gd name="connsiteY60" fmla="*/ 86603 h 266816"/>
                <a:gd name="connsiteX61" fmla="*/ 53244 w 136618"/>
                <a:gd name="connsiteY61" fmla="*/ 80719 h 266816"/>
                <a:gd name="connsiteX62" fmla="*/ 48912 w 136618"/>
                <a:gd name="connsiteY62" fmla="*/ 79863 h 266816"/>
                <a:gd name="connsiteX63" fmla="*/ 48323 w 136618"/>
                <a:gd name="connsiteY63" fmla="*/ 79382 h 266816"/>
                <a:gd name="connsiteX64" fmla="*/ 48377 w 136618"/>
                <a:gd name="connsiteY64" fmla="*/ 78633 h 266816"/>
                <a:gd name="connsiteX65" fmla="*/ 51693 w 136618"/>
                <a:gd name="connsiteY65" fmla="*/ 69486 h 266816"/>
                <a:gd name="connsiteX66" fmla="*/ 50516 w 136618"/>
                <a:gd name="connsiteY66" fmla="*/ 62425 h 266816"/>
                <a:gd name="connsiteX67" fmla="*/ 37625 w 136618"/>
                <a:gd name="connsiteY67" fmla="*/ 63762 h 266816"/>
                <a:gd name="connsiteX68" fmla="*/ 37411 w 136618"/>
                <a:gd name="connsiteY68" fmla="*/ 68255 h 266816"/>
                <a:gd name="connsiteX69" fmla="*/ 36822 w 136618"/>
                <a:gd name="connsiteY69" fmla="*/ 69004 h 266816"/>
                <a:gd name="connsiteX70" fmla="*/ 21363 w 136618"/>
                <a:gd name="connsiteY70" fmla="*/ 73069 h 266816"/>
                <a:gd name="connsiteX71" fmla="*/ 28050 w 136618"/>
                <a:gd name="connsiteY71" fmla="*/ 82912 h 266816"/>
                <a:gd name="connsiteX72" fmla="*/ 28264 w 136618"/>
                <a:gd name="connsiteY72" fmla="*/ 83554 h 266816"/>
                <a:gd name="connsiteX73" fmla="*/ 27943 w 136618"/>
                <a:gd name="connsiteY73" fmla="*/ 84142 h 266816"/>
                <a:gd name="connsiteX74" fmla="*/ 15693 w 136618"/>
                <a:gd name="connsiteY74" fmla="*/ 88154 h 266816"/>
                <a:gd name="connsiteX75" fmla="*/ 14089 w 136618"/>
                <a:gd name="connsiteY75" fmla="*/ 88208 h 266816"/>
                <a:gd name="connsiteX76" fmla="*/ 12484 w 136618"/>
                <a:gd name="connsiteY76" fmla="*/ 88101 h 266816"/>
                <a:gd name="connsiteX77" fmla="*/ 12484 w 136618"/>
                <a:gd name="connsiteY77" fmla="*/ 88475 h 266816"/>
                <a:gd name="connsiteX78" fmla="*/ 1946 w 136618"/>
                <a:gd name="connsiteY78" fmla="*/ 102918 h 266816"/>
                <a:gd name="connsiteX79" fmla="*/ 2160 w 136618"/>
                <a:gd name="connsiteY79" fmla="*/ 103346 h 266816"/>
                <a:gd name="connsiteX80" fmla="*/ 823 w 136618"/>
                <a:gd name="connsiteY80" fmla="*/ 112225 h 266816"/>
                <a:gd name="connsiteX81" fmla="*/ 341 w 136618"/>
                <a:gd name="connsiteY81" fmla="*/ 132285 h 266816"/>
                <a:gd name="connsiteX82" fmla="*/ 8204 w 136618"/>
                <a:gd name="connsiteY82" fmla="*/ 135976 h 266816"/>
                <a:gd name="connsiteX83" fmla="*/ 8686 w 136618"/>
                <a:gd name="connsiteY83" fmla="*/ 136832 h 266816"/>
                <a:gd name="connsiteX84" fmla="*/ 10023 w 136618"/>
                <a:gd name="connsiteY84" fmla="*/ 146353 h 266816"/>
                <a:gd name="connsiteX85" fmla="*/ 15747 w 136618"/>
                <a:gd name="connsiteY85" fmla="*/ 154323 h 266816"/>
                <a:gd name="connsiteX86" fmla="*/ 15907 w 136618"/>
                <a:gd name="connsiteY86" fmla="*/ 154751 h 266816"/>
                <a:gd name="connsiteX87" fmla="*/ 14730 w 136618"/>
                <a:gd name="connsiteY87" fmla="*/ 163631 h 266816"/>
                <a:gd name="connsiteX88" fmla="*/ 14089 w 136618"/>
                <a:gd name="connsiteY88" fmla="*/ 167803 h 266816"/>
                <a:gd name="connsiteX89" fmla="*/ 13233 w 136618"/>
                <a:gd name="connsiteY89" fmla="*/ 172617 h 266816"/>
                <a:gd name="connsiteX90" fmla="*/ 12109 w 136618"/>
                <a:gd name="connsiteY90" fmla="*/ 173848 h 266816"/>
                <a:gd name="connsiteX91" fmla="*/ 10130 w 136618"/>
                <a:gd name="connsiteY91" fmla="*/ 178929 h 266816"/>
                <a:gd name="connsiteX92" fmla="*/ 12484 w 136618"/>
                <a:gd name="connsiteY92" fmla="*/ 182781 h 266816"/>
                <a:gd name="connsiteX93" fmla="*/ 21898 w 136618"/>
                <a:gd name="connsiteY93" fmla="*/ 184867 h 266816"/>
                <a:gd name="connsiteX94" fmla="*/ 29013 w 136618"/>
                <a:gd name="connsiteY94" fmla="*/ 186097 h 266816"/>
                <a:gd name="connsiteX95" fmla="*/ 31741 w 136618"/>
                <a:gd name="connsiteY95" fmla="*/ 186204 h 266816"/>
                <a:gd name="connsiteX96" fmla="*/ 32864 w 136618"/>
                <a:gd name="connsiteY96" fmla="*/ 188665 h 266816"/>
                <a:gd name="connsiteX97" fmla="*/ 26231 w 136618"/>
                <a:gd name="connsiteY97" fmla="*/ 234240 h 266816"/>
                <a:gd name="connsiteX98" fmla="*/ 33292 w 136618"/>
                <a:gd name="connsiteY98" fmla="*/ 236112 h 266816"/>
                <a:gd name="connsiteX99" fmla="*/ 35432 w 136618"/>
                <a:gd name="connsiteY99" fmla="*/ 240605 h 266816"/>
                <a:gd name="connsiteX100" fmla="*/ 39069 w 136618"/>
                <a:gd name="connsiteY100" fmla="*/ 245794 h 266816"/>
                <a:gd name="connsiteX101" fmla="*/ 44632 w 136618"/>
                <a:gd name="connsiteY101" fmla="*/ 249645 h 266816"/>
                <a:gd name="connsiteX102" fmla="*/ 51319 w 136618"/>
                <a:gd name="connsiteY102" fmla="*/ 247666 h 266816"/>
                <a:gd name="connsiteX103" fmla="*/ 56775 w 136618"/>
                <a:gd name="connsiteY103" fmla="*/ 247666 h 266816"/>
                <a:gd name="connsiteX104" fmla="*/ 58861 w 136618"/>
                <a:gd name="connsiteY104" fmla="*/ 249003 h 266816"/>
                <a:gd name="connsiteX105" fmla="*/ 68597 w 136618"/>
                <a:gd name="connsiteY105" fmla="*/ 266816 h 266816"/>
                <a:gd name="connsiteX106" fmla="*/ 72662 w 136618"/>
                <a:gd name="connsiteY106" fmla="*/ 264302 h 266816"/>
                <a:gd name="connsiteX107" fmla="*/ 102082 w 136618"/>
                <a:gd name="connsiteY107" fmla="*/ 248094 h 266816"/>
                <a:gd name="connsiteX108" fmla="*/ 100905 w 136618"/>
                <a:gd name="connsiteY108" fmla="*/ 241354 h 266816"/>
                <a:gd name="connsiteX109" fmla="*/ 111657 w 136618"/>
                <a:gd name="connsiteY109" fmla="*/ 234454 h 266816"/>
                <a:gd name="connsiteX110" fmla="*/ 135729 w 136618"/>
                <a:gd name="connsiteY110" fmla="*/ 221348 h 266816"/>
                <a:gd name="connsiteX111" fmla="*/ 128400 w 136618"/>
                <a:gd name="connsiteY111" fmla="*/ 210650 h 2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6618" h="266816">
                  <a:moveTo>
                    <a:pt x="128347" y="210650"/>
                  </a:moveTo>
                  <a:cubicBezTo>
                    <a:pt x="125351" y="208136"/>
                    <a:pt x="124870" y="206264"/>
                    <a:pt x="129203" y="202894"/>
                  </a:cubicBezTo>
                  <a:cubicBezTo>
                    <a:pt x="133482" y="199524"/>
                    <a:pt x="137173" y="197117"/>
                    <a:pt x="133910" y="194335"/>
                  </a:cubicBezTo>
                  <a:cubicBezTo>
                    <a:pt x="131449" y="192249"/>
                    <a:pt x="131182" y="189146"/>
                    <a:pt x="132786" y="186525"/>
                  </a:cubicBezTo>
                  <a:cubicBezTo>
                    <a:pt x="130807" y="185081"/>
                    <a:pt x="128186" y="183262"/>
                    <a:pt x="126581" y="182353"/>
                  </a:cubicBezTo>
                  <a:cubicBezTo>
                    <a:pt x="124709" y="181337"/>
                    <a:pt x="124388" y="179464"/>
                    <a:pt x="124174" y="177967"/>
                  </a:cubicBezTo>
                  <a:cubicBezTo>
                    <a:pt x="124014" y="176843"/>
                    <a:pt x="123853" y="175934"/>
                    <a:pt x="123211" y="175452"/>
                  </a:cubicBezTo>
                  <a:cubicBezTo>
                    <a:pt x="121767" y="174490"/>
                    <a:pt x="121018" y="172457"/>
                    <a:pt x="121500" y="170745"/>
                  </a:cubicBezTo>
                  <a:cubicBezTo>
                    <a:pt x="121928" y="169087"/>
                    <a:pt x="123318" y="168017"/>
                    <a:pt x="125298" y="167857"/>
                  </a:cubicBezTo>
                  <a:cubicBezTo>
                    <a:pt x="126956" y="167696"/>
                    <a:pt x="131931" y="167268"/>
                    <a:pt x="132626" y="165610"/>
                  </a:cubicBezTo>
                  <a:cubicBezTo>
                    <a:pt x="133214" y="164166"/>
                    <a:pt x="132572" y="162507"/>
                    <a:pt x="130754" y="161010"/>
                  </a:cubicBezTo>
                  <a:cubicBezTo>
                    <a:pt x="129684" y="160154"/>
                    <a:pt x="128989" y="159298"/>
                    <a:pt x="128186" y="158335"/>
                  </a:cubicBezTo>
                  <a:cubicBezTo>
                    <a:pt x="127223" y="157158"/>
                    <a:pt x="126100" y="155821"/>
                    <a:pt x="123960" y="153895"/>
                  </a:cubicBezTo>
                  <a:cubicBezTo>
                    <a:pt x="120376" y="150686"/>
                    <a:pt x="119788" y="146246"/>
                    <a:pt x="118932" y="140629"/>
                  </a:cubicBezTo>
                  <a:cubicBezTo>
                    <a:pt x="118772" y="139613"/>
                    <a:pt x="118665" y="138597"/>
                    <a:pt x="118451" y="137527"/>
                  </a:cubicBezTo>
                  <a:cubicBezTo>
                    <a:pt x="117541" y="131750"/>
                    <a:pt x="116151" y="124689"/>
                    <a:pt x="113797" y="121586"/>
                  </a:cubicBezTo>
                  <a:cubicBezTo>
                    <a:pt x="111711" y="118805"/>
                    <a:pt x="110641" y="115167"/>
                    <a:pt x="110587" y="110674"/>
                  </a:cubicBezTo>
                  <a:cubicBezTo>
                    <a:pt x="110587" y="109016"/>
                    <a:pt x="109946" y="108374"/>
                    <a:pt x="109197" y="107625"/>
                  </a:cubicBezTo>
                  <a:cubicBezTo>
                    <a:pt x="108501" y="106930"/>
                    <a:pt x="107699" y="106127"/>
                    <a:pt x="107538" y="104576"/>
                  </a:cubicBezTo>
                  <a:cubicBezTo>
                    <a:pt x="107431" y="103025"/>
                    <a:pt x="108020" y="101848"/>
                    <a:pt x="108501" y="100885"/>
                  </a:cubicBezTo>
                  <a:cubicBezTo>
                    <a:pt x="109090" y="99762"/>
                    <a:pt x="109357" y="99173"/>
                    <a:pt x="108983" y="98371"/>
                  </a:cubicBezTo>
                  <a:cubicBezTo>
                    <a:pt x="108394" y="97194"/>
                    <a:pt x="107057" y="96766"/>
                    <a:pt x="105452" y="96338"/>
                  </a:cubicBezTo>
                  <a:cubicBezTo>
                    <a:pt x="104650" y="96071"/>
                    <a:pt x="103794" y="95857"/>
                    <a:pt x="102992" y="95429"/>
                  </a:cubicBezTo>
                  <a:cubicBezTo>
                    <a:pt x="101440" y="94680"/>
                    <a:pt x="99461" y="92754"/>
                    <a:pt x="99622" y="90294"/>
                  </a:cubicBezTo>
                  <a:cubicBezTo>
                    <a:pt x="99729" y="89652"/>
                    <a:pt x="99996" y="89010"/>
                    <a:pt x="100477" y="88529"/>
                  </a:cubicBezTo>
                  <a:cubicBezTo>
                    <a:pt x="101868" y="87191"/>
                    <a:pt x="102136" y="85640"/>
                    <a:pt x="103045" y="80505"/>
                  </a:cubicBezTo>
                  <a:lnTo>
                    <a:pt x="103259" y="79382"/>
                  </a:lnTo>
                  <a:cubicBezTo>
                    <a:pt x="104382" y="73230"/>
                    <a:pt x="104971" y="69860"/>
                    <a:pt x="108020" y="68416"/>
                  </a:cubicBezTo>
                  <a:cubicBezTo>
                    <a:pt x="109999" y="67453"/>
                    <a:pt x="112192" y="64029"/>
                    <a:pt x="113476" y="61943"/>
                  </a:cubicBezTo>
                  <a:cubicBezTo>
                    <a:pt x="113743" y="61515"/>
                    <a:pt x="114011" y="61141"/>
                    <a:pt x="114225" y="60820"/>
                  </a:cubicBezTo>
                  <a:cubicBezTo>
                    <a:pt x="115241" y="59269"/>
                    <a:pt x="114920" y="57503"/>
                    <a:pt x="113476" y="56487"/>
                  </a:cubicBezTo>
                  <a:cubicBezTo>
                    <a:pt x="111711" y="55257"/>
                    <a:pt x="111818" y="53920"/>
                    <a:pt x="111871" y="51833"/>
                  </a:cubicBezTo>
                  <a:cubicBezTo>
                    <a:pt x="111871" y="51191"/>
                    <a:pt x="111925" y="50496"/>
                    <a:pt x="111925" y="49640"/>
                  </a:cubicBezTo>
                  <a:cubicBezTo>
                    <a:pt x="111925" y="49052"/>
                    <a:pt x="111925" y="48089"/>
                    <a:pt x="112032" y="47019"/>
                  </a:cubicBezTo>
                  <a:cubicBezTo>
                    <a:pt x="112085" y="47019"/>
                    <a:pt x="112139" y="45628"/>
                    <a:pt x="112192" y="44559"/>
                  </a:cubicBezTo>
                  <a:cubicBezTo>
                    <a:pt x="112192" y="44559"/>
                    <a:pt x="112192" y="44559"/>
                    <a:pt x="112192" y="44559"/>
                  </a:cubicBezTo>
                  <a:cubicBezTo>
                    <a:pt x="112192" y="44559"/>
                    <a:pt x="112192" y="44559"/>
                    <a:pt x="112192" y="44559"/>
                  </a:cubicBezTo>
                  <a:cubicBezTo>
                    <a:pt x="112192" y="43756"/>
                    <a:pt x="112246" y="43114"/>
                    <a:pt x="112299" y="43168"/>
                  </a:cubicBezTo>
                  <a:cubicBezTo>
                    <a:pt x="112781" y="37284"/>
                    <a:pt x="113529" y="29527"/>
                    <a:pt x="113957" y="26211"/>
                  </a:cubicBezTo>
                  <a:cubicBezTo>
                    <a:pt x="114439" y="22252"/>
                    <a:pt x="113476" y="22039"/>
                    <a:pt x="111015" y="21450"/>
                  </a:cubicBezTo>
                  <a:lnTo>
                    <a:pt x="110373" y="21290"/>
                  </a:lnTo>
                  <a:cubicBezTo>
                    <a:pt x="108662" y="20862"/>
                    <a:pt x="108073" y="19952"/>
                    <a:pt x="107592" y="19203"/>
                  </a:cubicBezTo>
                  <a:cubicBezTo>
                    <a:pt x="107110" y="18508"/>
                    <a:pt x="106790" y="18027"/>
                    <a:pt x="105452" y="17866"/>
                  </a:cubicBezTo>
                  <a:cubicBezTo>
                    <a:pt x="102457" y="17545"/>
                    <a:pt x="100371" y="16957"/>
                    <a:pt x="96573" y="15940"/>
                  </a:cubicBezTo>
                  <a:lnTo>
                    <a:pt x="95396" y="15620"/>
                  </a:lnTo>
                  <a:cubicBezTo>
                    <a:pt x="90903" y="14443"/>
                    <a:pt x="89298" y="13480"/>
                    <a:pt x="87907" y="11180"/>
                  </a:cubicBezTo>
                  <a:cubicBezTo>
                    <a:pt x="87212" y="10056"/>
                    <a:pt x="85874" y="8933"/>
                    <a:pt x="84697" y="7970"/>
                  </a:cubicBezTo>
                  <a:cubicBezTo>
                    <a:pt x="84697" y="7970"/>
                    <a:pt x="83521" y="7007"/>
                    <a:pt x="83521" y="6954"/>
                  </a:cubicBezTo>
                  <a:cubicBezTo>
                    <a:pt x="83253" y="6686"/>
                    <a:pt x="82986" y="6472"/>
                    <a:pt x="82718" y="6205"/>
                  </a:cubicBezTo>
                  <a:cubicBezTo>
                    <a:pt x="82076" y="5510"/>
                    <a:pt x="79616" y="2728"/>
                    <a:pt x="77155" y="0"/>
                  </a:cubicBezTo>
                  <a:cubicBezTo>
                    <a:pt x="77155" y="0"/>
                    <a:pt x="77102" y="107"/>
                    <a:pt x="77102" y="107"/>
                  </a:cubicBezTo>
                  <a:cubicBezTo>
                    <a:pt x="74481" y="4707"/>
                    <a:pt x="67527" y="4547"/>
                    <a:pt x="61536" y="7435"/>
                  </a:cubicBezTo>
                  <a:cubicBezTo>
                    <a:pt x="57363" y="9468"/>
                    <a:pt x="54261" y="10056"/>
                    <a:pt x="52068" y="10538"/>
                  </a:cubicBezTo>
                  <a:lnTo>
                    <a:pt x="56080" y="33325"/>
                  </a:lnTo>
                  <a:lnTo>
                    <a:pt x="61054" y="39958"/>
                  </a:lnTo>
                  <a:cubicBezTo>
                    <a:pt x="61054" y="39958"/>
                    <a:pt x="61215" y="40279"/>
                    <a:pt x="61215" y="40440"/>
                  </a:cubicBezTo>
                  <a:lnTo>
                    <a:pt x="61215" y="78419"/>
                  </a:lnTo>
                  <a:lnTo>
                    <a:pt x="60894" y="86656"/>
                  </a:lnTo>
                  <a:cubicBezTo>
                    <a:pt x="60894" y="87084"/>
                    <a:pt x="60519" y="87405"/>
                    <a:pt x="60091" y="87405"/>
                  </a:cubicBezTo>
                  <a:lnTo>
                    <a:pt x="54261" y="87405"/>
                  </a:lnTo>
                  <a:cubicBezTo>
                    <a:pt x="53833" y="87405"/>
                    <a:pt x="53458" y="87031"/>
                    <a:pt x="53458" y="86603"/>
                  </a:cubicBezTo>
                  <a:lnTo>
                    <a:pt x="53244" y="80719"/>
                  </a:lnTo>
                  <a:lnTo>
                    <a:pt x="48912" y="79863"/>
                  </a:lnTo>
                  <a:cubicBezTo>
                    <a:pt x="48644" y="79809"/>
                    <a:pt x="48430" y="79649"/>
                    <a:pt x="48323" y="79382"/>
                  </a:cubicBezTo>
                  <a:cubicBezTo>
                    <a:pt x="48216" y="79114"/>
                    <a:pt x="48216" y="78847"/>
                    <a:pt x="48377" y="78633"/>
                  </a:cubicBezTo>
                  <a:cubicBezTo>
                    <a:pt x="48377" y="78633"/>
                    <a:pt x="51426" y="73925"/>
                    <a:pt x="51693" y="69486"/>
                  </a:cubicBezTo>
                  <a:cubicBezTo>
                    <a:pt x="51907" y="66116"/>
                    <a:pt x="50944" y="63495"/>
                    <a:pt x="50516" y="62425"/>
                  </a:cubicBezTo>
                  <a:lnTo>
                    <a:pt x="37625" y="63762"/>
                  </a:lnTo>
                  <a:lnTo>
                    <a:pt x="37411" y="68255"/>
                  </a:lnTo>
                  <a:cubicBezTo>
                    <a:pt x="37411" y="68630"/>
                    <a:pt x="37143" y="68897"/>
                    <a:pt x="36822" y="69004"/>
                  </a:cubicBezTo>
                  <a:lnTo>
                    <a:pt x="21363" y="73069"/>
                  </a:lnTo>
                  <a:cubicBezTo>
                    <a:pt x="23824" y="78098"/>
                    <a:pt x="27996" y="82805"/>
                    <a:pt x="28050" y="82912"/>
                  </a:cubicBezTo>
                  <a:cubicBezTo>
                    <a:pt x="28210" y="83072"/>
                    <a:pt x="28264" y="83340"/>
                    <a:pt x="28264" y="83554"/>
                  </a:cubicBezTo>
                  <a:cubicBezTo>
                    <a:pt x="28264" y="83768"/>
                    <a:pt x="28103" y="83982"/>
                    <a:pt x="27943" y="84142"/>
                  </a:cubicBezTo>
                  <a:cubicBezTo>
                    <a:pt x="27782" y="84249"/>
                    <a:pt x="23343" y="87405"/>
                    <a:pt x="15693" y="88154"/>
                  </a:cubicBezTo>
                  <a:cubicBezTo>
                    <a:pt x="15158" y="88154"/>
                    <a:pt x="14624" y="88208"/>
                    <a:pt x="14089" y="88208"/>
                  </a:cubicBezTo>
                  <a:cubicBezTo>
                    <a:pt x="13554" y="88208"/>
                    <a:pt x="13019" y="88154"/>
                    <a:pt x="12484" y="88101"/>
                  </a:cubicBezTo>
                  <a:cubicBezTo>
                    <a:pt x="12484" y="88208"/>
                    <a:pt x="12484" y="88315"/>
                    <a:pt x="12484" y="88475"/>
                  </a:cubicBezTo>
                  <a:cubicBezTo>
                    <a:pt x="12270" y="88957"/>
                    <a:pt x="8204" y="97729"/>
                    <a:pt x="1946" y="102918"/>
                  </a:cubicBezTo>
                  <a:cubicBezTo>
                    <a:pt x="2053" y="103025"/>
                    <a:pt x="2160" y="103185"/>
                    <a:pt x="2160" y="103346"/>
                  </a:cubicBezTo>
                  <a:cubicBezTo>
                    <a:pt x="2160" y="103560"/>
                    <a:pt x="2588" y="108695"/>
                    <a:pt x="823" y="112225"/>
                  </a:cubicBezTo>
                  <a:cubicBezTo>
                    <a:pt x="-408" y="114793"/>
                    <a:pt x="20" y="127096"/>
                    <a:pt x="341" y="132285"/>
                  </a:cubicBezTo>
                  <a:lnTo>
                    <a:pt x="8204" y="135976"/>
                  </a:lnTo>
                  <a:cubicBezTo>
                    <a:pt x="8525" y="136136"/>
                    <a:pt x="8739" y="136457"/>
                    <a:pt x="8686" y="136832"/>
                  </a:cubicBezTo>
                  <a:cubicBezTo>
                    <a:pt x="8686" y="136885"/>
                    <a:pt x="7937" y="142983"/>
                    <a:pt x="10023" y="146353"/>
                  </a:cubicBezTo>
                  <a:cubicBezTo>
                    <a:pt x="12270" y="149937"/>
                    <a:pt x="15693" y="154270"/>
                    <a:pt x="15747" y="154323"/>
                  </a:cubicBezTo>
                  <a:cubicBezTo>
                    <a:pt x="15854" y="154430"/>
                    <a:pt x="15907" y="154591"/>
                    <a:pt x="15907" y="154751"/>
                  </a:cubicBezTo>
                  <a:cubicBezTo>
                    <a:pt x="16014" y="155447"/>
                    <a:pt x="16710" y="161438"/>
                    <a:pt x="14730" y="163631"/>
                  </a:cubicBezTo>
                  <a:cubicBezTo>
                    <a:pt x="14035" y="164380"/>
                    <a:pt x="14035" y="166091"/>
                    <a:pt x="14089" y="167803"/>
                  </a:cubicBezTo>
                  <a:cubicBezTo>
                    <a:pt x="14089" y="169622"/>
                    <a:pt x="14142" y="171441"/>
                    <a:pt x="13233" y="172617"/>
                  </a:cubicBezTo>
                  <a:cubicBezTo>
                    <a:pt x="12858" y="173045"/>
                    <a:pt x="12484" y="173473"/>
                    <a:pt x="12109" y="173848"/>
                  </a:cubicBezTo>
                  <a:cubicBezTo>
                    <a:pt x="10826" y="175185"/>
                    <a:pt x="9756" y="176308"/>
                    <a:pt x="10130" y="178929"/>
                  </a:cubicBezTo>
                  <a:cubicBezTo>
                    <a:pt x="10398" y="180588"/>
                    <a:pt x="11467" y="181925"/>
                    <a:pt x="12484" y="182781"/>
                  </a:cubicBezTo>
                  <a:cubicBezTo>
                    <a:pt x="15212" y="182460"/>
                    <a:pt x="18261" y="182620"/>
                    <a:pt x="21898" y="184867"/>
                  </a:cubicBezTo>
                  <a:cubicBezTo>
                    <a:pt x="26285" y="187542"/>
                    <a:pt x="28906" y="186151"/>
                    <a:pt x="29013" y="186097"/>
                  </a:cubicBezTo>
                  <a:cubicBezTo>
                    <a:pt x="29869" y="185616"/>
                    <a:pt x="30938" y="185669"/>
                    <a:pt x="31741" y="186204"/>
                  </a:cubicBezTo>
                  <a:cubicBezTo>
                    <a:pt x="32543" y="186739"/>
                    <a:pt x="32971" y="187702"/>
                    <a:pt x="32864" y="188665"/>
                  </a:cubicBezTo>
                  <a:lnTo>
                    <a:pt x="26231" y="234240"/>
                  </a:lnTo>
                  <a:cubicBezTo>
                    <a:pt x="28638" y="234133"/>
                    <a:pt x="31527" y="234454"/>
                    <a:pt x="33292" y="236112"/>
                  </a:cubicBezTo>
                  <a:cubicBezTo>
                    <a:pt x="34576" y="237342"/>
                    <a:pt x="35004" y="239001"/>
                    <a:pt x="35432" y="240605"/>
                  </a:cubicBezTo>
                  <a:cubicBezTo>
                    <a:pt x="36020" y="242798"/>
                    <a:pt x="36502" y="244724"/>
                    <a:pt x="39069" y="245794"/>
                  </a:cubicBezTo>
                  <a:cubicBezTo>
                    <a:pt x="41904" y="247024"/>
                    <a:pt x="43616" y="248415"/>
                    <a:pt x="44632" y="249645"/>
                  </a:cubicBezTo>
                  <a:cubicBezTo>
                    <a:pt x="46344" y="248682"/>
                    <a:pt x="48698" y="247720"/>
                    <a:pt x="51319" y="247666"/>
                  </a:cubicBezTo>
                  <a:cubicBezTo>
                    <a:pt x="55384" y="247613"/>
                    <a:pt x="56614" y="247666"/>
                    <a:pt x="56775" y="247666"/>
                  </a:cubicBezTo>
                  <a:cubicBezTo>
                    <a:pt x="57684" y="247720"/>
                    <a:pt x="58433" y="248201"/>
                    <a:pt x="58861" y="249003"/>
                  </a:cubicBezTo>
                  <a:lnTo>
                    <a:pt x="68597" y="266816"/>
                  </a:lnTo>
                  <a:cubicBezTo>
                    <a:pt x="69666" y="266067"/>
                    <a:pt x="71004" y="265265"/>
                    <a:pt x="72662" y="264302"/>
                  </a:cubicBezTo>
                  <a:cubicBezTo>
                    <a:pt x="80258" y="259755"/>
                    <a:pt x="99140" y="250822"/>
                    <a:pt x="102082" y="248094"/>
                  </a:cubicBezTo>
                  <a:cubicBezTo>
                    <a:pt x="105024" y="245419"/>
                    <a:pt x="99194" y="243654"/>
                    <a:pt x="100905" y="241354"/>
                  </a:cubicBezTo>
                  <a:cubicBezTo>
                    <a:pt x="102564" y="239054"/>
                    <a:pt x="106522" y="237396"/>
                    <a:pt x="111657" y="234454"/>
                  </a:cubicBezTo>
                  <a:cubicBezTo>
                    <a:pt x="116792" y="231565"/>
                    <a:pt x="132198" y="223648"/>
                    <a:pt x="135729" y="221348"/>
                  </a:cubicBezTo>
                  <a:cubicBezTo>
                    <a:pt x="139259" y="219048"/>
                    <a:pt x="131342" y="213164"/>
                    <a:pt x="128400" y="210650"/>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6" name="Frihandsfigur: Form 425">
              <a:extLst>
                <a:ext uri="{FF2B5EF4-FFF2-40B4-BE49-F238E27FC236}">
                  <a16:creationId xmlns:a16="http://schemas.microsoft.com/office/drawing/2014/main" id="{C9C08838-7875-5A33-0AA4-1845001A35B1}"/>
                </a:ext>
              </a:extLst>
            </p:cNvPr>
            <p:cNvSpPr/>
            <p:nvPr/>
          </p:nvSpPr>
          <p:spPr>
            <a:xfrm>
              <a:off x="4819972" y="5012931"/>
              <a:ext cx="147624" cy="121052"/>
            </a:xfrm>
            <a:custGeom>
              <a:avLst/>
              <a:gdLst>
                <a:gd name="connsiteX0" fmla="*/ 160 w 147624"/>
                <a:gd name="connsiteY0" fmla="*/ 65206 h 121052"/>
                <a:gd name="connsiteX1" fmla="*/ 12570 w 147624"/>
                <a:gd name="connsiteY1" fmla="*/ 67988 h 121052"/>
                <a:gd name="connsiteX2" fmla="*/ 29688 w 147624"/>
                <a:gd name="connsiteY2" fmla="*/ 67988 h 121052"/>
                <a:gd name="connsiteX3" fmla="*/ 32362 w 147624"/>
                <a:gd name="connsiteY3" fmla="*/ 70074 h 121052"/>
                <a:gd name="connsiteX4" fmla="*/ 30651 w 147624"/>
                <a:gd name="connsiteY4" fmla="*/ 73016 h 121052"/>
                <a:gd name="connsiteX5" fmla="*/ 26264 w 147624"/>
                <a:gd name="connsiteY5" fmla="*/ 75423 h 121052"/>
                <a:gd name="connsiteX6" fmla="*/ 31507 w 147624"/>
                <a:gd name="connsiteY6" fmla="*/ 76707 h 121052"/>
                <a:gd name="connsiteX7" fmla="*/ 39263 w 147624"/>
                <a:gd name="connsiteY7" fmla="*/ 79007 h 121052"/>
                <a:gd name="connsiteX8" fmla="*/ 40654 w 147624"/>
                <a:gd name="connsiteY8" fmla="*/ 82538 h 121052"/>
                <a:gd name="connsiteX9" fmla="*/ 40440 w 147624"/>
                <a:gd name="connsiteY9" fmla="*/ 84142 h 121052"/>
                <a:gd name="connsiteX10" fmla="*/ 40279 w 147624"/>
                <a:gd name="connsiteY10" fmla="*/ 85052 h 121052"/>
                <a:gd name="connsiteX11" fmla="*/ 42847 w 147624"/>
                <a:gd name="connsiteY11" fmla="*/ 84624 h 121052"/>
                <a:gd name="connsiteX12" fmla="*/ 59215 w 147624"/>
                <a:gd name="connsiteY12" fmla="*/ 86549 h 121052"/>
                <a:gd name="connsiteX13" fmla="*/ 67881 w 147624"/>
                <a:gd name="connsiteY13" fmla="*/ 99601 h 121052"/>
                <a:gd name="connsiteX14" fmla="*/ 76600 w 147624"/>
                <a:gd name="connsiteY14" fmla="*/ 108481 h 121052"/>
                <a:gd name="connsiteX15" fmla="*/ 83072 w 147624"/>
                <a:gd name="connsiteY15" fmla="*/ 113135 h 121052"/>
                <a:gd name="connsiteX16" fmla="*/ 102115 w 147624"/>
                <a:gd name="connsiteY16" fmla="*/ 121052 h 121052"/>
                <a:gd name="connsiteX17" fmla="*/ 116184 w 147624"/>
                <a:gd name="connsiteY17" fmla="*/ 116826 h 121052"/>
                <a:gd name="connsiteX18" fmla="*/ 123994 w 147624"/>
                <a:gd name="connsiteY18" fmla="*/ 112867 h 121052"/>
                <a:gd name="connsiteX19" fmla="*/ 134638 w 147624"/>
                <a:gd name="connsiteY19" fmla="*/ 113402 h 121052"/>
                <a:gd name="connsiteX20" fmla="*/ 138597 w 147624"/>
                <a:gd name="connsiteY20" fmla="*/ 114258 h 121052"/>
                <a:gd name="connsiteX21" fmla="*/ 142876 w 147624"/>
                <a:gd name="connsiteY21" fmla="*/ 113670 h 121052"/>
                <a:gd name="connsiteX22" fmla="*/ 143678 w 147624"/>
                <a:gd name="connsiteY22" fmla="*/ 113509 h 121052"/>
                <a:gd name="connsiteX23" fmla="*/ 141699 w 147624"/>
                <a:gd name="connsiteY23" fmla="*/ 109604 h 121052"/>
                <a:gd name="connsiteX24" fmla="*/ 144106 w 147624"/>
                <a:gd name="connsiteY24" fmla="*/ 103185 h 121052"/>
                <a:gd name="connsiteX25" fmla="*/ 145123 w 147624"/>
                <a:gd name="connsiteY25" fmla="*/ 102062 h 121052"/>
                <a:gd name="connsiteX26" fmla="*/ 145604 w 147624"/>
                <a:gd name="connsiteY26" fmla="*/ 98264 h 121052"/>
                <a:gd name="connsiteX27" fmla="*/ 146674 w 147624"/>
                <a:gd name="connsiteY27" fmla="*/ 92968 h 121052"/>
                <a:gd name="connsiteX28" fmla="*/ 147476 w 147624"/>
                <a:gd name="connsiteY28" fmla="*/ 85694 h 121052"/>
                <a:gd name="connsiteX29" fmla="*/ 141806 w 147624"/>
                <a:gd name="connsiteY29" fmla="*/ 77777 h 121052"/>
                <a:gd name="connsiteX30" fmla="*/ 140148 w 147624"/>
                <a:gd name="connsiteY30" fmla="*/ 67774 h 121052"/>
                <a:gd name="connsiteX31" fmla="*/ 132338 w 147624"/>
                <a:gd name="connsiteY31" fmla="*/ 64136 h 121052"/>
                <a:gd name="connsiteX32" fmla="*/ 131857 w 147624"/>
                <a:gd name="connsiteY32" fmla="*/ 63441 h 121052"/>
                <a:gd name="connsiteX33" fmla="*/ 132499 w 147624"/>
                <a:gd name="connsiteY33" fmla="*/ 42098 h 121052"/>
                <a:gd name="connsiteX34" fmla="*/ 133675 w 147624"/>
                <a:gd name="connsiteY34" fmla="*/ 34556 h 121052"/>
                <a:gd name="connsiteX35" fmla="*/ 129503 w 147624"/>
                <a:gd name="connsiteY35" fmla="*/ 36642 h 121052"/>
                <a:gd name="connsiteX36" fmla="*/ 119340 w 147624"/>
                <a:gd name="connsiteY36" fmla="*/ 37712 h 121052"/>
                <a:gd name="connsiteX37" fmla="*/ 95322 w 147624"/>
                <a:gd name="connsiteY37" fmla="*/ 35625 h 121052"/>
                <a:gd name="connsiteX38" fmla="*/ 94787 w 147624"/>
                <a:gd name="connsiteY38" fmla="*/ 35251 h 121052"/>
                <a:gd name="connsiteX39" fmla="*/ 85266 w 147624"/>
                <a:gd name="connsiteY39" fmla="*/ 20755 h 121052"/>
                <a:gd name="connsiteX40" fmla="*/ 62211 w 147624"/>
                <a:gd name="connsiteY40" fmla="*/ 0 h 121052"/>
                <a:gd name="connsiteX41" fmla="*/ 52475 w 147624"/>
                <a:gd name="connsiteY41" fmla="*/ 5082 h 121052"/>
                <a:gd name="connsiteX42" fmla="*/ 42633 w 147624"/>
                <a:gd name="connsiteY42" fmla="*/ 15352 h 121052"/>
                <a:gd name="connsiteX43" fmla="*/ 29527 w 147624"/>
                <a:gd name="connsiteY43" fmla="*/ 20113 h 121052"/>
                <a:gd name="connsiteX44" fmla="*/ 29527 w 147624"/>
                <a:gd name="connsiteY44" fmla="*/ 20113 h 121052"/>
                <a:gd name="connsiteX45" fmla="*/ 29474 w 147624"/>
                <a:gd name="connsiteY45" fmla="*/ 20113 h 121052"/>
                <a:gd name="connsiteX46" fmla="*/ 29046 w 147624"/>
                <a:gd name="connsiteY46" fmla="*/ 20166 h 121052"/>
                <a:gd name="connsiteX47" fmla="*/ 29046 w 147624"/>
                <a:gd name="connsiteY47" fmla="*/ 20166 h 121052"/>
                <a:gd name="connsiteX48" fmla="*/ 27067 w 147624"/>
                <a:gd name="connsiteY48" fmla="*/ 20594 h 121052"/>
                <a:gd name="connsiteX49" fmla="*/ 13319 w 147624"/>
                <a:gd name="connsiteY49" fmla="*/ 27334 h 121052"/>
                <a:gd name="connsiteX50" fmla="*/ 12677 w 147624"/>
                <a:gd name="connsiteY50" fmla="*/ 27923 h 121052"/>
                <a:gd name="connsiteX51" fmla="*/ 12570 w 147624"/>
                <a:gd name="connsiteY51" fmla="*/ 28351 h 121052"/>
                <a:gd name="connsiteX52" fmla="*/ 0 w 147624"/>
                <a:gd name="connsiteY52" fmla="*/ 65313 h 12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7624" h="121052">
                  <a:moveTo>
                    <a:pt x="160" y="65206"/>
                  </a:moveTo>
                  <a:cubicBezTo>
                    <a:pt x="2889" y="66169"/>
                    <a:pt x="7756" y="67667"/>
                    <a:pt x="12570" y="67988"/>
                  </a:cubicBezTo>
                  <a:cubicBezTo>
                    <a:pt x="20059" y="68469"/>
                    <a:pt x="29634" y="67988"/>
                    <a:pt x="29688" y="67988"/>
                  </a:cubicBezTo>
                  <a:cubicBezTo>
                    <a:pt x="30972" y="67988"/>
                    <a:pt x="32095" y="68844"/>
                    <a:pt x="32362" y="70074"/>
                  </a:cubicBezTo>
                  <a:cubicBezTo>
                    <a:pt x="32576" y="71358"/>
                    <a:pt x="31881" y="72588"/>
                    <a:pt x="30651" y="73016"/>
                  </a:cubicBezTo>
                  <a:cubicBezTo>
                    <a:pt x="28832" y="73605"/>
                    <a:pt x="26799" y="74728"/>
                    <a:pt x="26264" y="75423"/>
                  </a:cubicBezTo>
                  <a:cubicBezTo>
                    <a:pt x="26532" y="76119"/>
                    <a:pt x="28351" y="76761"/>
                    <a:pt x="31507" y="76707"/>
                  </a:cubicBezTo>
                  <a:cubicBezTo>
                    <a:pt x="35037" y="76600"/>
                    <a:pt x="37712" y="77402"/>
                    <a:pt x="39263" y="79007"/>
                  </a:cubicBezTo>
                  <a:cubicBezTo>
                    <a:pt x="40226" y="79970"/>
                    <a:pt x="40707" y="81254"/>
                    <a:pt x="40654" y="82538"/>
                  </a:cubicBezTo>
                  <a:cubicBezTo>
                    <a:pt x="40654" y="82966"/>
                    <a:pt x="40547" y="83554"/>
                    <a:pt x="40440" y="84142"/>
                  </a:cubicBezTo>
                  <a:cubicBezTo>
                    <a:pt x="40440" y="84410"/>
                    <a:pt x="40333" y="84731"/>
                    <a:pt x="40279" y="85052"/>
                  </a:cubicBezTo>
                  <a:cubicBezTo>
                    <a:pt x="40975" y="85052"/>
                    <a:pt x="41991" y="84784"/>
                    <a:pt x="42847" y="84624"/>
                  </a:cubicBezTo>
                  <a:cubicBezTo>
                    <a:pt x="47019" y="83768"/>
                    <a:pt x="53385" y="82538"/>
                    <a:pt x="59215" y="86549"/>
                  </a:cubicBezTo>
                  <a:cubicBezTo>
                    <a:pt x="66704" y="91738"/>
                    <a:pt x="67774" y="96231"/>
                    <a:pt x="67881" y="99601"/>
                  </a:cubicBezTo>
                  <a:cubicBezTo>
                    <a:pt x="67881" y="100564"/>
                    <a:pt x="70288" y="105379"/>
                    <a:pt x="76600" y="108481"/>
                  </a:cubicBezTo>
                  <a:cubicBezTo>
                    <a:pt x="78900" y="109604"/>
                    <a:pt x="80933" y="111316"/>
                    <a:pt x="83072" y="113135"/>
                  </a:cubicBezTo>
                  <a:cubicBezTo>
                    <a:pt x="87566" y="116933"/>
                    <a:pt x="92647" y="121105"/>
                    <a:pt x="102115" y="121052"/>
                  </a:cubicBezTo>
                  <a:cubicBezTo>
                    <a:pt x="110567" y="120945"/>
                    <a:pt x="113295" y="118912"/>
                    <a:pt x="116184" y="116826"/>
                  </a:cubicBezTo>
                  <a:cubicBezTo>
                    <a:pt x="118109" y="115381"/>
                    <a:pt x="120303" y="113777"/>
                    <a:pt x="123994" y="112867"/>
                  </a:cubicBezTo>
                  <a:cubicBezTo>
                    <a:pt x="129771" y="111423"/>
                    <a:pt x="132392" y="112439"/>
                    <a:pt x="134638" y="113402"/>
                  </a:cubicBezTo>
                  <a:cubicBezTo>
                    <a:pt x="135869" y="113884"/>
                    <a:pt x="136885" y="114312"/>
                    <a:pt x="138597" y="114258"/>
                  </a:cubicBezTo>
                  <a:cubicBezTo>
                    <a:pt x="140095" y="114258"/>
                    <a:pt x="141432" y="113937"/>
                    <a:pt x="142876" y="113670"/>
                  </a:cubicBezTo>
                  <a:cubicBezTo>
                    <a:pt x="143144" y="113670"/>
                    <a:pt x="143411" y="113563"/>
                    <a:pt x="143678" y="113509"/>
                  </a:cubicBezTo>
                  <a:cubicBezTo>
                    <a:pt x="142769" y="112493"/>
                    <a:pt x="141967" y="111209"/>
                    <a:pt x="141699" y="109604"/>
                  </a:cubicBezTo>
                  <a:cubicBezTo>
                    <a:pt x="141218" y="106234"/>
                    <a:pt x="142769" y="104576"/>
                    <a:pt x="144106" y="103185"/>
                  </a:cubicBezTo>
                  <a:cubicBezTo>
                    <a:pt x="144481" y="102811"/>
                    <a:pt x="144802" y="102436"/>
                    <a:pt x="145123" y="102062"/>
                  </a:cubicBezTo>
                  <a:cubicBezTo>
                    <a:pt x="145658" y="101367"/>
                    <a:pt x="145658" y="99815"/>
                    <a:pt x="145604" y="98264"/>
                  </a:cubicBezTo>
                  <a:cubicBezTo>
                    <a:pt x="145604" y="96285"/>
                    <a:pt x="145497" y="94199"/>
                    <a:pt x="146674" y="92968"/>
                  </a:cubicBezTo>
                  <a:cubicBezTo>
                    <a:pt x="147744" y="91792"/>
                    <a:pt x="147744" y="87994"/>
                    <a:pt x="147476" y="85694"/>
                  </a:cubicBezTo>
                  <a:cubicBezTo>
                    <a:pt x="146781" y="84838"/>
                    <a:pt x="143839" y="80986"/>
                    <a:pt x="141806" y="77777"/>
                  </a:cubicBezTo>
                  <a:cubicBezTo>
                    <a:pt x="139774" y="74514"/>
                    <a:pt x="140041" y="69539"/>
                    <a:pt x="140148" y="67774"/>
                  </a:cubicBezTo>
                  <a:lnTo>
                    <a:pt x="132338" y="64136"/>
                  </a:lnTo>
                  <a:cubicBezTo>
                    <a:pt x="132071" y="64029"/>
                    <a:pt x="131910" y="63762"/>
                    <a:pt x="131857" y="63441"/>
                  </a:cubicBezTo>
                  <a:cubicBezTo>
                    <a:pt x="131750" y="61622"/>
                    <a:pt x="130787" y="45575"/>
                    <a:pt x="132499" y="42098"/>
                  </a:cubicBezTo>
                  <a:cubicBezTo>
                    <a:pt x="133783" y="39477"/>
                    <a:pt x="133729" y="35839"/>
                    <a:pt x="133675" y="34556"/>
                  </a:cubicBezTo>
                  <a:cubicBezTo>
                    <a:pt x="132338" y="35465"/>
                    <a:pt x="130947" y="36214"/>
                    <a:pt x="129503" y="36642"/>
                  </a:cubicBezTo>
                  <a:cubicBezTo>
                    <a:pt x="126989" y="37391"/>
                    <a:pt x="123352" y="37712"/>
                    <a:pt x="119340" y="37712"/>
                  </a:cubicBezTo>
                  <a:cubicBezTo>
                    <a:pt x="108855" y="37712"/>
                    <a:pt x="96071" y="35786"/>
                    <a:pt x="95322" y="35625"/>
                  </a:cubicBezTo>
                  <a:cubicBezTo>
                    <a:pt x="95108" y="35625"/>
                    <a:pt x="94894" y="35465"/>
                    <a:pt x="94787" y="35251"/>
                  </a:cubicBezTo>
                  <a:lnTo>
                    <a:pt x="85266" y="20755"/>
                  </a:lnTo>
                  <a:lnTo>
                    <a:pt x="62211" y="0"/>
                  </a:lnTo>
                  <a:cubicBezTo>
                    <a:pt x="59483" y="2086"/>
                    <a:pt x="56006" y="3584"/>
                    <a:pt x="52475" y="5082"/>
                  </a:cubicBezTo>
                  <a:cubicBezTo>
                    <a:pt x="46645" y="7596"/>
                    <a:pt x="48035" y="10645"/>
                    <a:pt x="42633" y="15352"/>
                  </a:cubicBezTo>
                  <a:cubicBezTo>
                    <a:pt x="38246" y="19150"/>
                    <a:pt x="33272" y="19524"/>
                    <a:pt x="29527" y="20113"/>
                  </a:cubicBezTo>
                  <a:lnTo>
                    <a:pt x="29527" y="20113"/>
                  </a:lnTo>
                  <a:cubicBezTo>
                    <a:pt x="29527" y="20113"/>
                    <a:pt x="29527" y="20113"/>
                    <a:pt x="29474" y="20113"/>
                  </a:cubicBezTo>
                  <a:cubicBezTo>
                    <a:pt x="29367" y="20113"/>
                    <a:pt x="29206" y="20113"/>
                    <a:pt x="29046" y="20166"/>
                  </a:cubicBezTo>
                  <a:lnTo>
                    <a:pt x="29046" y="20166"/>
                  </a:lnTo>
                  <a:cubicBezTo>
                    <a:pt x="28351" y="20327"/>
                    <a:pt x="27120" y="20594"/>
                    <a:pt x="27067" y="20594"/>
                  </a:cubicBezTo>
                  <a:cubicBezTo>
                    <a:pt x="23322" y="21718"/>
                    <a:pt x="17973" y="23590"/>
                    <a:pt x="13319" y="27334"/>
                  </a:cubicBezTo>
                  <a:cubicBezTo>
                    <a:pt x="13105" y="27548"/>
                    <a:pt x="12891" y="27709"/>
                    <a:pt x="12677" y="27923"/>
                  </a:cubicBezTo>
                  <a:cubicBezTo>
                    <a:pt x="12677" y="28083"/>
                    <a:pt x="12677" y="28190"/>
                    <a:pt x="12570" y="28351"/>
                  </a:cubicBezTo>
                  <a:lnTo>
                    <a:pt x="0" y="65313"/>
                  </a:ln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7" name="Frihandsfigur: Form 426">
              <a:extLst>
                <a:ext uri="{FF2B5EF4-FFF2-40B4-BE49-F238E27FC236}">
                  <a16:creationId xmlns:a16="http://schemas.microsoft.com/office/drawing/2014/main" id="{7B185874-5158-10D5-1F2D-326DAF55E72C}"/>
                </a:ext>
              </a:extLst>
            </p:cNvPr>
            <p:cNvSpPr/>
            <p:nvPr/>
          </p:nvSpPr>
          <p:spPr>
            <a:xfrm>
              <a:off x="4638070" y="5052836"/>
              <a:ext cx="254811" cy="290566"/>
            </a:xfrm>
            <a:custGeom>
              <a:avLst/>
              <a:gdLst>
                <a:gd name="connsiteX0" fmla="*/ 244595 w 254811"/>
                <a:gd name="connsiteY0" fmla="*/ 59750 h 290566"/>
                <a:gd name="connsiteX1" fmla="*/ 238176 w 254811"/>
                <a:gd name="connsiteY1" fmla="*/ 50817 h 290566"/>
                <a:gd name="connsiteX2" fmla="*/ 225765 w 254811"/>
                <a:gd name="connsiteY2" fmla="*/ 49694 h 290566"/>
                <a:gd name="connsiteX3" fmla="*/ 221165 w 254811"/>
                <a:gd name="connsiteY3" fmla="*/ 50175 h 290566"/>
                <a:gd name="connsiteX4" fmla="*/ 217849 w 254811"/>
                <a:gd name="connsiteY4" fmla="*/ 48356 h 290566"/>
                <a:gd name="connsiteX5" fmla="*/ 217260 w 254811"/>
                <a:gd name="connsiteY5" fmla="*/ 43168 h 290566"/>
                <a:gd name="connsiteX6" fmla="*/ 217367 w 254811"/>
                <a:gd name="connsiteY6" fmla="*/ 42579 h 290566"/>
                <a:gd name="connsiteX7" fmla="*/ 213516 w 254811"/>
                <a:gd name="connsiteY7" fmla="*/ 41884 h 290566"/>
                <a:gd name="connsiteX8" fmla="*/ 202978 w 254811"/>
                <a:gd name="connsiteY8" fmla="*/ 35411 h 290566"/>
                <a:gd name="connsiteX9" fmla="*/ 203406 w 254811"/>
                <a:gd name="connsiteY9" fmla="*/ 33379 h 290566"/>
                <a:gd name="connsiteX10" fmla="*/ 194152 w 254811"/>
                <a:gd name="connsiteY10" fmla="*/ 33165 h 290566"/>
                <a:gd name="connsiteX11" fmla="*/ 177783 w 254811"/>
                <a:gd name="connsiteY11" fmla="*/ 29153 h 290566"/>
                <a:gd name="connsiteX12" fmla="*/ 176339 w 254811"/>
                <a:gd name="connsiteY12" fmla="*/ 25943 h 290566"/>
                <a:gd name="connsiteX13" fmla="*/ 185165 w 254811"/>
                <a:gd name="connsiteY13" fmla="*/ 0 h 290566"/>
                <a:gd name="connsiteX14" fmla="*/ 177570 w 254811"/>
                <a:gd name="connsiteY14" fmla="*/ 1658 h 290566"/>
                <a:gd name="connsiteX15" fmla="*/ 169278 w 254811"/>
                <a:gd name="connsiteY15" fmla="*/ 8773 h 290566"/>
                <a:gd name="connsiteX16" fmla="*/ 152910 w 254811"/>
                <a:gd name="connsiteY16" fmla="*/ 9308 h 290566"/>
                <a:gd name="connsiteX17" fmla="*/ 146544 w 254811"/>
                <a:gd name="connsiteY17" fmla="*/ 4172 h 290566"/>
                <a:gd name="connsiteX18" fmla="*/ 136809 w 254811"/>
                <a:gd name="connsiteY18" fmla="*/ 4012 h 290566"/>
                <a:gd name="connsiteX19" fmla="*/ 129908 w 254811"/>
                <a:gd name="connsiteY19" fmla="*/ 12891 h 290566"/>
                <a:gd name="connsiteX20" fmla="*/ 119157 w 254811"/>
                <a:gd name="connsiteY20" fmla="*/ 15138 h 290566"/>
                <a:gd name="connsiteX21" fmla="*/ 115091 w 254811"/>
                <a:gd name="connsiteY21" fmla="*/ 25783 h 290566"/>
                <a:gd name="connsiteX22" fmla="*/ 113594 w 254811"/>
                <a:gd name="connsiteY22" fmla="*/ 41082 h 290566"/>
                <a:gd name="connsiteX23" fmla="*/ 103965 w 254811"/>
                <a:gd name="connsiteY23" fmla="*/ 42740 h 290566"/>
                <a:gd name="connsiteX24" fmla="*/ 102414 w 254811"/>
                <a:gd name="connsiteY24" fmla="*/ 33218 h 290566"/>
                <a:gd name="connsiteX25" fmla="*/ 93053 w 254811"/>
                <a:gd name="connsiteY25" fmla="*/ 33860 h 290566"/>
                <a:gd name="connsiteX26" fmla="*/ 90913 w 254811"/>
                <a:gd name="connsiteY26" fmla="*/ 40600 h 290566"/>
                <a:gd name="connsiteX27" fmla="*/ 93802 w 254811"/>
                <a:gd name="connsiteY27" fmla="*/ 44238 h 290566"/>
                <a:gd name="connsiteX28" fmla="*/ 91929 w 254811"/>
                <a:gd name="connsiteY28" fmla="*/ 49319 h 290566"/>
                <a:gd name="connsiteX29" fmla="*/ 85189 w 254811"/>
                <a:gd name="connsiteY29" fmla="*/ 55524 h 290566"/>
                <a:gd name="connsiteX30" fmla="*/ 74705 w 254811"/>
                <a:gd name="connsiteY30" fmla="*/ 53278 h 290566"/>
                <a:gd name="connsiteX31" fmla="*/ 57267 w 254811"/>
                <a:gd name="connsiteY31" fmla="*/ 47554 h 290566"/>
                <a:gd name="connsiteX32" fmla="*/ 47317 w 254811"/>
                <a:gd name="connsiteY32" fmla="*/ 46377 h 290566"/>
                <a:gd name="connsiteX33" fmla="*/ 37849 w 254811"/>
                <a:gd name="connsiteY33" fmla="*/ 56594 h 290566"/>
                <a:gd name="connsiteX34" fmla="*/ 31537 w 254811"/>
                <a:gd name="connsiteY34" fmla="*/ 64778 h 290566"/>
                <a:gd name="connsiteX35" fmla="*/ 21695 w 254811"/>
                <a:gd name="connsiteY35" fmla="*/ 74086 h 290566"/>
                <a:gd name="connsiteX36" fmla="*/ 19609 w 254811"/>
                <a:gd name="connsiteY36" fmla="*/ 88689 h 290566"/>
                <a:gd name="connsiteX37" fmla="*/ 23888 w 254811"/>
                <a:gd name="connsiteY37" fmla="*/ 102008 h 290566"/>
                <a:gd name="connsiteX38" fmla="*/ 24423 w 254811"/>
                <a:gd name="connsiteY38" fmla="*/ 112921 h 290566"/>
                <a:gd name="connsiteX39" fmla="*/ 19930 w 254811"/>
                <a:gd name="connsiteY39" fmla="*/ 117735 h 290566"/>
                <a:gd name="connsiteX40" fmla="*/ 12548 w 254811"/>
                <a:gd name="connsiteY40" fmla="*/ 123405 h 290566"/>
                <a:gd name="connsiteX41" fmla="*/ 17844 w 254811"/>
                <a:gd name="connsiteY41" fmla="*/ 131536 h 290566"/>
                <a:gd name="connsiteX42" fmla="*/ 17416 w 254811"/>
                <a:gd name="connsiteY42" fmla="*/ 141378 h 290566"/>
                <a:gd name="connsiteX43" fmla="*/ 7359 w 254811"/>
                <a:gd name="connsiteY43" fmla="*/ 142555 h 290566"/>
                <a:gd name="connsiteX44" fmla="*/ 1154 w 254811"/>
                <a:gd name="connsiteY44" fmla="*/ 146567 h 290566"/>
                <a:gd name="connsiteX45" fmla="*/ 5968 w 254811"/>
                <a:gd name="connsiteY45" fmla="*/ 159459 h 290566"/>
                <a:gd name="connsiteX46" fmla="*/ 10836 w 254811"/>
                <a:gd name="connsiteY46" fmla="*/ 173741 h 290566"/>
                <a:gd name="connsiteX47" fmla="*/ 19288 w 254811"/>
                <a:gd name="connsiteY47" fmla="*/ 175132 h 290566"/>
                <a:gd name="connsiteX48" fmla="*/ 25118 w 254811"/>
                <a:gd name="connsiteY48" fmla="*/ 163684 h 290566"/>
                <a:gd name="connsiteX49" fmla="*/ 35603 w 254811"/>
                <a:gd name="connsiteY49" fmla="*/ 145818 h 290566"/>
                <a:gd name="connsiteX50" fmla="*/ 38973 w 254811"/>
                <a:gd name="connsiteY50" fmla="*/ 130627 h 290566"/>
                <a:gd name="connsiteX51" fmla="*/ 48066 w 254811"/>
                <a:gd name="connsiteY51" fmla="*/ 143304 h 290566"/>
                <a:gd name="connsiteX52" fmla="*/ 51757 w 254811"/>
                <a:gd name="connsiteY52" fmla="*/ 160314 h 290566"/>
                <a:gd name="connsiteX53" fmla="*/ 34158 w 254811"/>
                <a:gd name="connsiteY53" fmla="*/ 174383 h 290566"/>
                <a:gd name="connsiteX54" fmla="*/ 19181 w 254811"/>
                <a:gd name="connsiteY54" fmla="*/ 198989 h 290566"/>
                <a:gd name="connsiteX55" fmla="*/ 15115 w 254811"/>
                <a:gd name="connsiteY55" fmla="*/ 216748 h 290566"/>
                <a:gd name="connsiteX56" fmla="*/ 10141 w 254811"/>
                <a:gd name="connsiteY56" fmla="*/ 234347 h 290566"/>
                <a:gd name="connsiteX57" fmla="*/ 84 w 254811"/>
                <a:gd name="connsiteY57" fmla="*/ 249324 h 290566"/>
                <a:gd name="connsiteX58" fmla="*/ 5059 w 254811"/>
                <a:gd name="connsiteY58" fmla="*/ 259809 h 290566"/>
                <a:gd name="connsiteX59" fmla="*/ 13671 w 254811"/>
                <a:gd name="connsiteY59" fmla="*/ 262590 h 290566"/>
                <a:gd name="connsiteX60" fmla="*/ 15115 w 254811"/>
                <a:gd name="connsiteY60" fmla="*/ 272058 h 290566"/>
                <a:gd name="connsiteX61" fmla="*/ 18057 w 254811"/>
                <a:gd name="connsiteY61" fmla="*/ 279012 h 290566"/>
                <a:gd name="connsiteX62" fmla="*/ 20839 w 254811"/>
                <a:gd name="connsiteY62" fmla="*/ 283613 h 290566"/>
                <a:gd name="connsiteX63" fmla="*/ 24851 w 254811"/>
                <a:gd name="connsiteY63" fmla="*/ 287303 h 290566"/>
                <a:gd name="connsiteX64" fmla="*/ 24904 w 254811"/>
                <a:gd name="connsiteY64" fmla="*/ 282329 h 290566"/>
                <a:gd name="connsiteX65" fmla="*/ 22818 w 254811"/>
                <a:gd name="connsiteY65" fmla="*/ 274680 h 290566"/>
                <a:gd name="connsiteX66" fmla="*/ 23888 w 254811"/>
                <a:gd name="connsiteY66" fmla="*/ 267940 h 290566"/>
                <a:gd name="connsiteX67" fmla="*/ 32447 w 254811"/>
                <a:gd name="connsiteY67" fmla="*/ 263981 h 290566"/>
                <a:gd name="connsiteX68" fmla="*/ 39722 w 254811"/>
                <a:gd name="connsiteY68" fmla="*/ 269812 h 290566"/>
                <a:gd name="connsiteX69" fmla="*/ 48601 w 254811"/>
                <a:gd name="connsiteY69" fmla="*/ 273824 h 290566"/>
                <a:gd name="connsiteX70" fmla="*/ 53576 w 254811"/>
                <a:gd name="connsiteY70" fmla="*/ 281473 h 290566"/>
                <a:gd name="connsiteX71" fmla="*/ 53308 w 254811"/>
                <a:gd name="connsiteY71" fmla="*/ 282543 h 290566"/>
                <a:gd name="connsiteX72" fmla="*/ 60316 w 254811"/>
                <a:gd name="connsiteY72" fmla="*/ 281098 h 290566"/>
                <a:gd name="connsiteX73" fmla="*/ 61172 w 254811"/>
                <a:gd name="connsiteY73" fmla="*/ 281473 h 290566"/>
                <a:gd name="connsiteX74" fmla="*/ 62563 w 254811"/>
                <a:gd name="connsiteY74" fmla="*/ 283720 h 290566"/>
                <a:gd name="connsiteX75" fmla="*/ 62670 w 254811"/>
                <a:gd name="connsiteY75" fmla="*/ 284201 h 290566"/>
                <a:gd name="connsiteX76" fmla="*/ 62456 w 254811"/>
                <a:gd name="connsiteY76" fmla="*/ 290567 h 290566"/>
                <a:gd name="connsiteX77" fmla="*/ 78396 w 254811"/>
                <a:gd name="connsiteY77" fmla="*/ 281259 h 290566"/>
                <a:gd name="connsiteX78" fmla="*/ 82729 w 254811"/>
                <a:gd name="connsiteY78" fmla="*/ 267298 h 290566"/>
                <a:gd name="connsiteX79" fmla="*/ 82729 w 254811"/>
                <a:gd name="connsiteY79" fmla="*/ 265907 h 290566"/>
                <a:gd name="connsiteX80" fmla="*/ 81873 w 254811"/>
                <a:gd name="connsiteY80" fmla="*/ 246650 h 290566"/>
                <a:gd name="connsiteX81" fmla="*/ 81873 w 254811"/>
                <a:gd name="connsiteY81" fmla="*/ 246382 h 290566"/>
                <a:gd name="connsiteX82" fmla="*/ 94657 w 254811"/>
                <a:gd name="connsiteY82" fmla="*/ 221776 h 290566"/>
                <a:gd name="connsiteX83" fmla="*/ 105891 w 254811"/>
                <a:gd name="connsiteY83" fmla="*/ 217069 h 290566"/>
                <a:gd name="connsiteX84" fmla="*/ 117605 w 254811"/>
                <a:gd name="connsiteY84" fmla="*/ 212576 h 290566"/>
                <a:gd name="connsiteX85" fmla="*/ 172916 w 254811"/>
                <a:gd name="connsiteY85" fmla="*/ 175506 h 290566"/>
                <a:gd name="connsiteX86" fmla="*/ 174360 w 254811"/>
                <a:gd name="connsiteY86" fmla="*/ 178876 h 290566"/>
                <a:gd name="connsiteX87" fmla="*/ 187465 w 254811"/>
                <a:gd name="connsiteY87" fmla="*/ 198561 h 290566"/>
                <a:gd name="connsiteX88" fmla="*/ 191531 w 254811"/>
                <a:gd name="connsiteY88" fmla="*/ 196154 h 290566"/>
                <a:gd name="connsiteX89" fmla="*/ 194954 w 254811"/>
                <a:gd name="connsiteY89" fmla="*/ 194335 h 290566"/>
                <a:gd name="connsiteX90" fmla="*/ 194901 w 254811"/>
                <a:gd name="connsiteY90" fmla="*/ 187114 h 290566"/>
                <a:gd name="connsiteX91" fmla="*/ 194687 w 254811"/>
                <a:gd name="connsiteY91" fmla="*/ 186365 h 290566"/>
                <a:gd name="connsiteX92" fmla="*/ 194580 w 254811"/>
                <a:gd name="connsiteY92" fmla="*/ 174490 h 290566"/>
                <a:gd name="connsiteX93" fmla="*/ 194687 w 254811"/>
                <a:gd name="connsiteY93" fmla="*/ 173259 h 290566"/>
                <a:gd name="connsiteX94" fmla="*/ 192815 w 254811"/>
                <a:gd name="connsiteY94" fmla="*/ 168766 h 290566"/>
                <a:gd name="connsiteX95" fmla="*/ 190461 w 254811"/>
                <a:gd name="connsiteY95" fmla="*/ 161598 h 290566"/>
                <a:gd name="connsiteX96" fmla="*/ 196185 w 254811"/>
                <a:gd name="connsiteY96" fmla="*/ 157907 h 290566"/>
                <a:gd name="connsiteX97" fmla="*/ 199020 w 254811"/>
                <a:gd name="connsiteY97" fmla="*/ 156998 h 290566"/>
                <a:gd name="connsiteX98" fmla="*/ 200624 w 254811"/>
                <a:gd name="connsiteY98" fmla="*/ 151970 h 290566"/>
                <a:gd name="connsiteX99" fmla="*/ 200571 w 254811"/>
                <a:gd name="connsiteY99" fmla="*/ 150793 h 290566"/>
                <a:gd name="connsiteX100" fmla="*/ 204850 w 254811"/>
                <a:gd name="connsiteY100" fmla="*/ 145337 h 290566"/>
                <a:gd name="connsiteX101" fmla="*/ 213569 w 254811"/>
                <a:gd name="connsiteY101" fmla="*/ 143197 h 290566"/>
                <a:gd name="connsiteX102" fmla="*/ 216083 w 254811"/>
                <a:gd name="connsiteY102" fmla="*/ 142716 h 290566"/>
                <a:gd name="connsiteX103" fmla="*/ 217902 w 254811"/>
                <a:gd name="connsiteY103" fmla="*/ 138329 h 290566"/>
                <a:gd name="connsiteX104" fmla="*/ 217902 w 254811"/>
                <a:gd name="connsiteY104" fmla="*/ 137580 h 290566"/>
                <a:gd name="connsiteX105" fmla="*/ 217046 w 254811"/>
                <a:gd name="connsiteY105" fmla="*/ 135601 h 290566"/>
                <a:gd name="connsiteX106" fmla="*/ 216404 w 254811"/>
                <a:gd name="connsiteY106" fmla="*/ 131322 h 290566"/>
                <a:gd name="connsiteX107" fmla="*/ 216511 w 254811"/>
                <a:gd name="connsiteY107" fmla="*/ 129396 h 290566"/>
                <a:gd name="connsiteX108" fmla="*/ 216993 w 254811"/>
                <a:gd name="connsiteY108" fmla="*/ 125545 h 290566"/>
                <a:gd name="connsiteX109" fmla="*/ 226086 w 254811"/>
                <a:gd name="connsiteY109" fmla="*/ 122656 h 290566"/>
                <a:gd name="connsiteX110" fmla="*/ 222877 w 254811"/>
                <a:gd name="connsiteY110" fmla="*/ 113723 h 290566"/>
                <a:gd name="connsiteX111" fmla="*/ 228012 w 254811"/>
                <a:gd name="connsiteY111" fmla="*/ 107946 h 290566"/>
                <a:gd name="connsiteX112" fmla="*/ 228868 w 254811"/>
                <a:gd name="connsiteY112" fmla="*/ 107411 h 290566"/>
                <a:gd name="connsiteX113" fmla="*/ 231222 w 254811"/>
                <a:gd name="connsiteY113" fmla="*/ 97194 h 290566"/>
                <a:gd name="connsiteX114" fmla="*/ 231222 w 254811"/>
                <a:gd name="connsiteY114" fmla="*/ 94841 h 290566"/>
                <a:gd name="connsiteX115" fmla="*/ 231061 w 254811"/>
                <a:gd name="connsiteY115" fmla="*/ 91631 h 290566"/>
                <a:gd name="connsiteX116" fmla="*/ 232505 w 254811"/>
                <a:gd name="connsiteY116" fmla="*/ 84356 h 290566"/>
                <a:gd name="connsiteX117" fmla="*/ 234271 w 254811"/>
                <a:gd name="connsiteY117" fmla="*/ 79916 h 290566"/>
                <a:gd name="connsiteX118" fmla="*/ 236250 w 254811"/>
                <a:gd name="connsiteY118" fmla="*/ 75156 h 290566"/>
                <a:gd name="connsiteX119" fmla="*/ 247537 w 254811"/>
                <a:gd name="connsiteY119" fmla="*/ 73979 h 290566"/>
                <a:gd name="connsiteX120" fmla="*/ 252725 w 254811"/>
                <a:gd name="connsiteY120" fmla="*/ 74086 h 290566"/>
                <a:gd name="connsiteX121" fmla="*/ 254811 w 254811"/>
                <a:gd name="connsiteY121" fmla="*/ 72160 h 290566"/>
                <a:gd name="connsiteX122" fmla="*/ 244487 w 254811"/>
                <a:gd name="connsiteY122" fmla="*/ 59536 h 290566"/>
                <a:gd name="connsiteX123" fmla="*/ 39508 w 254811"/>
                <a:gd name="connsiteY123" fmla="*/ 129717 h 290566"/>
                <a:gd name="connsiteX124" fmla="*/ 39508 w 254811"/>
                <a:gd name="connsiteY124" fmla="*/ 129610 h 290566"/>
                <a:gd name="connsiteX125" fmla="*/ 39561 w 254811"/>
                <a:gd name="connsiteY125" fmla="*/ 129610 h 290566"/>
                <a:gd name="connsiteX126" fmla="*/ 39561 w 254811"/>
                <a:gd name="connsiteY126" fmla="*/ 129717 h 29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54811" h="290566">
                  <a:moveTo>
                    <a:pt x="244595" y="59750"/>
                  </a:moveTo>
                  <a:cubicBezTo>
                    <a:pt x="244595" y="58252"/>
                    <a:pt x="244434" y="55150"/>
                    <a:pt x="238176" y="50817"/>
                  </a:cubicBezTo>
                  <a:cubicBezTo>
                    <a:pt x="234110" y="48035"/>
                    <a:pt x="229456" y="48945"/>
                    <a:pt x="225765" y="49694"/>
                  </a:cubicBezTo>
                  <a:cubicBezTo>
                    <a:pt x="223947" y="50068"/>
                    <a:pt x="222502" y="50336"/>
                    <a:pt x="221165" y="50175"/>
                  </a:cubicBezTo>
                  <a:cubicBezTo>
                    <a:pt x="219346" y="49961"/>
                    <a:pt x="218330" y="49052"/>
                    <a:pt x="217849" y="48356"/>
                  </a:cubicBezTo>
                  <a:cubicBezTo>
                    <a:pt x="216618" y="46645"/>
                    <a:pt x="216993" y="44559"/>
                    <a:pt x="217260" y="43168"/>
                  </a:cubicBezTo>
                  <a:cubicBezTo>
                    <a:pt x="217260" y="42954"/>
                    <a:pt x="217367" y="42740"/>
                    <a:pt x="217367" y="42579"/>
                  </a:cubicBezTo>
                  <a:cubicBezTo>
                    <a:pt x="217046" y="42312"/>
                    <a:pt x="215923" y="41884"/>
                    <a:pt x="213516" y="41884"/>
                  </a:cubicBezTo>
                  <a:cubicBezTo>
                    <a:pt x="203887" y="42098"/>
                    <a:pt x="203031" y="37016"/>
                    <a:pt x="202978" y="35411"/>
                  </a:cubicBezTo>
                  <a:cubicBezTo>
                    <a:pt x="202978" y="34663"/>
                    <a:pt x="203139" y="34021"/>
                    <a:pt x="203406" y="33379"/>
                  </a:cubicBezTo>
                  <a:cubicBezTo>
                    <a:pt x="200517" y="33379"/>
                    <a:pt x="197201" y="33379"/>
                    <a:pt x="194152" y="33165"/>
                  </a:cubicBezTo>
                  <a:cubicBezTo>
                    <a:pt x="186075" y="32630"/>
                    <a:pt x="178158" y="29313"/>
                    <a:pt x="177783" y="29153"/>
                  </a:cubicBezTo>
                  <a:cubicBezTo>
                    <a:pt x="176553" y="28618"/>
                    <a:pt x="175911" y="27227"/>
                    <a:pt x="176339" y="25943"/>
                  </a:cubicBezTo>
                  <a:lnTo>
                    <a:pt x="185165" y="0"/>
                  </a:lnTo>
                  <a:cubicBezTo>
                    <a:pt x="182865" y="802"/>
                    <a:pt x="180084" y="963"/>
                    <a:pt x="177570" y="1658"/>
                  </a:cubicBezTo>
                  <a:cubicBezTo>
                    <a:pt x="173825" y="2675"/>
                    <a:pt x="173344" y="6045"/>
                    <a:pt x="169278" y="8773"/>
                  </a:cubicBezTo>
                  <a:cubicBezTo>
                    <a:pt x="165213" y="11501"/>
                    <a:pt x="157403" y="10003"/>
                    <a:pt x="152910" y="9308"/>
                  </a:cubicBezTo>
                  <a:cubicBezTo>
                    <a:pt x="148363" y="8559"/>
                    <a:pt x="150075" y="4440"/>
                    <a:pt x="146544" y="4172"/>
                  </a:cubicBezTo>
                  <a:cubicBezTo>
                    <a:pt x="143014" y="3905"/>
                    <a:pt x="140607" y="2461"/>
                    <a:pt x="136809" y="4012"/>
                  </a:cubicBezTo>
                  <a:cubicBezTo>
                    <a:pt x="133011" y="5563"/>
                    <a:pt x="134562" y="10003"/>
                    <a:pt x="129908" y="12891"/>
                  </a:cubicBezTo>
                  <a:cubicBezTo>
                    <a:pt x="125255" y="15833"/>
                    <a:pt x="122420" y="13052"/>
                    <a:pt x="119157" y="15138"/>
                  </a:cubicBezTo>
                  <a:cubicBezTo>
                    <a:pt x="115894" y="17171"/>
                    <a:pt x="118140" y="20594"/>
                    <a:pt x="115091" y="25783"/>
                  </a:cubicBezTo>
                  <a:cubicBezTo>
                    <a:pt x="112042" y="30972"/>
                    <a:pt x="114342" y="37284"/>
                    <a:pt x="113594" y="41082"/>
                  </a:cubicBezTo>
                  <a:cubicBezTo>
                    <a:pt x="112845" y="44879"/>
                    <a:pt x="108886" y="45521"/>
                    <a:pt x="103965" y="42740"/>
                  </a:cubicBezTo>
                  <a:cubicBezTo>
                    <a:pt x="99044" y="39958"/>
                    <a:pt x="104607" y="35411"/>
                    <a:pt x="102414" y="33218"/>
                  </a:cubicBezTo>
                  <a:cubicBezTo>
                    <a:pt x="100167" y="30972"/>
                    <a:pt x="97225" y="33325"/>
                    <a:pt x="93053" y="33860"/>
                  </a:cubicBezTo>
                  <a:cubicBezTo>
                    <a:pt x="88880" y="34395"/>
                    <a:pt x="86366" y="37123"/>
                    <a:pt x="90913" y="40600"/>
                  </a:cubicBezTo>
                  <a:cubicBezTo>
                    <a:pt x="92464" y="41830"/>
                    <a:pt x="93374" y="43061"/>
                    <a:pt x="93802" y="44238"/>
                  </a:cubicBezTo>
                  <a:cubicBezTo>
                    <a:pt x="93802" y="47715"/>
                    <a:pt x="92892" y="48838"/>
                    <a:pt x="91929" y="49319"/>
                  </a:cubicBezTo>
                  <a:cubicBezTo>
                    <a:pt x="89148" y="50603"/>
                    <a:pt x="88613" y="53973"/>
                    <a:pt x="85189" y="55524"/>
                  </a:cubicBezTo>
                  <a:cubicBezTo>
                    <a:pt x="81766" y="57076"/>
                    <a:pt x="80001" y="53224"/>
                    <a:pt x="74705" y="53278"/>
                  </a:cubicBezTo>
                  <a:cubicBezTo>
                    <a:pt x="69409" y="53385"/>
                    <a:pt x="61974" y="50710"/>
                    <a:pt x="57267" y="47554"/>
                  </a:cubicBezTo>
                  <a:cubicBezTo>
                    <a:pt x="52560" y="44398"/>
                    <a:pt x="49190" y="43168"/>
                    <a:pt x="47317" y="46377"/>
                  </a:cubicBezTo>
                  <a:cubicBezTo>
                    <a:pt x="45445" y="49587"/>
                    <a:pt x="40631" y="52261"/>
                    <a:pt x="37849" y="56594"/>
                  </a:cubicBezTo>
                  <a:cubicBezTo>
                    <a:pt x="35068" y="60873"/>
                    <a:pt x="35977" y="65367"/>
                    <a:pt x="31537" y="64778"/>
                  </a:cubicBezTo>
                  <a:cubicBezTo>
                    <a:pt x="27098" y="64243"/>
                    <a:pt x="22925" y="67560"/>
                    <a:pt x="21695" y="74086"/>
                  </a:cubicBezTo>
                  <a:cubicBezTo>
                    <a:pt x="20465" y="80612"/>
                    <a:pt x="16399" y="85319"/>
                    <a:pt x="19609" y="88689"/>
                  </a:cubicBezTo>
                  <a:cubicBezTo>
                    <a:pt x="22818" y="92059"/>
                    <a:pt x="25011" y="98264"/>
                    <a:pt x="23888" y="102008"/>
                  </a:cubicBezTo>
                  <a:cubicBezTo>
                    <a:pt x="22765" y="105753"/>
                    <a:pt x="21802" y="109283"/>
                    <a:pt x="24423" y="112921"/>
                  </a:cubicBezTo>
                  <a:cubicBezTo>
                    <a:pt x="27044" y="116558"/>
                    <a:pt x="23246" y="117361"/>
                    <a:pt x="19930" y="117735"/>
                  </a:cubicBezTo>
                  <a:cubicBezTo>
                    <a:pt x="16613" y="118056"/>
                    <a:pt x="13618" y="117200"/>
                    <a:pt x="12548" y="123405"/>
                  </a:cubicBezTo>
                  <a:cubicBezTo>
                    <a:pt x="11532" y="129664"/>
                    <a:pt x="14955" y="128968"/>
                    <a:pt x="17844" y="131536"/>
                  </a:cubicBezTo>
                  <a:cubicBezTo>
                    <a:pt x="20679" y="134103"/>
                    <a:pt x="19181" y="139399"/>
                    <a:pt x="17416" y="141378"/>
                  </a:cubicBezTo>
                  <a:cubicBezTo>
                    <a:pt x="15704" y="143411"/>
                    <a:pt x="10836" y="144106"/>
                    <a:pt x="7359" y="142555"/>
                  </a:cubicBezTo>
                  <a:cubicBezTo>
                    <a:pt x="3882" y="141004"/>
                    <a:pt x="138" y="142716"/>
                    <a:pt x="1154" y="146567"/>
                  </a:cubicBezTo>
                  <a:cubicBezTo>
                    <a:pt x="2170" y="150472"/>
                    <a:pt x="6557" y="152451"/>
                    <a:pt x="5968" y="159459"/>
                  </a:cubicBezTo>
                  <a:cubicBezTo>
                    <a:pt x="5380" y="166466"/>
                    <a:pt x="7520" y="167643"/>
                    <a:pt x="10836" y="173741"/>
                  </a:cubicBezTo>
                  <a:cubicBezTo>
                    <a:pt x="14153" y="179839"/>
                    <a:pt x="18592" y="178716"/>
                    <a:pt x="19288" y="175132"/>
                  </a:cubicBezTo>
                  <a:cubicBezTo>
                    <a:pt x="19983" y="171494"/>
                    <a:pt x="22497" y="167268"/>
                    <a:pt x="25118" y="163684"/>
                  </a:cubicBezTo>
                  <a:cubicBezTo>
                    <a:pt x="27739" y="160047"/>
                    <a:pt x="32714" y="150365"/>
                    <a:pt x="35603" y="145818"/>
                  </a:cubicBezTo>
                  <a:cubicBezTo>
                    <a:pt x="38384" y="141485"/>
                    <a:pt x="34212" y="131964"/>
                    <a:pt x="38973" y="130627"/>
                  </a:cubicBezTo>
                  <a:cubicBezTo>
                    <a:pt x="46462" y="130627"/>
                    <a:pt x="44589" y="138436"/>
                    <a:pt x="48066" y="143304"/>
                  </a:cubicBezTo>
                  <a:cubicBezTo>
                    <a:pt x="51971" y="148653"/>
                    <a:pt x="54378" y="152023"/>
                    <a:pt x="51757" y="160314"/>
                  </a:cubicBezTo>
                  <a:cubicBezTo>
                    <a:pt x="49190" y="168659"/>
                    <a:pt x="41005" y="166626"/>
                    <a:pt x="34158" y="174383"/>
                  </a:cubicBezTo>
                  <a:cubicBezTo>
                    <a:pt x="27312" y="182139"/>
                    <a:pt x="22658" y="191607"/>
                    <a:pt x="19181" y="198989"/>
                  </a:cubicBezTo>
                  <a:cubicBezTo>
                    <a:pt x="15650" y="206371"/>
                    <a:pt x="18806" y="210490"/>
                    <a:pt x="15115" y="216748"/>
                  </a:cubicBezTo>
                  <a:cubicBezTo>
                    <a:pt x="11425" y="223007"/>
                    <a:pt x="12548" y="226216"/>
                    <a:pt x="10141" y="234347"/>
                  </a:cubicBezTo>
                  <a:cubicBezTo>
                    <a:pt x="7734" y="242477"/>
                    <a:pt x="726" y="243975"/>
                    <a:pt x="84" y="249324"/>
                  </a:cubicBezTo>
                  <a:cubicBezTo>
                    <a:pt x="-558" y="254674"/>
                    <a:pt x="2598" y="257295"/>
                    <a:pt x="5059" y="259809"/>
                  </a:cubicBezTo>
                  <a:cubicBezTo>
                    <a:pt x="7520" y="262323"/>
                    <a:pt x="11050" y="260344"/>
                    <a:pt x="13671" y="262590"/>
                  </a:cubicBezTo>
                  <a:cubicBezTo>
                    <a:pt x="16292" y="264837"/>
                    <a:pt x="16185" y="267993"/>
                    <a:pt x="15115" y="272058"/>
                  </a:cubicBezTo>
                  <a:cubicBezTo>
                    <a:pt x="14046" y="276124"/>
                    <a:pt x="17041" y="276926"/>
                    <a:pt x="18057" y="279012"/>
                  </a:cubicBezTo>
                  <a:cubicBezTo>
                    <a:pt x="19020" y="281098"/>
                    <a:pt x="20358" y="281740"/>
                    <a:pt x="20839" y="283613"/>
                  </a:cubicBezTo>
                  <a:cubicBezTo>
                    <a:pt x="21267" y="285538"/>
                    <a:pt x="22765" y="287838"/>
                    <a:pt x="24851" y="287303"/>
                  </a:cubicBezTo>
                  <a:cubicBezTo>
                    <a:pt x="26991" y="286822"/>
                    <a:pt x="26456" y="284682"/>
                    <a:pt x="24904" y="282329"/>
                  </a:cubicBezTo>
                  <a:cubicBezTo>
                    <a:pt x="23353" y="280029"/>
                    <a:pt x="25546" y="278263"/>
                    <a:pt x="22818" y="274680"/>
                  </a:cubicBezTo>
                  <a:cubicBezTo>
                    <a:pt x="20090" y="271095"/>
                    <a:pt x="21748" y="269330"/>
                    <a:pt x="23888" y="267940"/>
                  </a:cubicBezTo>
                  <a:cubicBezTo>
                    <a:pt x="26028" y="266549"/>
                    <a:pt x="27900" y="265051"/>
                    <a:pt x="32447" y="263981"/>
                  </a:cubicBezTo>
                  <a:cubicBezTo>
                    <a:pt x="36994" y="262911"/>
                    <a:pt x="36833" y="267084"/>
                    <a:pt x="39722" y="269812"/>
                  </a:cubicBezTo>
                  <a:cubicBezTo>
                    <a:pt x="42610" y="272540"/>
                    <a:pt x="45927" y="270079"/>
                    <a:pt x="48601" y="273824"/>
                  </a:cubicBezTo>
                  <a:cubicBezTo>
                    <a:pt x="51276" y="277568"/>
                    <a:pt x="54164" y="277033"/>
                    <a:pt x="53576" y="281473"/>
                  </a:cubicBezTo>
                  <a:cubicBezTo>
                    <a:pt x="53576" y="281847"/>
                    <a:pt x="53415" y="282222"/>
                    <a:pt x="53308" y="282543"/>
                  </a:cubicBezTo>
                  <a:lnTo>
                    <a:pt x="60316" y="281098"/>
                  </a:lnTo>
                  <a:cubicBezTo>
                    <a:pt x="60637" y="281045"/>
                    <a:pt x="61011" y="281152"/>
                    <a:pt x="61172" y="281473"/>
                  </a:cubicBezTo>
                  <a:lnTo>
                    <a:pt x="62563" y="283720"/>
                  </a:lnTo>
                  <a:cubicBezTo>
                    <a:pt x="62563" y="283720"/>
                    <a:pt x="62670" y="284041"/>
                    <a:pt x="62670" y="284201"/>
                  </a:cubicBezTo>
                  <a:lnTo>
                    <a:pt x="62456" y="290567"/>
                  </a:lnTo>
                  <a:cubicBezTo>
                    <a:pt x="65719" y="288748"/>
                    <a:pt x="74438" y="283880"/>
                    <a:pt x="78396" y="281259"/>
                  </a:cubicBezTo>
                  <a:cubicBezTo>
                    <a:pt x="82782" y="278370"/>
                    <a:pt x="82782" y="275589"/>
                    <a:pt x="82729" y="267298"/>
                  </a:cubicBezTo>
                  <a:lnTo>
                    <a:pt x="82729" y="265907"/>
                  </a:lnTo>
                  <a:cubicBezTo>
                    <a:pt x="82729" y="256599"/>
                    <a:pt x="81926" y="246757"/>
                    <a:pt x="81873" y="246650"/>
                  </a:cubicBezTo>
                  <a:cubicBezTo>
                    <a:pt x="81873" y="246543"/>
                    <a:pt x="81873" y="246489"/>
                    <a:pt x="81873" y="246382"/>
                  </a:cubicBezTo>
                  <a:cubicBezTo>
                    <a:pt x="82087" y="245634"/>
                    <a:pt x="86901" y="227714"/>
                    <a:pt x="94657" y="221776"/>
                  </a:cubicBezTo>
                  <a:cubicBezTo>
                    <a:pt x="98669" y="218674"/>
                    <a:pt x="102200" y="217871"/>
                    <a:pt x="105891" y="217069"/>
                  </a:cubicBezTo>
                  <a:cubicBezTo>
                    <a:pt x="109421" y="216267"/>
                    <a:pt x="113059" y="215411"/>
                    <a:pt x="117605" y="212576"/>
                  </a:cubicBezTo>
                  <a:cubicBezTo>
                    <a:pt x="125255" y="207815"/>
                    <a:pt x="159810" y="184386"/>
                    <a:pt x="172916" y="175506"/>
                  </a:cubicBezTo>
                  <a:cubicBezTo>
                    <a:pt x="173451" y="176736"/>
                    <a:pt x="173932" y="177860"/>
                    <a:pt x="174360" y="178876"/>
                  </a:cubicBezTo>
                  <a:cubicBezTo>
                    <a:pt x="177570" y="186311"/>
                    <a:pt x="185540" y="196261"/>
                    <a:pt x="187465" y="198561"/>
                  </a:cubicBezTo>
                  <a:cubicBezTo>
                    <a:pt x="188642" y="197438"/>
                    <a:pt x="190087" y="196796"/>
                    <a:pt x="191531" y="196154"/>
                  </a:cubicBezTo>
                  <a:cubicBezTo>
                    <a:pt x="192708" y="195619"/>
                    <a:pt x="193884" y="195084"/>
                    <a:pt x="194954" y="194335"/>
                  </a:cubicBezTo>
                  <a:cubicBezTo>
                    <a:pt x="196773" y="193051"/>
                    <a:pt x="195703" y="189735"/>
                    <a:pt x="194901" y="187114"/>
                  </a:cubicBezTo>
                  <a:lnTo>
                    <a:pt x="194687" y="186365"/>
                  </a:lnTo>
                  <a:cubicBezTo>
                    <a:pt x="193884" y="183690"/>
                    <a:pt x="194312" y="177699"/>
                    <a:pt x="194580" y="174490"/>
                  </a:cubicBezTo>
                  <a:lnTo>
                    <a:pt x="194687" y="173259"/>
                  </a:lnTo>
                  <a:cubicBezTo>
                    <a:pt x="194687" y="172510"/>
                    <a:pt x="193724" y="170531"/>
                    <a:pt x="192815" y="168766"/>
                  </a:cubicBezTo>
                  <a:cubicBezTo>
                    <a:pt x="191370" y="165931"/>
                    <a:pt x="190033" y="163310"/>
                    <a:pt x="190461" y="161598"/>
                  </a:cubicBezTo>
                  <a:cubicBezTo>
                    <a:pt x="190996" y="159352"/>
                    <a:pt x="193617" y="158603"/>
                    <a:pt x="196185" y="157907"/>
                  </a:cubicBezTo>
                  <a:cubicBezTo>
                    <a:pt x="197147" y="157640"/>
                    <a:pt x="198217" y="157372"/>
                    <a:pt x="199020" y="156998"/>
                  </a:cubicBezTo>
                  <a:cubicBezTo>
                    <a:pt x="200785" y="156249"/>
                    <a:pt x="200785" y="154484"/>
                    <a:pt x="200624" y="151970"/>
                  </a:cubicBezTo>
                  <a:cubicBezTo>
                    <a:pt x="200624" y="151542"/>
                    <a:pt x="200571" y="151167"/>
                    <a:pt x="200571" y="150793"/>
                  </a:cubicBezTo>
                  <a:cubicBezTo>
                    <a:pt x="200464" y="147851"/>
                    <a:pt x="201427" y="146674"/>
                    <a:pt x="204850" y="145337"/>
                  </a:cubicBezTo>
                  <a:cubicBezTo>
                    <a:pt x="207311" y="144374"/>
                    <a:pt x="210788" y="143732"/>
                    <a:pt x="213569" y="143197"/>
                  </a:cubicBezTo>
                  <a:cubicBezTo>
                    <a:pt x="214532" y="143037"/>
                    <a:pt x="215388" y="142876"/>
                    <a:pt x="216083" y="142716"/>
                  </a:cubicBezTo>
                  <a:cubicBezTo>
                    <a:pt x="217688" y="142341"/>
                    <a:pt x="217849" y="140683"/>
                    <a:pt x="217902" y="138329"/>
                  </a:cubicBezTo>
                  <a:lnTo>
                    <a:pt x="217902" y="137580"/>
                  </a:lnTo>
                  <a:cubicBezTo>
                    <a:pt x="217902" y="136885"/>
                    <a:pt x="217528" y="136297"/>
                    <a:pt x="217046" y="135601"/>
                  </a:cubicBezTo>
                  <a:cubicBezTo>
                    <a:pt x="216297" y="134531"/>
                    <a:pt x="215388" y="133141"/>
                    <a:pt x="216404" y="131322"/>
                  </a:cubicBezTo>
                  <a:cubicBezTo>
                    <a:pt x="216886" y="130520"/>
                    <a:pt x="216725" y="130092"/>
                    <a:pt x="216511" y="129396"/>
                  </a:cubicBezTo>
                  <a:cubicBezTo>
                    <a:pt x="216244" y="128487"/>
                    <a:pt x="215869" y="127364"/>
                    <a:pt x="216993" y="125545"/>
                  </a:cubicBezTo>
                  <a:cubicBezTo>
                    <a:pt x="218491" y="123084"/>
                    <a:pt x="223519" y="122710"/>
                    <a:pt x="226086" y="122656"/>
                  </a:cubicBezTo>
                  <a:cubicBezTo>
                    <a:pt x="224856" y="120410"/>
                    <a:pt x="222609" y="115916"/>
                    <a:pt x="222877" y="113723"/>
                  </a:cubicBezTo>
                  <a:cubicBezTo>
                    <a:pt x="223198" y="110942"/>
                    <a:pt x="225230" y="109711"/>
                    <a:pt x="228012" y="107946"/>
                  </a:cubicBezTo>
                  <a:lnTo>
                    <a:pt x="228868" y="107411"/>
                  </a:lnTo>
                  <a:cubicBezTo>
                    <a:pt x="231168" y="105967"/>
                    <a:pt x="231168" y="100671"/>
                    <a:pt x="231222" y="97194"/>
                  </a:cubicBezTo>
                  <a:cubicBezTo>
                    <a:pt x="231222" y="96338"/>
                    <a:pt x="231222" y="95536"/>
                    <a:pt x="231222" y="94841"/>
                  </a:cubicBezTo>
                  <a:cubicBezTo>
                    <a:pt x="231275" y="93771"/>
                    <a:pt x="231222" y="92701"/>
                    <a:pt x="231061" y="91631"/>
                  </a:cubicBezTo>
                  <a:cubicBezTo>
                    <a:pt x="230794" y="89171"/>
                    <a:pt x="230580" y="86603"/>
                    <a:pt x="232505" y="84356"/>
                  </a:cubicBezTo>
                  <a:cubicBezTo>
                    <a:pt x="233629" y="83072"/>
                    <a:pt x="233950" y="81521"/>
                    <a:pt x="234271" y="79916"/>
                  </a:cubicBezTo>
                  <a:cubicBezTo>
                    <a:pt x="234592" y="78258"/>
                    <a:pt x="234966" y="76493"/>
                    <a:pt x="236250" y="75156"/>
                  </a:cubicBezTo>
                  <a:cubicBezTo>
                    <a:pt x="237855" y="73551"/>
                    <a:pt x="241973" y="73658"/>
                    <a:pt x="247537" y="73979"/>
                  </a:cubicBezTo>
                  <a:cubicBezTo>
                    <a:pt x="249730" y="74139"/>
                    <a:pt x="251762" y="74246"/>
                    <a:pt x="252725" y="74086"/>
                  </a:cubicBezTo>
                  <a:cubicBezTo>
                    <a:pt x="253849" y="73872"/>
                    <a:pt x="254490" y="73016"/>
                    <a:pt x="254811" y="72160"/>
                  </a:cubicBezTo>
                  <a:cubicBezTo>
                    <a:pt x="248553" y="68630"/>
                    <a:pt x="244595" y="63013"/>
                    <a:pt x="244487" y="59536"/>
                  </a:cubicBezTo>
                  <a:close/>
                  <a:moveTo>
                    <a:pt x="39508" y="129717"/>
                  </a:moveTo>
                  <a:lnTo>
                    <a:pt x="39508" y="129610"/>
                  </a:lnTo>
                  <a:cubicBezTo>
                    <a:pt x="39508" y="129610"/>
                    <a:pt x="39561" y="129610"/>
                    <a:pt x="39561" y="129610"/>
                  </a:cubicBezTo>
                  <a:lnTo>
                    <a:pt x="39561" y="129717"/>
                  </a:ln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8" name="Frihandsfigur: Form 427">
              <a:extLst>
                <a:ext uri="{FF2B5EF4-FFF2-40B4-BE49-F238E27FC236}">
                  <a16:creationId xmlns:a16="http://schemas.microsoft.com/office/drawing/2014/main" id="{7C76CCDC-DAF1-34ED-643E-8CADCFB3A79D}"/>
                </a:ext>
              </a:extLst>
            </p:cNvPr>
            <p:cNvSpPr/>
            <p:nvPr/>
          </p:nvSpPr>
          <p:spPr>
            <a:xfrm>
              <a:off x="4830209" y="5126012"/>
              <a:ext cx="228656" cy="205996"/>
            </a:xfrm>
            <a:custGeom>
              <a:avLst/>
              <a:gdLst>
                <a:gd name="connsiteX0" fmla="*/ 174470 w 228656"/>
                <a:gd name="connsiteY0" fmla="*/ 70074 h 205996"/>
                <a:gd name="connsiteX1" fmla="*/ 168425 w 228656"/>
                <a:gd name="connsiteY1" fmla="*/ 72588 h 205996"/>
                <a:gd name="connsiteX2" fmla="*/ 165643 w 228656"/>
                <a:gd name="connsiteY2" fmla="*/ 72963 h 205996"/>
                <a:gd name="connsiteX3" fmla="*/ 164199 w 228656"/>
                <a:gd name="connsiteY3" fmla="*/ 70823 h 205996"/>
                <a:gd name="connsiteX4" fmla="*/ 160080 w 228656"/>
                <a:gd name="connsiteY4" fmla="*/ 67720 h 205996"/>
                <a:gd name="connsiteX5" fmla="*/ 153554 w 228656"/>
                <a:gd name="connsiteY5" fmla="*/ 59108 h 205996"/>
                <a:gd name="connsiteX6" fmla="*/ 152805 w 228656"/>
                <a:gd name="connsiteY6" fmla="*/ 57022 h 205996"/>
                <a:gd name="connsiteX7" fmla="*/ 146761 w 228656"/>
                <a:gd name="connsiteY7" fmla="*/ 56915 h 205996"/>
                <a:gd name="connsiteX8" fmla="*/ 144461 w 228656"/>
                <a:gd name="connsiteY8" fmla="*/ 56273 h 205996"/>
                <a:gd name="connsiteX9" fmla="*/ 143658 w 228656"/>
                <a:gd name="connsiteY9" fmla="*/ 54027 h 205996"/>
                <a:gd name="connsiteX10" fmla="*/ 150238 w 228656"/>
                <a:gd name="connsiteY10" fmla="*/ 8826 h 205996"/>
                <a:gd name="connsiteX11" fmla="*/ 142214 w 228656"/>
                <a:gd name="connsiteY11" fmla="*/ 6419 h 205996"/>
                <a:gd name="connsiteX12" fmla="*/ 133602 w 228656"/>
                <a:gd name="connsiteY12" fmla="*/ 5456 h 205996"/>
                <a:gd name="connsiteX13" fmla="*/ 128520 w 228656"/>
                <a:gd name="connsiteY13" fmla="*/ 6152 h 205996"/>
                <a:gd name="connsiteX14" fmla="*/ 122476 w 228656"/>
                <a:gd name="connsiteY14" fmla="*/ 4921 h 205996"/>
                <a:gd name="connsiteX15" fmla="*/ 114987 w 228656"/>
                <a:gd name="connsiteY15" fmla="*/ 4654 h 205996"/>
                <a:gd name="connsiteX16" fmla="*/ 108996 w 228656"/>
                <a:gd name="connsiteY16" fmla="*/ 7756 h 205996"/>
                <a:gd name="connsiteX17" fmla="*/ 91986 w 228656"/>
                <a:gd name="connsiteY17" fmla="*/ 12999 h 205996"/>
                <a:gd name="connsiteX18" fmla="*/ 69519 w 228656"/>
                <a:gd name="connsiteY18" fmla="*/ 3851 h 205996"/>
                <a:gd name="connsiteX19" fmla="*/ 64223 w 228656"/>
                <a:gd name="connsiteY19" fmla="*/ 0 h 205996"/>
                <a:gd name="connsiteX20" fmla="*/ 61014 w 228656"/>
                <a:gd name="connsiteY20" fmla="*/ 2728 h 205996"/>
                <a:gd name="connsiteX21" fmla="*/ 55451 w 228656"/>
                <a:gd name="connsiteY21" fmla="*/ 2675 h 205996"/>
                <a:gd name="connsiteX22" fmla="*/ 45448 w 228656"/>
                <a:gd name="connsiteY22" fmla="*/ 3370 h 205996"/>
                <a:gd name="connsiteX23" fmla="*/ 43897 w 228656"/>
                <a:gd name="connsiteY23" fmla="*/ 7275 h 205996"/>
                <a:gd name="connsiteX24" fmla="*/ 41757 w 228656"/>
                <a:gd name="connsiteY24" fmla="*/ 12517 h 205996"/>
                <a:gd name="connsiteX25" fmla="*/ 40687 w 228656"/>
                <a:gd name="connsiteY25" fmla="*/ 18562 h 205996"/>
                <a:gd name="connsiteX26" fmla="*/ 40848 w 228656"/>
                <a:gd name="connsiteY26" fmla="*/ 22039 h 205996"/>
                <a:gd name="connsiteX27" fmla="*/ 40848 w 228656"/>
                <a:gd name="connsiteY27" fmla="*/ 24339 h 205996"/>
                <a:gd name="connsiteX28" fmla="*/ 36889 w 228656"/>
                <a:gd name="connsiteY28" fmla="*/ 36481 h 205996"/>
                <a:gd name="connsiteX29" fmla="*/ 32503 w 228656"/>
                <a:gd name="connsiteY29" fmla="*/ 41028 h 205996"/>
                <a:gd name="connsiteX30" fmla="*/ 36194 w 228656"/>
                <a:gd name="connsiteY30" fmla="*/ 50229 h 205996"/>
                <a:gd name="connsiteX31" fmla="*/ 36194 w 228656"/>
                <a:gd name="connsiteY31" fmla="*/ 51085 h 205996"/>
                <a:gd name="connsiteX32" fmla="*/ 35445 w 228656"/>
                <a:gd name="connsiteY32" fmla="*/ 51459 h 205996"/>
                <a:gd name="connsiteX33" fmla="*/ 26405 w 228656"/>
                <a:gd name="connsiteY33" fmla="*/ 53492 h 205996"/>
                <a:gd name="connsiteX34" fmla="*/ 26084 w 228656"/>
                <a:gd name="connsiteY34" fmla="*/ 56006 h 205996"/>
                <a:gd name="connsiteX35" fmla="*/ 25816 w 228656"/>
                <a:gd name="connsiteY35" fmla="*/ 59215 h 205996"/>
                <a:gd name="connsiteX36" fmla="*/ 26405 w 228656"/>
                <a:gd name="connsiteY36" fmla="*/ 61729 h 205996"/>
                <a:gd name="connsiteX37" fmla="*/ 27528 w 228656"/>
                <a:gd name="connsiteY37" fmla="*/ 64671 h 205996"/>
                <a:gd name="connsiteX38" fmla="*/ 27528 w 228656"/>
                <a:gd name="connsiteY38" fmla="*/ 65420 h 205996"/>
                <a:gd name="connsiteX39" fmla="*/ 24372 w 228656"/>
                <a:gd name="connsiteY39" fmla="*/ 71411 h 205996"/>
                <a:gd name="connsiteX40" fmla="*/ 21804 w 228656"/>
                <a:gd name="connsiteY40" fmla="*/ 71893 h 205996"/>
                <a:gd name="connsiteX41" fmla="*/ 13406 w 228656"/>
                <a:gd name="connsiteY41" fmla="*/ 73925 h 205996"/>
                <a:gd name="connsiteX42" fmla="*/ 10143 w 228656"/>
                <a:gd name="connsiteY42" fmla="*/ 77830 h 205996"/>
                <a:gd name="connsiteX43" fmla="*/ 10197 w 228656"/>
                <a:gd name="connsiteY43" fmla="*/ 78954 h 205996"/>
                <a:gd name="connsiteX44" fmla="*/ 7629 w 228656"/>
                <a:gd name="connsiteY44" fmla="*/ 85587 h 205996"/>
                <a:gd name="connsiteX45" fmla="*/ 4580 w 228656"/>
                <a:gd name="connsiteY45" fmla="*/ 86549 h 205996"/>
                <a:gd name="connsiteX46" fmla="*/ 33 w 228656"/>
                <a:gd name="connsiteY46" fmla="*/ 89010 h 205996"/>
                <a:gd name="connsiteX47" fmla="*/ 2280 w 228656"/>
                <a:gd name="connsiteY47" fmla="*/ 95055 h 205996"/>
                <a:gd name="connsiteX48" fmla="*/ 4313 w 228656"/>
                <a:gd name="connsiteY48" fmla="*/ 100404 h 205996"/>
                <a:gd name="connsiteX49" fmla="*/ 4206 w 228656"/>
                <a:gd name="connsiteY49" fmla="*/ 101634 h 205996"/>
                <a:gd name="connsiteX50" fmla="*/ 3885 w 228656"/>
                <a:gd name="connsiteY50" fmla="*/ 106662 h 205996"/>
                <a:gd name="connsiteX51" fmla="*/ 8378 w 228656"/>
                <a:gd name="connsiteY51" fmla="*/ 106662 h 205996"/>
                <a:gd name="connsiteX52" fmla="*/ 9180 w 228656"/>
                <a:gd name="connsiteY52" fmla="*/ 107251 h 205996"/>
                <a:gd name="connsiteX53" fmla="*/ 11748 w 228656"/>
                <a:gd name="connsiteY53" fmla="*/ 115007 h 205996"/>
                <a:gd name="connsiteX54" fmla="*/ 14583 w 228656"/>
                <a:gd name="connsiteY54" fmla="*/ 116612 h 205996"/>
                <a:gd name="connsiteX55" fmla="*/ 16134 w 228656"/>
                <a:gd name="connsiteY55" fmla="*/ 112065 h 205996"/>
                <a:gd name="connsiteX56" fmla="*/ 16776 w 228656"/>
                <a:gd name="connsiteY56" fmla="*/ 111530 h 205996"/>
                <a:gd name="connsiteX57" fmla="*/ 17579 w 228656"/>
                <a:gd name="connsiteY57" fmla="*/ 111797 h 205996"/>
                <a:gd name="connsiteX58" fmla="*/ 22928 w 228656"/>
                <a:gd name="connsiteY58" fmla="*/ 118163 h 205996"/>
                <a:gd name="connsiteX59" fmla="*/ 23088 w 228656"/>
                <a:gd name="connsiteY59" fmla="*/ 118805 h 205996"/>
                <a:gd name="connsiteX60" fmla="*/ 22660 w 228656"/>
                <a:gd name="connsiteY60" fmla="*/ 121587 h 205996"/>
                <a:gd name="connsiteX61" fmla="*/ 25816 w 228656"/>
                <a:gd name="connsiteY61" fmla="*/ 121587 h 205996"/>
                <a:gd name="connsiteX62" fmla="*/ 26886 w 228656"/>
                <a:gd name="connsiteY62" fmla="*/ 128968 h 205996"/>
                <a:gd name="connsiteX63" fmla="*/ 33038 w 228656"/>
                <a:gd name="connsiteY63" fmla="*/ 127738 h 205996"/>
                <a:gd name="connsiteX64" fmla="*/ 33733 w 228656"/>
                <a:gd name="connsiteY64" fmla="*/ 127898 h 205996"/>
                <a:gd name="connsiteX65" fmla="*/ 34054 w 228656"/>
                <a:gd name="connsiteY65" fmla="*/ 128540 h 205996"/>
                <a:gd name="connsiteX66" fmla="*/ 34054 w 228656"/>
                <a:gd name="connsiteY66" fmla="*/ 130145 h 205996"/>
                <a:gd name="connsiteX67" fmla="*/ 49085 w 228656"/>
                <a:gd name="connsiteY67" fmla="*/ 127150 h 205996"/>
                <a:gd name="connsiteX68" fmla="*/ 49727 w 228656"/>
                <a:gd name="connsiteY68" fmla="*/ 127310 h 205996"/>
                <a:gd name="connsiteX69" fmla="*/ 50048 w 228656"/>
                <a:gd name="connsiteY69" fmla="*/ 127898 h 205996"/>
                <a:gd name="connsiteX70" fmla="*/ 50262 w 228656"/>
                <a:gd name="connsiteY70" fmla="*/ 130520 h 205996"/>
                <a:gd name="connsiteX71" fmla="*/ 68556 w 228656"/>
                <a:gd name="connsiteY71" fmla="*/ 129878 h 205996"/>
                <a:gd name="connsiteX72" fmla="*/ 69145 w 228656"/>
                <a:gd name="connsiteY72" fmla="*/ 130092 h 205996"/>
                <a:gd name="connsiteX73" fmla="*/ 72194 w 228656"/>
                <a:gd name="connsiteY73" fmla="*/ 132927 h 205996"/>
                <a:gd name="connsiteX74" fmla="*/ 79469 w 228656"/>
                <a:gd name="connsiteY74" fmla="*/ 132124 h 205996"/>
                <a:gd name="connsiteX75" fmla="*/ 85299 w 228656"/>
                <a:gd name="connsiteY75" fmla="*/ 135280 h 205996"/>
                <a:gd name="connsiteX76" fmla="*/ 92841 w 228656"/>
                <a:gd name="connsiteY76" fmla="*/ 140041 h 205996"/>
                <a:gd name="connsiteX77" fmla="*/ 93323 w 228656"/>
                <a:gd name="connsiteY77" fmla="*/ 140790 h 205996"/>
                <a:gd name="connsiteX78" fmla="*/ 92948 w 228656"/>
                <a:gd name="connsiteY78" fmla="*/ 151274 h 205996"/>
                <a:gd name="connsiteX79" fmla="*/ 96586 w 228656"/>
                <a:gd name="connsiteY79" fmla="*/ 151970 h 205996"/>
                <a:gd name="connsiteX80" fmla="*/ 97121 w 228656"/>
                <a:gd name="connsiteY80" fmla="*/ 152344 h 205996"/>
                <a:gd name="connsiteX81" fmla="*/ 97228 w 228656"/>
                <a:gd name="connsiteY81" fmla="*/ 152986 h 205996"/>
                <a:gd name="connsiteX82" fmla="*/ 96051 w 228656"/>
                <a:gd name="connsiteY82" fmla="*/ 157800 h 205996"/>
                <a:gd name="connsiteX83" fmla="*/ 96051 w 228656"/>
                <a:gd name="connsiteY83" fmla="*/ 169622 h 205996"/>
                <a:gd name="connsiteX84" fmla="*/ 98458 w 228656"/>
                <a:gd name="connsiteY84" fmla="*/ 170692 h 205996"/>
                <a:gd name="connsiteX85" fmla="*/ 98939 w 228656"/>
                <a:gd name="connsiteY85" fmla="*/ 171494 h 205996"/>
                <a:gd name="connsiteX86" fmla="*/ 98512 w 228656"/>
                <a:gd name="connsiteY86" fmla="*/ 177592 h 205996"/>
                <a:gd name="connsiteX87" fmla="*/ 109638 w 228656"/>
                <a:gd name="connsiteY87" fmla="*/ 179197 h 205996"/>
                <a:gd name="connsiteX88" fmla="*/ 118089 w 228656"/>
                <a:gd name="connsiteY88" fmla="*/ 181176 h 205996"/>
                <a:gd name="connsiteX89" fmla="*/ 122743 w 228656"/>
                <a:gd name="connsiteY89" fmla="*/ 182139 h 205996"/>
                <a:gd name="connsiteX90" fmla="*/ 129430 w 228656"/>
                <a:gd name="connsiteY90" fmla="*/ 186632 h 205996"/>
                <a:gd name="connsiteX91" fmla="*/ 127825 w 228656"/>
                <a:gd name="connsiteY91" fmla="*/ 204980 h 205996"/>
                <a:gd name="connsiteX92" fmla="*/ 228657 w 228656"/>
                <a:gd name="connsiteY92" fmla="*/ 205996 h 205996"/>
                <a:gd name="connsiteX93" fmla="*/ 228550 w 228656"/>
                <a:gd name="connsiteY93" fmla="*/ 197598 h 205996"/>
                <a:gd name="connsiteX94" fmla="*/ 225501 w 228656"/>
                <a:gd name="connsiteY94" fmla="*/ 183851 h 205996"/>
                <a:gd name="connsiteX95" fmla="*/ 211593 w 228656"/>
                <a:gd name="connsiteY95" fmla="*/ 178716 h 205996"/>
                <a:gd name="connsiteX96" fmla="*/ 204211 w 228656"/>
                <a:gd name="connsiteY96" fmla="*/ 166359 h 205996"/>
                <a:gd name="connsiteX97" fmla="*/ 211700 w 228656"/>
                <a:gd name="connsiteY97" fmla="*/ 157907 h 205996"/>
                <a:gd name="connsiteX98" fmla="*/ 213251 w 228656"/>
                <a:gd name="connsiteY98" fmla="*/ 148172 h 205996"/>
                <a:gd name="connsiteX99" fmla="*/ 205762 w 228656"/>
                <a:gd name="connsiteY99" fmla="*/ 127738 h 205996"/>
                <a:gd name="connsiteX100" fmla="*/ 191213 w 228656"/>
                <a:gd name="connsiteY100" fmla="*/ 96071 h 205996"/>
                <a:gd name="connsiteX101" fmla="*/ 188645 w 228656"/>
                <a:gd name="connsiteY101" fmla="*/ 89545 h 205996"/>
                <a:gd name="connsiteX102" fmla="*/ 178000 w 228656"/>
                <a:gd name="connsiteY102" fmla="*/ 70128 h 205996"/>
                <a:gd name="connsiteX103" fmla="*/ 174363 w 228656"/>
                <a:gd name="connsiteY103" fmla="*/ 70128 h 20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8656" h="205996">
                  <a:moveTo>
                    <a:pt x="174470" y="70074"/>
                  </a:moveTo>
                  <a:cubicBezTo>
                    <a:pt x="171367" y="70128"/>
                    <a:pt x="168425" y="72588"/>
                    <a:pt x="168425" y="72588"/>
                  </a:cubicBezTo>
                  <a:cubicBezTo>
                    <a:pt x="167623" y="73230"/>
                    <a:pt x="166553" y="73391"/>
                    <a:pt x="165643" y="72963"/>
                  </a:cubicBezTo>
                  <a:cubicBezTo>
                    <a:pt x="164788" y="72535"/>
                    <a:pt x="164253" y="71732"/>
                    <a:pt x="164199" y="70823"/>
                  </a:cubicBezTo>
                  <a:cubicBezTo>
                    <a:pt x="164092" y="70609"/>
                    <a:pt x="163504" y="69272"/>
                    <a:pt x="160080" y="67720"/>
                  </a:cubicBezTo>
                  <a:cubicBezTo>
                    <a:pt x="155266" y="65634"/>
                    <a:pt x="154196" y="61676"/>
                    <a:pt x="153554" y="59108"/>
                  </a:cubicBezTo>
                  <a:cubicBezTo>
                    <a:pt x="153340" y="58359"/>
                    <a:pt x="153073" y="57290"/>
                    <a:pt x="152805" y="57022"/>
                  </a:cubicBezTo>
                  <a:cubicBezTo>
                    <a:pt x="152217" y="56487"/>
                    <a:pt x="149222" y="56434"/>
                    <a:pt x="146761" y="56915"/>
                  </a:cubicBezTo>
                  <a:cubicBezTo>
                    <a:pt x="145959" y="57076"/>
                    <a:pt x="145103" y="56808"/>
                    <a:pt x="144461" y="56273"/>
                  </a:cubicBezTo>
                  <a:cubicBezTo>
                    <a:pt x="143872" y="55685"/>
                    <a:pt x="143551" y="54882"/>
                    <a:pt x="143658" y="54027"/>
                  </a:cubicBezTo>
                  <a:lnTo>
                    <a:pt x="150238" y="8826"/>
                  </a:lnTo>
                  <a:cubicBezTo>
                    <a:pt x="147991" y="8826"/>
                    <a:pt x="145263" y="8291"/>
                    <a:pt x="142214" y="6419"/>
                  </a:cubicBezTo>
                  <a:cubicBezTo>
                    <a:pt x="138951" y="4440"/>
                    <a:pt x="136811" y="4814"/>
                    <a:pt x="133602" y="5456"/>
                  </a:cubicBezTo>
                  <a:cubicBezTo>
                    <a:pt x="132104" y="5724"/>
                    <a:pt x="130446" y="6098"/>
                    <a:pt x="128520" y="6152"/>
                  </a:cubicBezTo>
                  <a:cubicBezTo>
                    <a:pt x="125739" y="6259"/>
                    <a:pt x="123920" y="5510"/>
                    <a:pt x="122476" y="4921"/>
                  </a:cubicBezTo>
                  <a:cubicBezTo>
                    <a:pt x="120604" y="4172"/>
                    <a:pt x="119159" y="3584"/>
                    <a:pt x="114987" y="4654"/>
                  </a:cubicBezTo>
                  <a:cubicBezTo>
                    <a:pt x="112312" y="5296"/>
                    <a:pt x="110761" y="6473"/>
                    <a:pt x="108996" y="7756"/>
                  </a:cubicBezTo>
                  <a:cubicBezTo>
                    <a:pt x="105733" y="10163"/>
                    <a:pt x="102042" y="12838"/>
                    <a:pt x="91986" y="12999"/>
                  </a:cubicBezTo>
                  <a:cubicBezTo>
                    <a:pt x="80592" y="13212"/>
                    <a:pt x="74440" y="8024"/>
                    <a:pt x="69519" y="3851"/>
                  </a:cubicBezTo>
                  <a:cubicBezTo>
                    <a:pt x="67593" y="2247"/>
                    <a:pt x="65935" y="856"/>
                    <a:pt x="64223" y="0"/>
                  </a:cubicBezTo>
                  <a:cubicBezTo>
                    <a:pt x="63742" y="1177"/>
                    <a:pt x="62779" y="2354"/>
                    <a:pt x="61014" y="2728"/>
                  </a:cubicBezTo>
                  <a:cubicBezTo>
                    <a:pt x="59837" y="2942"/>
                    <a:pt x="57804" y="2835"/>
                    <a:pt x="55451" y="2675"/>
                  </a:cubicBezTo>
                  <a:cubicBezTo>
                    <a:pt x="51974" y="2461"/>
                    <a:pt x="46678" y="2140"/>
                    <a:pt x="45448" y="3370"/>
                  </a:cubicBezTo>
                  <a:cubicBezTo>
                    <a:pt x="44485" y="4333"/>
                    <a:pt x="44217" y="5670"/>
                    <a:pt x="43897" y="7275"/>
                  </a:cubicBezTo>
                  <a:cubicBezTo>
                    <a:pt x="43576" y="8987"/>
                    <a:pt x="43201" y="10859"/>
                    <a:pt x="41757" y="12517"/>
                  </a:cubicBezTo>
                  <a:cubicBezTo>
                    <a:pt x="40259" y="14229"/>
                    <a:pt x="40473" y="16261"/>
                    <a:pt x="40687" y="18562"/>
                  </a:cubicBezTo>
                  <a:cubicBezTo>
                    <a:pt x="40794" y="19685"/>
                    <a:pt x="40901" y="20808"/>
                    <a:pt x="40848" y="22039"/>
                  </a:cubicBezTo>
                  <a:cubicBezTo>
                    <a:pt x="40848" y="22680"/>
                    <a:pt x="40848" y="23483"/>
                    <a:pt x="40848" y="24339"/>
                  </a:cubicBezTo>
                  <a:cubicBezTo>
                    <a:pt x="40848" y="28083"/>
                    <a:pt x="41489" y="34342"/>
                    <a:pt x="36889" y="36481"/>
                  </a:cubicBezTo>
                  <a:cubicBezTo>
                    <a:pt x="34054" y="38247"/>
                    <a:pt x="32770" y="39102"/>
                    <a:pt x="32503" y="41028"/>
                  </a:cubicBezTo>
                  <a:cubicBezTo>
                    <a:pt x="32289" y="42740"/>
                    <a:pt x="34643" y="47554"/>
                    <a:pt x="36194" y="50229"/>
                  </a:cubicBezTo>
                  <a:cubicBezTo>
                    <a:pt x="36354" y="50496"/>
                    <a:pt x="36354" y="50817"/>
                    <a:pt x="36194" y="51085"/>
                  </a:cubicBezTo>
                  <a:cubicBezTo>
                    <a:pt x="36033" y="51352"/>
                    <a:pt x="35712" y="51459"/>
                    <a:pt x="35445" y="51459"/>
                  </a:cubicBezTo>
                  <a:cubicBezTo>
                    <a:pt x="32503" y="51352"/>
                    <a:pt x="27421" y="51780"/>
                    <a:pt x="26405" y="53492"/>
                  </a:cubicBezTo>
                  <a:cubicBezTo>
                    <a:pt x="25709" y="54668"/>
                    <a:pt x="25870" y="55203"/>
                    <a:pt x="26084" y="56006"/>
                  </a:cubicBezTo>
                  <a:cubicBezTo>
                    <a:pt x="26351" y="56808"/>
                    <a:pt x="26619" y="57771"/>
                    <a:pt x="25816" y="59215"/>
                  </a:cubicBezTo>
                  <a:cubicBezTo>
                    <a:pt x="25335" y="60071"/>
                    <a:pt x="25656" y="60660"/>
                    <a:pt x="26405" y="61729"/>
                  </a:cubicBezTo>
                  <a:cubicBezTo>
                    <a:pt x="26940" y="62532"/>
                    <a:pt x="27582" y="63495"/>
                    <a:pt x="27528" y="64671"/>
                  </a:cubicBezTo>
                  <a:lnTo>
                    <a:pt x="27528" y="65420"/>
                  </a:lnTo>
                  <a:cubicBezTo>
                    <a:pt x="27475" y="67560"/>
                    <a:pt x="27421" y="70769"/>
                    <a:pt x="24372" y="71411"/>
                  </a:cubicBezTo>
                  <a:cubicBezTo>
                    <a:pt x="23677" y="71572"/>
                    <a:pt x="22767" y="71732"/>
                    <a:pt x="21804" y="71893"/>
                  </a:cubicBezTo>
                  <a:cubicBezTo>
                    <a:pt x="19076" y="72374"/>
                    <a:pt x="15706" y="73016"/>
                    <a:pt x="13406" y="73925"/>
                  </a:cubicBezTo>
                  <a:cubicBezTo>
                    <a:pt x="10411" y="75102"/>
                    <a:pt x="10090" y="75744"/>
                    <a:pt x="10143" y="77830"/>
                  </a:cubicBezTo>
                  <a:cubicBezTo>
                    <a:pt x="10143" y="78205"/>
                    <a:pt x="10143" y="78579"/>
                    <a:pt x="10197" y="78954"/>
                  </a:cubicBezTo>
                  <a:cubicBezTo>
                    <a:pt x="10357" y="81307"/>
                    <a:pt x="10571" y="84303"/>
                    <a:pt x="7629" y="85587"/>
                  </a:cubicBezTo>
                  <a:cubicBezTo>
                    <a:pt x="6720" y="86015"/>
                    <a:pt x="5650" y="86282"/>
                    <a:pt x="4580" y="86549"/>
                  </a:cubicBezTo>
                  <a:cubicBezTo>
                    <a:pt x="2494" y="87138"/>
                    <a:pt x="354" y="87726"/>
                    <a:pt x="33" y="89010"/>
                  </a:cubicBezTo>
                  <a:cubicBezTo>
                    <a:pt x="-234" y="90133"/>
                    <a:pt x="1157" y="92862"/>
                    <a:pt x="2280" y="95055"/>
                  </a:cubicBezTo>
                  <a:cubicBezTo>
                    <a:pt x="3403" y="97248"/>
                    <a:pt x="4366" y="99174"/>
                    <a:pt x="4313" y="100404"/>
                  </a:cubicBezTo>
                  <a:lnTo>
                    <a:pt x="4206" y="101634"/>
                  </a:lnTo>
                  <a:cubicBezTo>
                    <a:pt x="4099" y="102918"/>
                    <a:pt x="3992" y="104737"/>
                    <a:pt x="3885" y="106662"/>
                  </a:cubicBezTo>
                  <a:lnTo>
                    <a:pt x="8378" y="106662"/>
                  </a:lnTo>
                  <a:cubicBezTo>
                    <a:pt x="8753" y="106662"/>
                    <a:pt x="9074" y="106876"/>
                    <a:pt x="9180" y="107251"/>
                  </a:cubicBezTo>
                  <a:cubicBezTo>
                    <a:pt x="9180" y="107251"/>
                    <a:pt x="10839" y="112279"/>
                    <a:pt x="11748" y="115007"/>
                  </a:cubicBezTo>
                  <a:cubicBezTo>
                    <a:pt x="12283" y="116505"/>
                    <a:pt x="13781" y="116665"/>
                    <a:pt x="14583" y="116612"/>
                  </a:cubicBezTo>
                  <a:lnTo>
                    <a:pt x="16134" y="112065"/>
                  </a:lnTo>
                  <a:cubicBezTo>
                    <a:pt x="16241" y="111797"/>
                    <a:pt x="16455" y="111584"/>
                    <a:pt x="16776" y="111530"/>
                  </a:cubicBezTo>
                  <a:cubicBezTo>
                    <a:pt x="17044" y="111477"/>
                    <a:pt x="17365" y="111530"/>
                    <a:pt x="17579" y="111797"/>
                  </a:cubicBezTo>
                  <a:lnTo>
                    <a:pt x="22928" y="118163"/>
                  </a:lnTo>
                  <a:cubicBezTo>
                    <a:pt x="22928" y="118163"/>
                    <a:pt x="23142" y="118591"/>
                    <a:pt x="23088" y="118805"/>
                  </a:cubicBezTo>
                  <a:lnTo>
                    <a:pt x="22660" y="121587"/>
                  </a:lnTo>
                  <a:lnTo>
                    <a:pt x="25816" y="121587"/>
                  </a:lnTo>
                  <a:cubicBezTo>
                    <a:pt x="26726" y="121587"/>
                    <a:pt x="26779" y="121587"/>
                    <a:pt x="26886" y="128968"/>
                  </a:cubicBezTo>
                  <a:lnTo>
                    <a:pt x="33038" y="127738"/>
                  </a:lnTo>
                  <a:cubicBezTo>
                    <a:pt x="33038" y="127738"/>
                    <a:pt x="33519" y="127738"/>
                    <a:pt x="33733" y="127898"/>
                  </a:cubicBezTo>
                  <a:cubicBezTo>
                    <a:pt x="33947" y="128059"/>
                    <a:pt x="34054" y="128273"/>
                    <a:pt x="34054" y="128540"/>
                  </a:cubicBezTo>
                  <a:lnTo>
                    <a:pt x="34054" y="130145"/>
                  </a:lnTo>
                  <a:lnTo>
                    <a:pt x="49085" y="127150"/>
                  </a:lnTo>
                  <a:cubicBezTo>
                    <a:pt x="49085" y="127150"/>
                    <a:pt x="49567" y="127150"/>
                    <a:pt x="49727" y="127310"/>
                  </a:cubicBezTo>
                  <a:cubicBezTo>
                    <a:pt x="49941" y="127471"/>
                    <a:pt x="50048" y="127684"/>
                    <a:pt x="50048" y="127898"/>
                  </a:cubicBezTo>
                  <a:lnTo>
                    <a:pt x="50262" y="130520"/>
                  </a:lnTo>
                  <a:lnTo>
                    <a:pt x="68556" y="129878"/>
                  </a:lnTo>
                  <a:cubicBezTo>
                    <a:pt x="68556" y="129878"/>
                    <a:pt x="68984" y="129931"/>
                    <a:pt x="69145" y="130092"/>
                  </a:cubicBezTo>
                  <a:lnTo>
                    <a:pt x="72194" y="132927"/>
                  </a:lnTo>
                  <a:cubicBezTo>
                    <a:pt x="73638" y="132713"/>
                    <a:pt x="78185" y="132071"/>
                    <a:pt x="79469" y="132124"/>
                  </a:cubicBezTo>
                  <a:cubicBezTo>
                    <a:pt x="81662" y="132178"/>
                    <a:pt x="82785" y="132927"/>
                    <a:pt x="85299" y="135280"/>
                  </a:cubicBezTo>
                  <a:cubicBezTo>
                    <a:pt x="87706" y="137527"/>
                    <a:pt x="92788" y="139988"/>
                    <a:pt x="92841" y="140041"/>
                  </a:cubicBezTo>
                  <a:cubicBezTo>
                    <a:pt x="93109" y="140201"/>
                    <a:pt x="93323" y="140469"/>
                    <a:pt x="93323" y="140790"/>
                  </a:cubicBezTo>
                  <a:lnTo>
                    <a:pt x="92948" y="151274"/>
                  </a:lnTo>
                  <a:lnTo>
                    <a:pt x="96586" y="151970"/>
                  </a:lnTo>
                  <a:cubicBezTo>
                    <a:pt x="96586" y="151970"/>
                    <a:pt x="97014" y="152130"/>
                    <a:pt x="97121" y="152344"/>
                  </a:cubicBezTo>
                  <a:cubicBezTo>
                    <a:pt x="97228" y="152558"/>
                    <a:pt x="97281" y="152772"/>
                    <a:pt x="97228" y="152986"/>
                  </a:cubicBezTo>
                  <a:lnTo>
                    <a:pt x="96051" y="157800"/>
                  </a:lnTo>
                  <a:lnTo>
                    <a:pt x="96051" y="169622"/>
                  </a:lnTo>
                  <a:cubicBezTo>
                    <a:pt x="96051" y="169622"/>
                    <a:pt x="98458" y="170692"/>
                    <a:pt x="98458" y="170692"/>
                  </a:cubicBezTo>
                  <a:cubicBezTo>
                    <a:pt x="98779" y="170852"/>
                    <a:pt x="98939" y="171173"/>
                    <a:pt x="98939" y="171494"/>
                  </a:cubicBezTo>
                  <a:lnTo>
                    <a:pt x="98512" y="177592"/>
                  </a:lnTo>
                  <a:cubicBezTo>
                    <a:pt x="100598" y="177646"/>
                    <a:pt x="105947" y="177967"/>
                    <a:pt x="109638" y="179197"/>
                  </a:cubicBezTo>
                  <a:cubicBezTo>
                    <a:pt x="112419" y="180106"/>
                    <a:pt x="115308" y="180641"/>
                    <a:pt x="118089" y="181176"/>
                  </a:cubicBezTo>
                  <a:cubicBezTo>
                    <a:pt x="119748" y="181497"/>
                    <a:pt x="121352" y="181765"/>
                    <a:pt x="122743" y="182139"/>
                  </a:cubicBezTo>
                  <a:cubicBezTo>
                    <a:pt x="124936" y="182727"/>
                    <a:pt x="127718" y="184386"/>
                    <a:pt x="129430" y="186632"/>
                  </a:cubicBezTo>
                  <a:cubicBezTo>
                    <a:pt x="128253" y="191661"/>
                    <a:pt x="127878" y="202519"/>
                    <a:pt x="127825" y="204980"/>
                  </a:cubicBezTo>
                  <a:lnTo>
                    <a:pt x="228657" y="205996"/>
                  </a:lnTo>
                  <a:cubicBezTo>
                    <a:pt x="228550" y="203375"/>
                    <a:pt x="228550" y="200540"/>
                    <a:pt x="228550" y="197598"/>
                  </a:cubicBezTo>
                  <a:cubicBezTo>
                    <a:pt x="228550" y="190912"/>
                    <a:pt x="229406" y="187328"/>
                    <a:pt x="225501" y="183851"/>
                  </a:cubicBezTo>
                  <a:cubicBezTo>
                    <a:pt x="221596" y="180374"/>
                    <a:pt x="215765" y="180267"/>
                    <a:pt x="211593" y="178716"/>
                  </a:cubicBezTo>
                  <a:cubicBezTo>
                    <a:pt x="207420" y="177164"/>
                    <a:pt x="205762" y="174811"/>
                    <a:pt x="204211" y="166359"/>
                  </a:cubicBezTo>
                  <a:cubicBezTo>
                    <a:pt x="202660" y="157907"/>
                    <a:pt x="208651" y="160261"/>
                    <a:pt x="211700" y="157907"/>
                  </a:cubicBezTo>
                  <a:cubicBezTo>
                    <a:pt x="214749" y="155554"/>
                    <a:pt x="212395" y="153307"/>
                    <a:pt x="213251" y="148172"/>
                  </a:cubicBezTo>
                  <a:cubicBezTo>
                    <a:pt x="214107" y="143037"/>
                    <a:pt x="209346" y="136778"/>
                    <a:pt x="205762" y="127738"/>
                  </a:cubicBezTo>
                  <a:cubicBezTo>
                    <a:pt x="202125" y="118698"/>
                    <a:pt x="195973" y="105058"/>
                    <a:pt x="191213" y="96071"/>
                  </a:cubicBezTo>
                  <a:cubicBezTo>
                    <a:pt x="189715" y="93182"/>
                    <a:pt x="188859" y="91150"/>
                    <a:pt x="188645" y="89545"/>
                  </a:cubicBezTo>
                  <a:lnTo>
                    <a:pt x="178000" y="70128"/>
                  </a:lnTo>
                  <a:cubicBezTo>
                    <a:pt x="177198" y="70128"/>
                    <a:pt x="176021" y="70128"/>
                    <a:pt x="174363" y="70128"/>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9" name="Frihandsfigur: Form 428">
              <a:extLst>
                <a:ext uri="{FF2B5EF4-FFF2-40B4-BE49-F238E27FC236}">
                  <a16:creationId xmlns:a16="http://schemas.microsoft.com/office/drawing/2014/main" id="{49B70C30-73CA-31C2-DD51-FDF6417F09DB}"/>
                </a:ext>
              </a:extLst>
            </p:cNvPr>
            <p:cNvSpPr/>
            <p:nvPr/>
          </p:nvSpPr>
          <p:spPr>
            <a:xfrm>
              <a:off x="5161167" y="4527346"/>
              <a:ext cx="332605" cy="291196"/>
            </a:xfrm>
            <a:custGeom>
              <a:avLst/>
              <a:gdLst>
                <a:gd name="connsiteX0" fmla="*/ 20997 w 332605"/>
                <a:gd name="connsiteY0" fmla="*/ 291196 h 291196"/>
                <a:gd name="connsiteX1" fmla="*/ 39772 w 332605"/>
                <a:gd name="connsiteY1" fmla="*/ 267821 h 291196"/>
                <a:gd name="connsiteX2" fmla="*/ 40628 w 332605"/>
                <a:gd name="connsiteY2" fmla="*/ 266216 h 291196"/>
                <a:gd name="connsiteX3" fmla="*/ 41805 w 332605"/>
                <a:gd name="connsiteY3" fmla="*/ 263969 h 291196"/>
                <a:gd name="connsiteX4" fmla="*/ 57799 w 332605"/>
                <a:gd name="connsiteY4" fmla="*/ 250168 h 291196"/>
                <a:gd name="connsiteX5" fmla="*/ 75932 w 332605"/>
                <a:gd name="connsiteY5" fmla="*/ 247119 h 291196"/>
                <a:gd name="connsiteX6" fmla="*/ 84010 w 332605"/>
                <a:gd name="connsiteY6" fmla="*/ 246638 h 291196"/>
                <a:gd name="connsiteX7" fmla="*/ 111504 w 332605"/>
                <a:gd name="connsiteY7" fmla="*/ 239898 h 291196"/>
                <a:gd name="connsiteX8" fmla="*/ 121454 w 332605"/>
                <a:gd name="connsiteY8" fmla="*/ 234656 h 291196"/>
                <a:gd name="connsiteX9" fmla="*/ 132901 w 332605"/>
                <a:gd name="connsiteY9" fmla="*/ 229948 h 291196"/>
                <a:gd name="connsiteX10" fmla="*/ 143385 w 332605"/>
                <a:gd name="connsiteY10" fmla="*/ 224171 h 291196"/>
                <a:gd name="connsiteX11" fmla="*/ 170720 w 332605"/>
                <a:gd name="connsiteY11" fmla="*/ 216629 h 291196"/>
                <a:gd name="connsiteX12" fmla="*/ 193240 w 332605"/>
                <a:gd name="connsiteY12" fmla="*/ 213206 h 291196"/>
                <a:gd name="connsiteX13" fmla="*/ 201424 w 332605"/>
                <a:gd name="connsiteY13" fmla="*/ 210905 h 291196"/>
                <a:gd name="connsiteX14" fmla="*/ 206826 w 332605"/>
                <a:gd name="connsiteY14" fmla="*/ 209675 h 291196"/>
                <a:gd name="connsiteX15" fmla="*/ 241489 w 332605"/>
                <a:gd name="connsiteY15" fmla="*/ 205021 h 291196"/>
                <a:gd name="connsiteX16" fmla="*/ 246838 w 332605"/>
                <a:gd name="connsiteY16" fmla="*/ 205235 h 291196"/>
                <a:gd name="connsiteX17" fmla="*/ 251652 w 332605"/>
                <a:gd name="connsiteY17" fmla="*/ 204861 h 291196"/>
                <a:gd name="connsiteX18" fmla="*/ 251866 w 332605"/>
                <a:gd name="connsiteY18" fmla="*/ 204807 h 291196"/>
                <a:gd name="connsiteX19" fmla="*/ 265293 w 332605"/>
                <a:gd name="connsiteY19" fmla="*/ 201598 h 291196"/>
                <a:gd name="connsiteX20" fmla="*/ 285299 w 332605"/>
                <a:gd name="connsiteY20" fmla="*/ 198602 h 291196"/>
                <a:gd name="connsiteX21" fmla="*/ 294553 w 332605"/>
                <a:gd name="connsiteY21" fmla="*/ 200314 h 291196"/>
                <a:gd name="connsiteX22" fmla="*/ 305732 w 332605"/>
                <a:gd name="connsiteY22" fmla="*/ 202026 h 291196"/>
                <a:gd name="connsiteX23" fmla="*/ 314077 w 332605"/>
                <a:gd name="connsiteY23" fmla="*/ 200207 h 291196"/>
                <a:gd name="connsiteX24" fmla="*/ 321352 w 332605"/>
                <a:gd name="connsiteY24" fmla="*/ 202026 h 291196"/>
                <a:gd name="connsiteX25" fmla="*/ 330018 w 332605"/>
                <a:gd name="connsiteY25" fmla="*/ 196730 h 291196"/>
                <a:gd name="connsiteX26" fmla="*/ 332264 w 332605"/>
                <a:gd name="connsiteY26" fmla="*/ 188599 h 291196"/>
                <a:gd name="connsiteX27" fmla="*/ 326487 w 332605"/>
                <a:gd name="connsiteY27" fmla="*/ 161693 h 291196"/>
                <a:gd name="connsiteX28" fmla="*/ 329055 w 332605"/>
                <a:gd name="connsiteY28" fmla="*/ 154258 h 291196"/>
                <a:gd name="connsiteX29" fmla="*/ 328734 w 332605"/>
                <a:gd name="connsiteY29" fmla="*/ 152332 h 291196"/>
                <a:gd name="connsiteX30" fmla="*/ 312793 w 332605"/>
                <a:gd name="connsiteY30" fmla="*/ 153616 h 291196"/>
                <a:gd name="connsiteX31" fmla="*/ 312740 w 332605"/>
                <a:gd name="connsiteY31" fmla="*/ 153616 h 291196"/>
                <a:gd name="connsiteX32" fmla="*/ 312419 w 332605"/>
                <a:gd name="connsiteY32" fmla="*/ 153562 h 291196"/>
                <a:gd name="connsiteX33" fmla="*/ 301186 w 332605"/>
                <a:gd name="connsiteY33" fmla="*/ 148855 h 291196"/>
                <a:gd name="connsiteX34" fmla="*/ 300704 w 332605"/>
                <a:gd name="connsiteY34" fmla="*/ 148320 h 291196"/>
                <a:gd name="connsiteX35" fmla="*/ 299634 w 332605"/>
                <a:gd name="connsiteY35" fmla="*/ 144790 h 291196"/>
                <a:gd name="connsiteX36" fmla="*/ 293215 w 332605"/>
                <a:gd name="connsiteY36" fmla="*/ 148160 h 291196"/>
                <a:gd name="connsiteX37" fmla="*/ 284871 w 332605"/>
                <a:gd name="connsiteY37" fmla="*/ 151797 h 291196"/>
                <a:gd name="connsiteX38" fmla="*/ 284229 w 332605"/>
                <a:gd name="connsiteY38" fmla="*/ 151423 h 291196"/>
                <a:gd name="connsiteX39" fmla="*/ 280324 w 332605"/>
                <a:gd name="connsiteY39" fmla="*/ 145432 h 291196"/>
                <a:gd name="connsiteX40" fmla="*/ 269572 w 332605"/>
                <a:gd name="connsiteY40" fmla="*/ 146341 h 291196"/>
                <a:gd name="connsiteX41" fmla="*/ 268823 w 332605"/>
                <a:gd name="connsiteY41" fmla="*/ 146020 h 291196"/>
                <a:gd name="connsiteX42" fmla="*/ 264490 w 332605"/>
                <a:gd name="connsiteY42" fmla="*/ 141152 h 291196"/>
                <a:gd name="connsiteX43" fmla="*/ 257697 w 332605"/>
                <a:gd name="connsiteY43" fmla="*/ 138103 h 291196"/>
                <a:gd name="connsiteX44" fmla="*/ 254273 w 332605"/>
                <a:gd name="connsiteY44" fmla="*/ 142222 h 291196"/>
                <a:gd name="connsiteX45" fmla="*/ 253418 w 332605"/>
                <a:gd name="connsiteY45" fmla="*/ 142490 h 291196"/>
                <a:gd name="connsiteX46" fmla="*/ 245768 w 332605"/>
                <a:gd name="connsiteY46" fmla="*/ 140297 h 291196"/>
                <a:gd name="connsiteX47" fmla="*/ 245287 w 332605"/>
                <a:gd name="connsiteY47" fmla="*/ 139976 h 291196"/>
                <a:gd name="connsiteX48" fmla="*/ 241810 w 332605"/>
                <a:gd name="connsiteY48" fmla="*/ 134680 h 291196"/>
                <a:gd name="connsiteX49" fmla="*/ 241863 w 332605"/>
                <a:gd name="connsiteY49" fmla="*/ 133664 h 291196"/>
                <a:gd name="connsiteX50" fmla="*/ 244859 w 332605"/>
                <a:gd name="connsiteY50" fmla="*/ 130294 h 291196"/>
                <a:gd name="connsiteX51" fmla="*/ 241703 w 332605"/>
                <a:gd name="connsiteY51" fmla="*/ 126175 h 291196"/>
                <a:gd name="connsiteX52" fmla="*/ 234000 w 332605"/>
                <a:gd name="connsiteY52" fmla="*/ 123607 h 291196"/>
                <a:gd name="connsiteX53" fmla="*/ 233465 w 332605"/>
                <a:gd name="connsiteY53" fmla="*/ 122698 h 291196"/>
                <a:gd name="connsiteX54" fmla="*/ 233465 w 332605"/>
                <a:gd name="connsiteY54" fmla="*/ 115423 h 291196"/>
                <a:gd name="connsiteX55" fmla="*/ 230202 w 332605"/>
                <a:gd name="connsiteY55" fmla="*/ 108950 h 291196"/>
                <a:gd name="connsiteX56" fmla="*/ 230149 w 332605"/>
                <a:gd name="connsiteY56" fmla="*/ 108629 h 291196"/>
                <a:gd name="connsiteX57" fmla="*/ 223837 w 332605"/>
                <a:gd name="connsiteY57" fmla="*/ 111037 h 291196"/>
                <a:gd name="connsiteX58" fmla="*/ 213887 w 332605"/>
                <a:gd name="connsiteY58" fmla="*/ 114193 h 291196"/>
                <a:gd name="connsiteX59" fmla="*/ 210624 w 332605"/>
                <a:gd name="connsiteY59" fmla="*/ 114460 h 291196"/>
                <a:gd name="connsiteX60" fmla="*/ 189656 w 332605"/>
                <a:gd name="connsiteY60" fmla="*/ 115155 h 291196"/>
                <a:gd name="connsiteX61" fmla="*/ 189656 w 332605"/>
                <a:gd name="connsiteY61" fmla="*/ 117563 h 291196"/>
                <a:gd name="connsiteX62" fmla="*/ 189388 w 332605"/>
                <a:gd name="connsiteY62" fmla="*/ 118151 h 291196"/>
                <a:gd name="connsiteX63" fmla="*/ 188800 w 332605"/>
                <a:gd name="connsiteY63" fmla="*/ 118365 h 291196"/>
                <a:gd name="connsiteX64" fmla="*/ 183558 w 332605"/>
                <a:gd name="connsiteY64" fmla="*/ 118097 h 291196"/>
                <a:gd name="connsiteX65" fmla="*/ 182862 w 332605"/>
                <a:gd name="connsiteY65" fmla="*/ 127245 h 291196"/>
                <a:gd name="connsiteX66" fmla="*/ 184146 w 332605"/>
                <a:gd name="connsiteY66" fmla="*/ 130240 h 291196"/>
                <a:gd name="connsiteX67" fmla="*/ 184093 w 332605"/>
                <a:gd name="connsiteY67" fmla="*/ 130989 h 291196"/>
                <a:gd name="connsiteX68" fmla="*/ 182809 w 332605"/>
                <a:gd name="connsiteY68" fmla="*/ 133022 h 291196"/>
                <a:gd name="connsiteX69" fmla="*/ 182809 w 332605"/>
                <a:gd name="connsiteY69" fmla="*/ 135589 h 291196"/>
                <a:gd name="connsiteX70" fmla="*/ 182167 w 332605"/>
                <a:gd name="connsiteY70" fmla="*/ 136392 h 291196"/>
                <a:gd name="connsiteX71" fmla="*/ 178583 w 332605"/>
                <a:gd name="connsiteY71" fmla="*/ 137301 h 291196"/>
                <a:gd name="connsiteX72" fmla="*/ 175587 w 332605"/>
                <a:gd name="connsiteY72" fmla="*/ 139815 h 291196"/>
                <a:gd name="connsiteX73" fmla="*/ 175159 w 332605"/>
                <a:gd name="connsiteY73" fmla="*/ 139976 h 291196"/>
                <a:gd name="connsiteX74" fmla="*/ 169275 w 332605"/>
                <a:gd name="connsiteY74" fmla="*/ 140671 h 291196"/>
                <a:gd name="connsiteX75" fmla="*/ 165317 w 332605"/>
                <a:gd name="connsiteY75" fmla="*/ 147250 h 291196"/>
                <a:gd name="connsiteX76" fmla="*/ 159861 w 332605"/>
                <a:gd name="connsiteY76" fmla="*/ 143560 h 291196"/>
                <a:gd name="connsiteX77" fmla="*/ 157454 w 332605"/>
                <a:gd name="connsiteY77" fmla="*/ 140831 h 291196"/>
                <a:gd name="connsiteX78" fmla="*/ 148414 w 332605"/>
                <a:gd name="connsiteY78" fmla="*/ 152011 h 291196"/>
                <a:gd name="connsiteX79" fmla="*/ 147825 w 332605"/>
                <a:gd name="connsiteY79" fmla="*/ 152332 h 291196"/>
                <a:gd name="connsiteX80" fmla="*/ 147772 w 332605"/>
                <a:gd name="connsiteY80" fmla="*/ 152332 h 291196"/>
                <a:gd name="connsiteX81" fmla="*/ 147237 w 332605"/>
                <a:gd name="connsiteY81" fmla="*/ 152118 h 291196"/>
                <a:gd name="connsiteX82" fmla="*/ 135415 w 332605"/>
                <a:gd name="connsiteY82" fmla="*/ 141045 h 291196"/>
                <a:gd name="connsiteX83" fmla="*/ 126161 w 332605"/>
                <a:gd name="connsiteY83" fmla="*/ 134412 h 291196"/>
                <a:gd name="connsiteX84" fmla="*/ 125894 w 332605"/>
                <a:gd name="connsiteY84" fmla="*/ 134199 h 291196"/>
                <a:gd name="connsiteX85" fmla="*/ 124021 w 332605"/>
                <a:gd name="connsiteY85" fmla="*/ 131577 h 291196"/>
                <a:gd name="connsiteX86" fmla="*/ 119742 w 332605"/>
                <a:gd name="connsiteY86" fmla="*/ 130829 h 291196"/>
                <a:gd name="connsiteX87" fmla="*/ 119314 w 332605"/>
                <a:gd name="connsiteY87" fmla="*/ 130615 h 291196"/>
                <a:gd name="connsiteX88" fmla="*/ 104069 w 332605"/>
                <a:gd name="connsiteY88" fmla="*/ 121895 h 291196"/>
                <a:gd name="connsiteX89" fmla="*/ 90643 w 332605"/>
                <a:gd name="connsiteY89" fmla="*/ 116974 h 291196"/>
                <a:gd name="connsiteX90" fmla="*/ 90161 w 332605"/>
                <a:gd name="connsiteY90" fmla="*/ 116225 h 291196"/>
                <a:gd name="connsiteX91" fmla="*/ 90161 w 332605"/>
                <a:gd name="connsiteY91" fmla="*/ 89854 h 291196"/>
                <a:gd name="connsiteX92" fmla="*/ 90161 w 332605"/>
                <a:gd name="connsiteY92" fmla="*/ 89640 h 291196"/>
                <a:gd name="connsiteX93" fmla="*/ 115570 w 332605"/>
                <a:gd name="connsiteY93" fmla="*/ 2128 h 291196"/>
                <a:gd name="connsiteX94" fmla="*/ 112574 w 332605"/>
                <a:gd name="connsiteY94" fmla="*/ 1432 h 291196"/>
                <a:gd name="connsiteX95" fmla="*/ 107974 w 332605"/>
                <a:gd name="connsiteY95" fmla="*/ 897 h 291196"/>
                <a:gd name="connsiteX96" fmla="*/ 106583 w 332605"/>
                <a:gd name="connsiteY96" fmla="*/ 2716 h 291196"/>
                <a:gd name="connsiteX97" fmla="*/ 100432 w 332605"/>
                <a:gd name="connsiteY97" fmla="*/ 8493 h 291196"/>
                <a:gd name="connsiteX98" fmla="*/ 97918 w 332605"/>
                <a:gd name="connsiteY98" fmla="*/ 12559 h 291196"/>
                <a:gd name="connsiteX99" fmla="*/ 96473 w 332605"/>
                <a:gd name="connsiteY99" fmla="*/ 16945 h 291196"/>
                <a:gd name="connsiteX100" fmla="*/ 92515 w 332605"/>
                <a:gd name="connsiteY100" fmla="*/ 17801 h 291196"/>
                <a:gd name="connsiteX101" fmla="*/ 89787 w 332605"/>
                <a:gd name="connsiteY101" fmla="*/ 15661 h 291196"/>
                <a:gd name="connsiteX102" fmla="*/ 86577 w 332605"/>
                <a:gd name="connsiteY102" fmla="*/ 14163 h 291196"/>
                <a:gd name="connsiteX103" fmla="*/ 80265 w 332605"/>
                <a:gd name="connsiteY103" fmla="*/ 19138 h 291196"/>
                <a:gd name="connsiteX104" fmla="*/ 78500 w 332605"/>
                <a:gd name="connsiteY104" fmla="*/ 24434 h 291196"/>
                <a:gd name="connsiteX105" fmla="*/ 73204 w 332605"/>
                <a:gd name="connsiteY105" fmla="*/ 25022 h 291196"/>
                <a:gd name="connsiteX106" fmla="*/ 66143 w 332605"/>
                <a:gd name="connsiteY106" fmla="*/ 25022 h 291196"/>
                <a:gd name="connsiteX107" fmla="*/ 62987 w 332605"/>
                <a:gd name="connsiteY107" fmla="*/ 25664 h 291196"/>
                <a:gd name="connsiteX108" fmla="*/ 62292 w 332605"/>
                <a:gd name="connsiteY108" fmla="*/ 25664 h 291196"/>
                <a:gd name="connsiteX109" fmla="*/ 56194 w 332605"/>
                <a:gd name="connsiteY109" fmla="*/ 21438 h 291196"/>
                <a:gd name="connsiteX110" fmla="*/ 53145 w 332605"/>
                <a:gd name="connsiteY110" fmla="*/ 18229 h 291196"/>
                <a:gd name="connsiteX111" fmla="*/ 48010 w 332605"/>
                <a:gd name="connsiteY111" fmla="*/ 11061 h 291196"/>
                <a:gd name="connsiteX112" fmla="*/ 47528 w 332605"/>
                <a:gd name="connsiteY112" fmla="*/ 11168 h 291196"/>
                <a:gd name="connsiteX113" fmla="*/ 40414 w 332605"/>
                <a:gd name="connsiteY113" fmla="*/ 21652 h 291196"/>
                <a:gd name="connsiteX114" fmla="*/ 40414 w 332605"/>
                <a:gd name="connsiteY114" fmla="*/ 36362 h 291196"/>
                <a:gd name="connsiteX115" fmla="*/ 41430 w 332605"/>
                <a:gd name="connsiteY115" fmla="*/ 51287 h 291196"/>
                <a:gd name="connsiteX116" fmla="*/ 47100 w 332605"/>
                <a:gd name="connsiteY116" fmla="*/ 69046 h 291196"/>
                <a:gd name="connsiteX117" fmla="*/ 51647 w 332605"/>
                <a:gd name="connsiteY117" fmla="*/ 86163 h 291196"/>
                <a:gd name="connsiteX118" fmla="*/ 55178 w 332605"/>
                <a:gd name="connsiteY118" fmla="*/ 101141 h 291196"/>
                <a:gd name="connsiteX119" fmla="*/ 59136 w 332605"/>
                <a:gd name="connsiteY119" fmla="*/ 123072 h 291196"/>
                <a:gd name="connsiteX120" fmla="*/ 55980 w 332605"/>
                <a:gd name="connsiteY120" fmla="*/ 140831 h 291196"/>
                <a:gd name="connsiteX121" fmla="*/ 46887 w 332605"/>
                <a:gd name="connsiteY121" fmla="*/ 166882 h 291196"/>
                <a:gd name="connsiteX122" fmla="*/ 39451 w 332605"/>
                <a:gd name="connsiteY122" fmla="*/ 186620 h 291196"/>
                <a:gd name="connsiteX123" fmla="*/ 31748 w 332605"/>
                <a:gd name="connsiteY123" fmla="*/ 208124 h 291196"/>
                <a:gd name="connsiteX124" fmla="*/ 26988 w 332605"/>
                <a:gd name="connsiteY124" fmla="*/ 223583 h 291196"/>
                <a:gd name="connsiteX125" fmla="*/ 28860 w 332605"/>
                <a:gd name="connsiteY125" fmla="*/ 231767 h 291196"/>
                <a:gd name="connsiteX126" fmla="*/ 28699 w 332605"/>
                <a:gd name="connsiteY126" fmla="*/ 235351 h 291196"/>
                <a:gd name="connsiteX127" fmla="*/ 23083 w 332605"/>
                <a:gd name="connsiteY127" fmla="*/ 237705 h 291196"/>
                <a:gd name="connsiteX128" fmla="*/ 19499 w 332605"/>
                <a:gd name="connsiteY128" fmla="*/ 246263 h 291196"/>
                <a:gd name="connsiteX129" fmla="*/ 20515 w 332605"/>
                <a:gd name="connsiteY129" fmla="*/ 251773 h 291196"/>
                <a:gd name="connsiteX130" fmla="*/ 22869 w 332605"/>
                <a:gd name="connsiteY130" fmla="*/ 255731 h 291196"/>
                <a:gd name="connsiteX131" fmla="*/ 15754 w 332605"/>
                <a:gd name="connsiteY131" fmla="*/ 257978 h 291196"/>
                <a:gd name="connsiteX132" fmla="*/ 7677 w 332605"/>
                <a:gd name="connsiteY132" fmla="*/ 275898 h 291196"/>
                <a:gd name="connsiteX133" fmla="*/ 242 w 332605"/>
                <a:gd name="connsiteY133" fmla="*/ 288843 h 291196"/>
                <a:gd name="connsiteX134" fmla="*/ 456 w 332605"/>
                <a:gd name="connsiteY134" fmla="*/ 289913 h 291196"/>
                <a:gd name="connsiteX135" fmla="*/ 20890 w 332605"/>
                <a:gd name="connsiteY135" fmla="*/ 291143 h 29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32605" h="291196">
                  <a:moveTo>
                    <a:pt x="20997" y="291196"/>
                  </a:moveTo>
                  <a:cubicBezTo>
                    <a:pt x="27523" y="291036"/>
                    <a:pt x="35814" y="275363"/>
                    <a:pt x="39772" y="267821"/>
                  </a:cubicBezTo>
                  <a:lnTo>
                    <a:pt x="40628" y="266216"/>
                  </a:lnTo>
                  <a:cubicBezTo>
                    <a:pt x="41056" y="265413"/>
                    <a:pt x="41430" y="264665"/>
                    <a:pt x="41805" y="263969"/>
                  </a:cubicBezTo>
                  <a:cubicBezTo>
                    <a:pt x="45442" y="256962"/>
                    <a:pt x="47261" y="253485"/>
                    <a:pt x="57799" y="250168"/>
                  </a:cubicBezTo>
                  <a:cubicBezTo>
                    <a:pt x="66036" y="247601"/>
                    <a:pt x="69139" y="247440"/>
                    <a:pt x="75932" y="247119"/>
                  </a:cubicBezTo>
                  <a:cubicBezTo>
                    <a:pt x="78126" y="247012"/>
                    <a:pt x="80693" y="246905"/>
                    <a:pt x="84010" y="246638"/>
                  </a:cubicBezTo>
                  <a:cubicBezTo>
                    <a:pt x="97115" y="245729"/>
                    <a:pt x="100646" y="245087"/>
                    <a:pt x="111504" y="239898"/>
                  </a:cubicBezTo>
                  <a:cubicBezTo>
                    <a:pt x="115730" y="237919"/>
                    <a:pt x="118886" y="236100"/>
                    <a:pt x="121454" y="234656"/>
                  </a:cubicBezTo>
                  <a:cubicBezTo>
                    <a:pt x="125733" y="232249"/>
                    <a:pt x="128782" y="230483"/>
                    <a:pt x="132901" y="229948"/>
                  </a:cubicBezTo>
                  <a:cubicBezTo>
                    <a:pt x="137127" y="229414"/>
                    <a:pt x="140550" y="227488"/>
                    <a:pt x="143385" y="224171"/>
                  </a:cubicBezTo>
                  <a:cubicBezTo>
                    <a:pt x="145953" y="221122"/>
                    <a:pt x="152907" y="216148"/>
                    <a:pt x="170720" y="216629"/>
                  </a:cubicBezTo>
                  <a:cubicBezTo>
                    <a:pt x="181525" y="216950"/>
                    <a:pt x="187195" y="215131"/>
                    <a:pt x="193240" y="213206"/>
                  </a:cubicBezTo>
                  <a:cubicBezTo>
                    <a:pt x="195807" y="212403"/>
                    <a:pt x="198428" y="211547"/>
                    <a:pt x="201424" y="210905"/>
                  </a:cubicBezTo>
                  <a:cubicBezTo>
                    <a:pt x="203029" y="210531"/>
                    <a:pt x="204847" y="210103"/>
                    <a:pt x="206826" y="209675"/>
                  </a:cubicBezTo>
                  <a:cubicBezTo>
                    <a:pt x="216562" y="207375"/>
                    <a:pt x="229774" y="204326"/>
                    <a:pt x="241489" y="205021"/>
                  </a:cubicBezTo>
                  <a:cubicBezTo>
                    <a:pt x="243147" y="204968"/>
                    <a:pt x="245073" y="205128"/>
                    <a:pt x="246838" y="205235"/>
                  </a:cubicBezTo>
                  <a:cubicBezTo>
                    <a:pt x="248496" y="205075"/>
                    <a:pt x="250101" y="204968"/>
                    <a:pt x="251652" y="204861"/>
                  </a:cubicBezTo>
                  <a:cubicBezTo>
                    <a:pt x="251706" y="204861"/>
                    <a:pt x="251813" y="204861"/>
                    <a:pt x="251866" y="204807"/>
                  </a:cubicBezTo>
                  <a:cubicBezTo>
                    <a:pt x="254594" y="203577"/>
                    <a:pt x="257643" y="201972"/>
                    <a:pt x="265293" y="201598"/>
                  </a:cubicBezTo>
                  <a:cubicBezTo>
                    <a:pt x="272942" y="201277"/>
                    <a:pt x="279308" y="199565"/>
                    <a:pt x="285299" y="198602"/>
                  </a:cubicBezTo>
                  <a:cubicBezTo>
                    <a:pt x="291290" y="197640"/>
                    <a:pt x="292520" y="198281"/>
                    <a:pt x="294553" y="200314"/>
                  </a:cubicBezTo>
                  <a:cubicBezTo>
                    <a:pt x="296585" y="202400"/>
                    <a:pt x="301025" y="202240"/>
                    <a:pt x="305732" y="202026"/>
                  </a:cubicBezTo>
                  <a:cubicBezTo>
                    <a:pt x="310440" y="201812"/>
                    <a:pt x="309637" y="199779"/>
                    <a:pt x="314077" y="200207"/>
                  </a:cubicBezTo>
                  <a:cubicBezTo>
                    <a:pt x="318517" y="200635"/>
                    <a:pt x="318089" y="203417"/>
                    <a:pt x="321352" y="202026"/>
                  </a:cubicBezTo>
                  <a:cubicBezTo>
                    <a:pt x="324615" y="200635"/>
                    <a:pt x="326487" y="198923"/>
                    <a:pt x="330018" y="196730"/>
                  </a:cubicBezTo>
                  <a:cubicBezTo>
                    <a:pt x="333548" y="194591"/>
                    <a:pt x="332532" y="192076"/>
                    <a:pt x="332264" y="188599"/>
                  </a:cubicBezTo>
                  <a:cubicBezTo>
                    <a:pt x="331997" y="185122"/>
                    <a:pt x="327183" y="167203"/>
                    <a:pt x="326487" y="161693"/>
                  </a:cubicBezTo>
                  <a:cubicBezTo>
                    <a:pt x="325792" y="156184"/>
                    <a:pt x="329590" y="157574"/>
                    <a:pt x="329055" y="154258"/>
                  </a:cubicBezTo>
                  <a:cubicBezTo>
                    <a:pt x="328948" y="153723"/>
                    <a:pt x="328841" y="153028"/>
                    <a:pt x="328734" y="152332"/>
                  </a:cubicBezTo>
                  <a:lnTo>
                    <a:pt x="312793" y="153616"/>
                  </a:lnTo>
                  <a:cubicBezTo>
                    <a:pt x="312793" y="153616"/>
                    <a:pt x="312793" y="153616"/>
                    <a:pt x="312740" y="153616"/>
                  </a:cubicBezTo>
                  <a:cubicBezTo>
                    <a:pt x="312633" y="153616"/>
                    <a:pt x="312526" y="153616"/>
                    <a:pt x="312419" y="153562"/>
                  </a:cubicBezTo>
                  <a:lnTo>
                    <a:pt x="301186" y="148855"/>
                  </a:lnTo>
                  <a:cubicBezTo>
                    <a:pt x="301186" y="148855"/>
                    <a:pt x="300811" y="148588"/>
                    <a:pt x="300704" y="148320"/>
                  </a:cubicBezTo>
                  <a:lnTo>
                    <a:pt x="299634" y="144790"/>
                  </a:lnTo>
                  <a:cubicBezTo>
                    <a:pt x="298297" y="144950"/>
                    <a:pt x="295195" y="145646"/>
                    <a:pt x="293215" y="148160"/>
                  </a:cubicBezTo>
                  <a:cubicBezTo>
                    <a:pt x="290220" y="152065"/>
                    <a:pt x="285085" y="151851"/>
                    <a:pt x="284871" y="151797"/>
                  </a:cubicBezTo>
                  <a:cubicBezTo>
                    <a:pt x="284603" y="151797"/>
                    <a:pt x="284389" y="151637"/>
                    <a:pt x="284229" y="151423"/>
                  </a:cubicBezTo>
                  <a:lnTo>
                    <a:pt x="280324" y="145432"/>
                  </a:lnTo>
                  <a:lnTo>
                    <a:pt x="269572" y="146341"/>
                  </a:lnTo>
                  <a:cubicBezTo>
                    <a:pt x="269305" y="146341"/>
                    <a:pt x="268984" y="146234"/>
                    <a:pt x="268823" y="146020"/>
                  </a:cubicBezTo>
                  <a:cubicBezTo>
                    <a:pt x="268823" y="146020"/>
                    <a:pt x="266737" y="143132"/>
                    <a:pt x="264490" y="141152"/>
                  </a:cubicBezTo>
                  <a:cubicBezTo>
                    <a:pt x="262725" y="139601"/>
                    <a:pt x="259034" y="138478"/>
                    <a:pt x="257697" y="138103"/>
                  </a:cubicBezTo>
                  <a:lnTo>
                    <a:pt x="254273" y="142222"/>
                  </a:lnTo>
                  <a:cubicBezTo>
                    <a:pt x="254273" y="142222"/>
                    <a:pt x="253739" y="142597"/>
                    <a:pt x="253418" y="142490"/>
                  </a:cubicBezTo>
                  <a:lnTo>
                    <a:pt x="245768" y="140297"/>
                  </a:lnTo>
                  <a:cubicBezTo>
                    <a:pt x="245768" y="140297"/>
                    <a:pt x="245394" y="140136"/>
                    <a:pt x="245287" y="139976"/>
                  </a:cubicBezTo>
                  <a:lnTo>
                    <a:pt x="241810" y="134680"/>
                  </a:lnTo>
                  <a:cubicBezTo>
                    <a:pt x="241596" y="134359"/>
                    <a:pt x="241649" y="133931"/>
                    <a:pt x="241863" y="133664"/>
                  </a:cubicBezTo>
                  <a:lnTo>
                    <a:pt x="244859" y="130294"/>
                  </a:lnTo>
                  <a:lnTo>
                    <a:pt x="241703" y="126175"/>
                  </a:lnTo>
                  <a:lnTo>
                    <a:pt x="234000" y="123607"/>
                  </a:lnTo>
                  <a:cubicBezTo>
                    <a:pt x="233626" y="123500"/>
                    <a:pt x="233358" y="123072"/>
                    <a:pt x="233465" y="122698"/>
                  </a:cubicBezTo>
                  <a:cubicBezTo>
                    <a:pt x="233465" y="122698"/>
                    <a:pt x="234268" y="117990"/>
                    <a:pt x="233465" y="115423"/>
                  </a:cubicBezTo>
                  <a:cubicBezTo>
                    <a:pt x="232663" y="112802"/>
                    <a:pt x="230256" y="109004"/>
                    <a:pt x="230202" y="108950"/>
                  </a:cubicBezTo>
                  <a:cubicBezTo>
                    <a:pt x="230149" y="108843"/>
                    <a:pt x="230202" y="108736"/>
                    <a:pt x="230149" y="108629"/>
                  </a:cubicBezTo>
                  <a:cubicBezTo>
                    <a:pt x="227956" y="109325"/>
                    <a:pt x="225816" y="110181"/>
                    <a:pt x="223837" y="111037"/>
                  </a:cubicBezTo>
                  <a:cubicBezTo>
                    <a:pt x="220574" y="112427"/>
                    <a:pt x="217418" y="113711"/>
                    <a:pt x="213887" y="114193"/>
                  </a:cubicBezTo>
                  <a:lnTo>
                    <a:pt x="210624" y="114460"/>
                  </a:lnTo>
                  <a:cubicBezTo>
                    <a:pt x="204152" y="114781"/>
                    <a:pt x="192758" y="115102"/>
                    <a:pt x="189656" y="115155"/>
                  </a:cubicBezTo>
                  <a:lnTo>
                    <a:pt x="189656" y="117563"/>
                  </a:lnTo>
                  <a:cubicBezTo>
                    <a:pt x="189656" y="117563"/>
                    <a:pt x="189549" y="117990"/>
                    <a:pt x="189388" y="118151"/>
                  </a:cubicBezTo>
                  <a:cubicBezTo>
                    <a:pt x="189228" y="118312"/>
                    <a:pt x="189014" y="118365"/>
                    <a:pt x="188800" y="118365"/>
                  </a:cubicBezTo>
                  <a:lnTo>
                    <a:pt x="183558" y="118097"/>
                  </a:lnTo>
                  <a:lnTo>
                    <a:pt x="182862" y="127245"/>
                  </a:lnTo>
                  <a:lnTo>
                    <a:pt x="184146" y="130240"/>
                  </a:lnTo>
                  <a:cubicBezTo>
                    <a:pt x="184146" y="130240"/>
                    <a:pt x="184253" y="130775"/>
                    <a:pt x="184093" y="130989"/>
                  </a:cubicBezTo>
                  <a:lnTo>
                    <a:pt x="182809" y="133022"/>
                  </a:lnTo>
                  <a:lnTo>
                    <a:pt x="182809" y="135589"/>
                  </a:lnTo>
                  <a:cubicBezTo>
                    <a:pt x="182809" y="135964"/>
                    <a:pt x="182541" y="136285"/>
                    <a:pt x="182167" y="136392"/>
                  </a:cubicBezTo>
                  <a:lnTo>
                    <a:pt x="178583" y="137301"/>
                  </a:lnTo>
                  <a:lnTo>
                    <a:pt x="175587" y="139815"/>
                  </a:lnTo>
                  <a:cubicBezTo>
                    <a:pt x="175587" y="139815"/>
                    <a:pt x="175320" y="139976"/>
                    <a:pt x="175159" y="139976"/>
                  </a:cubicBezTo>
                  <a:lnTo>
                    <a:pt x="169275" y="140671"/>
                  </a:lnTo>
                  <a:cubicBezTo>
                    <a:pt x="166547" y="147571"/>
                    <a:pt x="165959" y="147411"/>
                    <a:pt x="165317" y="147250"/>
                  </a:cubicBezTo>
                  <a:cubicBezTo>
                    <a:pt x="164515" y="147036"/>
                    <a:pt x="161787" y="145325"/>
                    <a:pt x="159861" y="143560"/>
                  </a:cubicBezTo>
                  <a:cubicBezTo>
                    <a:pt x="158791" y="142543"/>
                    <a:pt x="157935" y="141527"/>
                    <a:pt x="157454" y="140831"/>
                  </a:cubicBezTo>
                  <a:lnTo>
                    <a:pt x="148414" y="152011"/>
                  </a:lnTo>
                  <a:cubicBezTo>
                    <a:pt x="148414" y="152011"/>
                    <a:pt x="148039" y="152279"/>
                    <a:pt x="147825" y="152332"/>
                  </a:cubicBezTo>
                  <a:cubicBezTo>
                    <a:pt x="147825" y="152332"/>
                    <a:pt x="147825" y="152332"/>
                    <a:pt x="147772" y="152332"/>
                  </a:cubicBezTo>
                  <a:cubicBezTo>
                    <a:pt x="147558" y="152332"/>
                    <a:pt x="147397" y="152279"/>
                    <a:pt x="147237" y="152118"/>
                  </a:cubicBezTo>
                  <a:cubicBezTo>
                    <a:pt x="146862" y="151797"/>
                    <a:pt x="137929" y="143827"/>
                    <a:pt x="135415" y="141045"/>
                  </a:cubicBezTo>
                  <a:cubicBezTo>
                    <a:pt x="133008" y="138371"/>
                    <a:pt x="126215" y="134466"/>
                    <a:pt x="126161" y="134412"/>
                  </a:cubicBezTo>
                  <a:cubicBezTo>
                    <a:pt x="126054" y="134359"/>
                    <a:pt x="125947" y="134252"/>
                    <a:pt x="125894" y="134199"/>
                  </a:cubicBezTo>
                  <a:lnTo>
                    <a:pt x="124021" y="131577"/>
                  </a:lnTo>
                  <a:lnTo>
                    <a:pt x="119742" y="130829"/>
                  </a:lnTo>
                  <a:cubicBezTo>
                    <a:pt x="119742" y="130829"/>
                    <a:pt x="119475" y="130722"/>
                    <a:pt x="119314" y="130615"/>
                  </a:cubicBezTo>
                  <a:cubicBezTo>
                    <a:pt x="119261" y="130561"/>
                    <a:pt x="112253" y="124410"/>
                    <a:pt x="104069" y="121895"/>
                  </a:cubicBezTo>
                  <a:cubicBezTo>
                    <a:pt x="95617" y="119274"/>
                    <a:pt x="90696" y="117028"/>
                    <a:pt x="90643" y="116974"/>
                  </a:cubicBezTo>
                  <a:cubicBezTo>
                    <a:pt x="90375" y="116867"/>
                    <a:pt x="90161" y="116546"/>
                    <a:pt x="90161" y="116225"/>
                  </a:cubicBezTo>
                  <a:lnTo>
                    <a:pt x="90161" y="89854"/>
                  </a:lnTo>
                  <a:cubicBezTo>
                    <a:pt x="90161" y="89854"/>
                    <a:pt x="90161" y="89693"/>
                    <a:pt x="90161" y="89640"/>
                  </a:cubicBezTo>
                  <a:lnTo>
                    <a:pt x="115570" y="2128"/>
                  </a:lnTo>
                  <a:cubicBezTo>
                    <a:pt x="114446" y="2342"/>
                    <a:pt x="113377" y="2128"/>
                    <a:pt x="112574" y="1432"/>
                  </a:cubicBezTo>
                  <a:cubicBezTo>
                    <a:pt x="109953" y="-761"/>
                    <a:pt x="108723" y="-12"/>
                    <a:pt x="107974" y="897"/>
                  </a:cubicBezTo>
                  <a:cubicBezTo>
                    <a:pt x="107546" y="1379"/>
                    <a:pt x="107065" y="2021"/>
                    <a:pt x="106583" y="2716"/>
                  </a:cubicBezTo>
                  <a:cubicBezTo>
                    <a:pt x="104925" y="4909"/>
                    <a:pt x="102946" y="7637"/>
                    <a:pt x="100432" y="8493"/>
                  </a:cubicBezTo>
                  <a:cubicBezTo>
                    <a:pt x="98185" y="9242"/>
                    <a:pt x="97490" y="10419"/>
                    <a:pt x="97918" y="12559"/>
                  </a:cubicBezTo>
                  <a:cubicBezTo>
                    <a:pt x="98238" y="14110"/>
                    <a:pt x="97650" y="15875"/>
                    <a:pt x="96473" y="16945"/>
                  </a:cubicBezTo>
                  <a:cubicBezTo>
                    <a:pt x="95403" y="17961"/>
                    <a:pt x="93959" y="18229"/>
                    <a:pt x="92515" y="17801"/>
                  </a:cubicBezTo>
                  <a:cubicBezTo>
                    <a:pt x="91231" y="17426"/>
                    <a:pt x="90482" y="16463"/>
                    <a:pt x="89787" y="15661"/>
                  </a:cubicBezTo>
                  <a:cubicBezTo>
                    <a:pt x="88877" y="14538"/>
                    <a:pt x="88289" y="13789"/>
                    <a:pt x="86577" y="14163"/>
                  </a:cubicBezTo>
                  <a:cubicBezTo>
                    <a:pt x="83528" y="14805"/>
                    <a:pt x="80265" y="16410"/>
                    <a:pt x="80265" y="19138"/>
                  </a:cubicBezTo>
                  <a:cubicBezTo>
                    <a:pt x="80265" y="20957"/>
                    <a:pt x="80051" y="23203"/>
                    <a:pt x="78500" y="24434"/>
                  </a:cubicBezTo>
                  <a:cubicBezTo>
                    <a:pt x="77270" y="25397"/>
                    <a:pt x="75558" y="25557"/>
                    <a:pt x="73204" y="25022"/>
                  </a:cubicBezTo>
                  <a:cubicBezTo>
                    <a:pt x="69620" y="24166"/>
                    <a:pt x="68123" y="24541"/>
                    <a:pt x="66143" y="25022"/>
                  </a:cubicBezTo>
                  <a:cubicBezTo>
                    <a:pt x="65234" y="25236"/>
                    <a:pt x="64271" y="25504"/>
                    <a:pt x="62987" y="25664"/>
                  </a:cubicBezTo>
                  <a:cubicBezTo>
                    <a:pt x="62720" y="25664"/>
                    <a:pt x="62506" y="25664"/>
                    <a:pt x="62292" y="25664"/>
                  </a:cubicBezTo>
                  <a:cubicBezTo>
                    <a:pt x="59617" y="25664"/>
                    <a:pt x="57852" y="23524"/>
                    <a:pt x="56194" y="21438"/>
                  </a:cubicBezTo>
                  <a:cubicBezTo>
                    <a:pt x="55231" y="20261"/>
                    <a:pt x="54268" y="19031"/>
                    <a:pt x="53145" y="18229"/>
                  </a:cubicBezTo>
                  <a:cubicBezTo>
                    <a:pt x="51059" y="16784"/>
                    <a:pt x="49187" y="13575"/>
                    <a:pt x="48010" y="11061"/>
                  </a:cubicBezTo>
                  <a:cubicBezTo>
                    <a:pt x="47849" y="11061"/>
                    <a:pt x="47689" y="11114"/>
                    <a:pt x="47528" y="11168"/>
                  </a:cubicBezTo>
                  <a:cubicBezTo>
                    <a:pt x="43249" y="12452"/>
                    <a:pt x="42982" y="16196"/>
                    <a:pt x="40414" y="21652"/>
                  </a:cubicBezTo>
                  <a:cubicBezTo>
                    <a:pt x="37846" y="27108"/>
                    <a:pt x="38542" y="32030"/>
                    <a:pt x="40414" y="36362"/>
                  </a:cubicBezTo>
                  <a:cubicBezTo>
                    <a:pt x="42286" y="40695"/>
                    <a:pt x="41270" y="43584"/>
                    <a:pt x="41430" y="51287"/>
                  </a:cubicBezTo>
                  <a:cubicBezTo>
                    <a:pt x="41591" y="58989"/>
                    <a:pt x="45121" y="64552"/>
                    <a:pt x="47100" y="69046"/>
                  </a:cubicBezTo>
                  <a:cubicBezTo>
                    <a:pt x="49026" y="73593"/>
                    <a:pt x="50524" y="78300"/>
                    <a:pt x="51647" y="86163"/>
                  </a:cubicBezTo>
                  <a:cubicBezTo>
                    <a:pt x="52771" y="94026"/>
                    <a:pt x="53306" y="96273"/>
                    <a:pt x="55178" y="101141"/>
                  </a:cubicBezTo>
                  <a:cubicBezTo>
                    <a:pt x="57050" y="106062"/>
                    <a:pt x="58066" y="117723"/>
                    <a:pt x="59136" y="123072"/>
                  </a:cubicBezTo>
                  <a:cubicBezTo>
                    <a:pt x="60259" y="128421"/>
                    <a:pt x="58762" y="133610"/>
                    <a:pt x="55980" y="140831"/>
                  </a:cubicBezTo>
                  <a:cubicBezTo>
                    <a:pt x="53199" y="148053"/>
                    <a:pt x="49133" y="163405"/>
                    <a:pt x="46887" y="166882"/>
                  </a:cubicBezTo>
                  <a:cubicBezTo>
                    <a:pt x="44640" y="170305"/>
                    <a:pt x="42072" y="181325"/>
                    <a:pt x="39451" y="186620"/>
                  </a:cubicBezTo>
                  <a:cubicBezTo>
                    <a:pt x="36884" y="191916"/>
                    <a:pt x="33781" y="202079"/>
                    <a:pt x="31748" y="208124"/>
                  </a:cubicBezTo>
                  <a:cubicBezTo>
                    <a:pt x="29716" y="214168"/>
                    <a:pt x="28432" y="220641"/>
                    <a:pt x="26988" y="223583"/>
                  </a:cubicBezTo>
                  <a:cubicBezTo>
                    <a:pt x="25543" y="226525"/>
                    <a:pt x="26025" y="230162"/>
                    <a:pt x="28860" y="231767"/>
                  </a:cubicBezTo>
                  <a:cubicBezTo>
                    <a:pt x="31695" y="233372"/>
                    <a:pt x="31213" y="236314"/>
                    <a:pt x="28699" y="235351"/>
                  </a:cubicBezTo>
                  <a:cubicBezTo>
                    <a:pt x="26185" y="234388"/>
                    <a:pt x="24580" y="235351"/>
                    <a:pt x="23083" y="237705"/>
                  </a:cubicBezTo>
                  <a:cubicBezTo>
                    <a:pt x="21585" y="240112"/>
                    <a:pt x="20515" y="244284"/>
                    <a:pt x="19499" y="246263"/>
                  </a:cubicBezTo>
                  <a:cubicBezTo>
                    <a:pt x="18536" y="248243"/>
                    <a:pt x="17680" y="250810"/>
                    <a:pt x="20515" y="251773"/>
                  </a:cubicBezTo>
                  <a:cubicBezTo>
                    <a:pt x="23350" y="252736"/>
                    <a:pt x="24634" y="254073"/>
                    <a:pt x="22869" y="255731"/>
                  </a:cubicBezTo>
                  <a:cubicBezTo>
                    <a:pt x="21104" y="257336"/>
                    <a:pt x="16717" y="255304"/>
                    <a:pt x="15754" y="257978"/>
                  </a:cubicBezTo>
                  <a:cubicBezTo>
                    <a:pt x="14792" y="260653"/>
                    <a:pt x="11154" y="272207"/>
                    <a:pt x="7677" y="275898"/>
                  </a:cubicBezTo>
                  <a:cubicBezTo>
                    <a:pt x="4147" y="279589"/>
                    <a:pt x="-1202" y="284029"/>
                    <a:pt x="242" y="288843"/>
                  </a:cubicBezTo>
                  <a:cubicBezTo>
                    <a:pt x="349" y="289217"/>
                    <a:pt x="402" y="289592"/>
                    <a:pt x="456" y="289913"/>
                  </a:cubicBezTo>
                  <a:cubicBezTo>
                    <a:pt x="6714" y="290501"/>
                    <a:pt x="15754" y="291250"/>
                    <a:pt x="20890" y="291143"/>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30" name="Frihandsfigur: Form 429">
              <a:extLst>
                <a:ext uri="{FF2B5EF4-FFF2-40B4-BE49-F238E27FC236}">
                  <a16:creationId xmlns:a16="http://schemas.microsoft.com/office/drawing/2014/main" id="{68508F7B-92E7-F6AE-8EB7-ECC2CA30094B}"/>
                </a:ext>
              </a:extLst>
            </p:cNvPr>
            <p:cNvSpPr/>
            <p:nvPr/>
          </p:nvSpPr>
          <p:spPr>
            <a:xfrm>
              <a:off x="5229183" y="4737396"/>
              <a:ext cx="293421" cy="376367"/>
            </a:xfrm>
            <a:custGeom>
              <a:avLst/>
              <a:gdLst>
                <a:gd name="connsiteX0" fmla="*/ 293134 w 293421"/>
                <a:gd name="connsiteY0" fmla="*/ 344700 h 376367"/>
                <a:gd name="connsiteX1" fmla="*/ 283987 w 293421"/>
                <a:gd name="connsiteY1" fmla="*/ 321966 h 376367"/>
                <a:gd name="connsiteX2" fmla="*/ 269812 w 293421"/>
                <a:gd name="connsiteY2" fmla="*/ 283720 h 376367"/>
                <a:gd name="connsiteX3" fmla="*/ 250501 w 293421"/>
                <a:gd name="connsiteY3" fmla="*/ 234293 h 376367"/>
                <a:gd name="connsiteX4" fmla="*/ 242157 w 293421"/>
                <a:gd name="connsiteY4" fmla="*/ 214876 h 376367"/>
                <a:gd name="connsiteX5" fmla="*/ 233705 w 293421"/>
                <a:gd name="connsiteY5" fmla="*/ 193533 h 376367"/>
                <a:gd name="connsiteX6" fmla="*/ 213752 w 293421"/>
                <a:gd name="connsiteY6" fmla="*/ 136564 h 376367"/>
                <a:gd name="connsiteX7" fmla="*/ 194977 w 293421"/>
                <a:gd name="connsiteY7" fmla="*/ 86442 h 376367"/>
                <a:gd name="connsiteX8" fmla="*/ 191179 w 293421"/>
                <a:gd name="connsiteY8" fmla="*/ 76600 h 376367"/>
                <a:gd name="connsiteX9" fmla="*/ 178288 w 293421"/>
                <a:gd name="connsiteY9" fmla="*/ 42419 h 376367"/>
                <a:gd name="connsiteX10" fmla="*/ 169729 w 293421"/>
                <a:gd name="connsiteY10" fmla="*/ 6098 h 376367"/>
                <a:gd name="connsiteX11" fmla="*/ 169247 w 293421"/>
                <a:gd name="connsiteY11" fmla="*/ 0 h 376367"/>
                <a:gd name="connsiteX12" fmla="*/ 139934 w 293421"/>
                <a:gd name="connsiteY12" fmla="*/ 4654 h 376367"/>
                <a:gd name="connsiteX13" fmla="*/ 134424 w 293421"/>
                <a:gd name="connsiteY13" fmla="*/ 5938 h 376367"/>
                <a:gd name="connsiteX14" fmla="*/ 126722 w 293421"/>
                <a:gd name="connsiteY14" fmla="*/ 8077 h 376367"/>
                <a:gd name="connsiteX15" fmla="*/ 102490 w 293421"/>
                <a:gd name="connsiteY15" fmla="*/ 11768 h 376367"/>
                <a:gd name="connsiteX16" fmla="*/ 79221 w 293421"/>
                <a:gd name="connsiteY16" fmla="*/ 17492 h 376367"/>
                <a:gd name="connsiteX17" fmla="*/ 65474 w 293421"/>
                <a:gd name="connsiteY17" fmla="*/ 25034 h 376367"/>
                <a:gd name="connsiteX18" fmla="*/ 55952 w 293421"/>
                <a:gd name="connsiteY18" fmla="*/ 29099 h 376367"/>
                <a:gd name="connsiteX19" fmla="*/ 45682 w 293421"/>
                <a:gd name="connsiteY19" fmla="*/ 34556 h 376367"/>
                <a:gd name="connsiteX20" fmla="*/ 16315 w 293421"/>
                <a:gd name="connsiteY20" fmla="*/ 41777 h 376367"/>
                <a:gd name="connsiteX21" fmla="*/ 8131 w 293421"/>
                <a:gd name="connsiteY21" fmla="*/ 42258 h 376367"/>
                <a:gd name="connsiteX22" fmla="*/ 0 w 293421"/>
                <a:gd name="connsiteY22" fmla="*/ 42900 h 376367"/>
                <a:gd name="connsiteX23" fmla="*/ 5777 w 293421"/>
                <a:gd name="connsiteY23" fmla="*/ 65153 h 376367"/>
                <a:gd name="connsiteX24" fmla="*/ 31346 w 293421"/>
                <a:gd name="connsiteY24" fmla="*/ 58948 h 376367"/>
                <a:gd name="connsiteX25" fmla="*/ 43810 w 293421"/>
                <a:gd name="connsiteY25" fmla="*/ 59804 h 376367"/>
                <a:gd name="connsiteX26" fmla="*/ 41082 w 293421"/>
                <a:gd name="connsiteY26" fmla="*/ 67185 h 376367"/>
                <a:gd name="connsiteX27" fmla="*/ 53064 w 293421"/>
                <a:gd name="connsiteY27" fmla="*/ 72749 h 376367"/>
                <a:gd name="connsiteX28" fmla="*/ 60125 w 293421"/>
                <a:gd name="connsiteY28" fmla="*/ 87245 h 376367"/>
                <a:gd name="connsiteX29" fmla="*/ 59964 w 293421"/>
                <a:gd name="connsiteY29" fmla="*/ 87887 h 376367"/>
                <a:gd name="connsiteX30" fmla="*/ 51352 w 293421"/>
                <a:gd name="connsiteY30" fmla="*/ 97034 h 376367"/>
                <a:gd name="connsiteX31" fmla="*/ 57610 w 293421"/>
                <a:gd name="connsiteY31" fmla="*/ 101046 h 376367"/>
                <a:gd name="connsiteX32" fmla="*/ 64350 w 293421"/>
                <a:gd name="connsiteY32" fmla="*/ 102222 h 376367"/>
                <a:gd name="connsiteX33" fmla="*/ 65153 w 293421"/>
                <a:gd name="connsiteY33" fmla="*/ 103025 h 376367"/>
                <a:gd name="connsiteX34" fmla="*/ 64083 w 293421"/>
                <a:gd name="connsiteY34" fmla="*/ 118858 h 376367"/>
                <a:gd name="connsiteX35" fmla="*/ 61997 w 293421"/>
                <a:gd name="connsiteY35" fmla="*/ 127898 h 376367"/>
                <a:gd name="connsiteX36" fmla="*/ 60125 w 293421"/>
                <a:gd name="connsiteY36" fmla="*/ 137313 h 376367"/>
                <a:gd name="connsiteX37" fmla="*/ 60125 w 293421"/>
                <a:gd name="connsiteY37" fmla="*/ 149135 h 376367"/>
                <a:gd name="connsiteX38" fmla="*/ 59964 w 293421"/>
                <a:gd name="connsiteY38" fmla="*/ 149563 h 376367"/>
                <a:gd name="connsiteX39" fmla="*/ 60125 w 293421"/>
                <a:gd name="connsiteY39" fmla="*/ 149937 h 376367"/>
                <a:gd name="connsiteX40" fmla="*/ 60873 w 293421"/>
                <a:gd name="connsiteY40" fmla="*/ 172938 h 376367"/>
                <a:gd name="connsiteX41" fmla="*/ 62532 w 293421"/>
                <a:gd name="connsiteY41" fmla="*/ 182781 h 376367"/>
                <a:gd name="connsiteX42" fmla="*/ 70288 w 293421"/>
                <a:gd name="connsiteY42" fmla="*/ 181551 h 376367"/>
                <a:gd name="connsiteX43" fmla="*/ 77563 w 293421"/>
                <a:gd name="connsiteY43" fmla="*/ 181069 h 376367"/>
                <a:gd name="connsiteX44" fmla="*/ 83661 w 293421"/>
                <a:gd name="connsiteY44" fmla="*/ 189200 h 376367"/>
                <a:gd name="connsiteX45" fmla="*/ 85854 w 293421"/>
                <a:gd name="connsiteY45" fmla="*/ 194923 h 376367"/>
                <a:gd name="connsiteX46" fmla="*/ 86710 w 293421"/>
                <a:gd name="connsiteY46" fmla="*/ 197866 h 376367"/>
                <a:gd name="connsiteX47" fmla="*/ 86442 w 293421"/>
                <a:gd name="connsiteY47" fmla="*/ 204819 h 376367"/>
                <a:gd name="connsiteX48" fmla="*/ 84089 w 293421"/>
                <a:gd name="connsiteY48" fmla="*/ 210703 h 376367"/>
                <a:gd name="connsiteX49" fmla="*/ 84196 w 293421"/>
                <a:gd name="connsiteY49" fmla="*/ 219369 h 376367"/>
                <a:gd name="connsiteX50" fmla="*/ 91738 w 293421"/>
                <a:gd name="connsiteY50" fmla="*/ 230174 h 376367"/>
                <a:gd name="connsiteX51" fmla="*/ 95857 w 293421"/>
                <a:gd name="connsiteY51" fmla="*/ 247131 h 376367"/>
                <a:gd name="connsiteX52" fmla="*/ 95215 w 293421"/>
                <a:gd name="connsiteY52" fmla="*/ 257830 h 376367"/>
                <a:gd name="connsiteX53" fmla="*/ 98959 w 293421"/>
                <a:gd name="connsiteY53" fmla="*/ 268956 h 376367"/>
                <a:gd name="connsiteX54" fmla="*/ 98959 w 293421"/>
                <a:gd name="connsiteY54" fmla="*/ 269223 h 376367"/>
                <a:gd name="connsiteX55" fmla="*/ 98959 w 293421"/>
                <a:gd name="connsiteY55" fmla="*/ 278263 h 376367"/>
                <a:gd name="connsiteX56" fmla="*/ 108321 w 293421"/>
                <a:gd name="connsiteY56" fmla="*/ 289283 h 376367"/>
                <a:gd name="connsiteX57" fmla="*/ 108534 w 293421"/>
                <a:gd name="connsiteY57" fmla="*/ 289764 h 376367"/>
                <a:gd name="connsiteX58" fmla="*/ 109230 w 293421"/>
                <a:gd name="connsiteY58" fmla="*/ 300569 h 376367"/>
                <a:gd name="connsiteX59" fmla="*/ 111851 w 293421"/>
                <a:gd name="connsiteY59" fmla="*/ 300837 h 376367"/>
                <a:gd name="connsiteX60" fmla="*/ 112439 w 293421"/>
                <a:gd name="connsiteY60" fmla="*/ 301158 h 376367"/>
                <a:gd name="connsiteX61" fmla="*/ 124208 w 293421"/>
                <a:gd name="connsiteY61" fmla="*/ 316563 h 376367"/>
                <a:gd name="connsiteX62" fmla="*/ 124368 w 293421"/>
                <a:gd name="connsiteY62" fmla="*/ 317045 h 376367"/>
                <a:gd name="connsiteX63" fmla="*/ 124368 w 293421"/>
                <a:gd name="connsiteY63" fmla="*/ 325710 h 376367"/>
                <a:gd name="connsiteX64" fmla="*/ 132606 w 293421"/>
                <a:gd name="connsiteY64" fmla="*/ 339618 h 376367"/>
                <a:gd name="connsiteX65" fmla="*/ 141057 w 293421"/>
                <a:gd name="connsiteY65" fmla="*/ 341811 h 376367"/>
                <a:gd name="connsiteX66" fmla="*/ 143678 w 293421"/>
                <a:gd name="connsiteY66" fmla="*/ 350370 h 376367"/>
                <a:gd name="connsiteX67" fmla="*/ 145176 w 293421"/>
                <a:gd name="connsiteY67" fmla="*/ 356522 h 376367"/>
                <a:gd name="connsiteX68" fmla="*/ 153521 w 293421"/>
                <a:gd name="connsiteY68" fmla="*/ 361550 h 376367"/>
                <a:gd name="connsiteX69" fmla="*/ 154056 w 293421"/>
                <a:gd name="connsiteY69" fmla="*/ 361978 h 376367"/>
                <a:gd name="connsiteX70" fmla="*/ 156623 w 293421"/>
                <a:gd name="connsiteY70" fmla="*/ 367220 h 376367"/>
                <a:gd name="connsiteX71" fmla="*/ 164594 w 293421"/>
                <a:gd name="connsiteY71" fmla="*/ 372355 h 376367"/>
                <a:gd name="connsiteX72" fmla="*/ 172136 w 293421"/>
                <a:gd name="connsiteY72" fmla="*/ 372676 h 376367"/>
                <a:gd name="connsiteX73" fmla="*/ 172992 w 293421"/>
                <a:gd name="connsiteY73" fmla="*/ 372944 h 376367"/>
                <a:gd name="connsiteX74" fmla="*/ 175773 w 293421"/>
                <a:gd name="connsiteY74" fmla="*/ 376367 h 376367"/>
                <a:gd name="connsiteX75" fmla="*/ 178876 w 293421"/>
                <a:gd name="connsiteY75" fmla="*/ 374388 h 376367"/>
                <a:gd name="connsiteX76" fmla="*/ 212736 w 293421"/>
                <a:gd name="connsiteY76" fmla="*/ 356896 h 376367"/>
                <a:gd name="connsiteX77" fmla="*/ 241194 w 293421"/>
                <a:gd name="connsiteY77" fmla="*/ 338709 h 376367"/>
                <a:gd name="connsiteX78" fmla="*/ 263821 w 293421"/>
                <a:gd name="connsiteY78" fmla="*/ 340635 h 376367"/>
                <a:gd name="connsiteX79" fmla="*/ 287945 w 293421"/>
                <a:gd name="connsiteY79" fmla="*/ 348819 h 376367"/>
                <a:gd name="connsiteX80" fmla="*/ 292920 w 293421"/>
                <a:gd name="connsiteY80" fmla="*/ 344540 h 37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3421" h="376367">
                  <a:moveTo>
                    <a:pt x="293134" y="344700"/>
                  </a:moveTo>
                  <a:cubicBezTo>
                    <a:pt x="291904" y="341116"/>
                    <a:pt x="287571" y="330953"/>
                    <a:pt x="283987" y="321966"/>
                  </a:cubicBezTo>
                  <a:cubicBezTo>
                    <a:pt x="280403" y="312926"/>
                    <a:pt x="276659" y="298537"/>
                    <a:pt x="269812" y="283720"/>
                  </a:cubicBezTo>
                  <a:cubicBezTo>
                    <a:pt x="262965" y="268902"/>
                    <a:pt x="255262" y="245634"/>
                    <a:pt x="250501" y="234293"/>
                  </a:cubicBezTo>
                  <a:cubicBezTo>
                    <a:pt x="245794" y="222900"/>
                    <a:pt x="246596" y="217925"/>
                    <a:pt x="242157" y="214876"/>
                  </a:cubicBezTo>
                  <a:cubicBezTo>
                    <a:pt x="237717" y="211827"/>
                    <a:pt x="239535" y="205836"/>
                    <a:pt x="233705" y="193533"/>
                  </a:cubicBezTo>
                  <a:cubicBezTo>
                    <a:pt x="227874" y="181176"/>
                    <a:pt x="218139" y="149777"/>
                    <a:pt x="213752" y="136564"/>
                  </a:cubicBezTo>
                  <a:cubicBezTo>
                    <a:pt x="209313" y="123352"/>
                    <a:pt x="199417" y="96445"/>
                    <a:pt x="194977" y="86442"/>
                  </a:cubicBezTo>
                  <a:cubicBezTo>
                    <a:pt x="194228" y="84731"/>
                    <a:pt x="192195" y="79221"/>
                    <a:pt x="191179" y="76600"/>
                  </a:cubicBezTo>
                  <a:cubicBezTo>
                    <a:pt x="187328" y="65795"/>
                    <a:pt x="182834" y="51566"/>
                    <a:pt x="178288" y="42419"/>
                  </a:cubicBezTo>
                  <a:cubicBezTo>
                    <a:pt x="172190" y="30009"/>
                    <a:pt x="170210" y="14389"/>
                    <a:pt x="169729" y="6098"/>
                  </a:cubicBezTo>
                  <a:cubicBezTo>
                    <a:pt x="169568" y="3530"/>
                    <a:pt x="169354" y="1551"/>
                    <a:pt x="169247" y="0"/>
                  </a:cubicBezTo>
                  <a:cubicBezTo>
                    <a:pt x="159191" y="160"/>
                    <a:pt x="148279" y="2675"/>
                    <a:pt x="139934" y="4654"/>
                  </a:cubicBezTo>
                  <a:cubicBezTo>
                    <a:pt x="137955" y="5135"/>
                    <a:pt x="136083" y="5563"/>
                    <a:pt x="134424" y="5938"/>
                  </a:cubicBezTo>
                  <a:cubicBezTo>
                    <a:pt x="131696" y="6526"/>
                    <a:pt x="129289" y="7275"/>
                    <a:pt x="126722" y="8077"/>
                  </a:cubicBezTo>
                  <a:cubicBezTo>
                    <a:pt x="120517" y="10056"/>
                    <a:pt x="114151" y="12089"/>
                    <a:pt x="102490" y="11768"/>
                  </a:cubicBezTo>
                  <a:cubicBezTo>
                    <a:pt x="85801" y="11340"/>
                    <a:pt x="80451" y="16047"/>
                    <a:pt x="79221" y="17492"/>
                  </a:cubicBezTo>
                  <a:cubicBezTo>
                    <a:pt x="75584" y="21771"/>
                    <a:pt x="70983" y="24285"/>
                    <a:pt x="65474" y="25034"/>
                  </a:cubicBezTo>
                  <a:cubicBezTo>
                    <a:pt x="62371" y="25462"/>
                    <a:pt x="59964" y="26799"/>
                    <a:pt x="55952" y="29099"/>
                  </a:cubicBezTo>
                  <a:cubicBezTo>
                    <a:pt x="53331" y="30597"/>
                    <a:pt x="50068" y="32469"/>
                    <a:pt x="45682" y="34556"/>
                  </a:cubicBezTo>
                  <a:cubicBezTo>
                    <a:pt x="34074" y="40065"/>
                    <a:pt x="30062" y="40814"/>
                    <a:pt x="16315" y="41777"/>
                  </a:cubicBezTo>
                  <a:cubicBezTo>
                    <a:pt x="12945" y="41991"/>
                    <a:pt x="10324" y="42151"/>
                    <a:pt x="8131" y="42258"/>
                  </a:cubicBezTo>
                  <a:cubicBezTo>
                    <a:pt x="4761" y="42419"/>
                    <a:pt x="2407" y="42526"/>
                    <a:pt x="0" y="42900"/>
                  </a:cubicBezTo>
                  <a:lnTo>
                    <a:pt x="5777" y="65153"/>
                  </a:lnTo>
                  <a:cubicBezTo>
                    <a:pt x="9842" y="64029"/>
                    <a:pt x="27709" y="59108"/>
                    <a:pt x="31346" y="58948"/>
                  </a:cubicBezTo>
                  <a:cubicBezTo>
                    <a:pt x="33967" y="58841"/>
                    <a:pt x="39102" y="59215"/>
                    <a:pt x="43810" y="59804"/>
                  </a:cubicBezTo>
                  <a:lnTo>
                    <a:pt x="41082" y="67185"/>
                  </a:lnTo>
                  <a:cubicBezTo>
                    <a:pt x="43328" y="67827"/>
                    <a:pt x="49266" y="69646"/>
                    <a:pt x="53064" y="72749"/>
                  </a:cubicBezTo>
                  <a:cubicBezTo>
                    <a:pt x="57824" y="76654"/>
                    <a:pt x="60071" y="86817"/>
                    <a:pt x="60125" y="87245"/>
                  </a:cubicBezTo>
                  <a:cubicBezTo>
                    <a:pt x="60125" y="87459"/>
                    <a:pt x="60125" y="87726"/>
                    <a:pt x="59964" y="87887"/>
                  </a:cubicBezTo>
                  <a:cubicBezTo>
                    <a:pt x="59750" y="88208"/>
                    <a:pt x="56380" y="92594"/>
                    <a:pt x="51352" y="97034"/>
                  </a:cubicBezTo>
                  <a:cubicBezTo>
                    <a:pt x="52208" y="97729"/>
                    <a:pt x="55203" y="100136"/>
                    <a:pt x="57610" y="101046"/>
                  </a:cubicBezTo>
                  <a:cubicBezTo>
                    <a:pt x="60446" y="102169"/>
                    <a:pt x="64297" y="102222"/>
                    <a:pt x="64350" y="102222"/>
                  </a:cubicBezTo>
                  <a:cubicBezTo>
                    <a:pt x="64778" y="102222"/>
                    <a:pt x="65153" y="102597"/>
                    <a:pt x="65153" y="103025"/>
                  </a:cubicBezTo>
                  <a:cubicBezTo>
                    <a:pt x="65153" y="103132"/>
                    <a:pt x="65046" y="112065"/>
                    <a:pt x="64083" y="118858"/>
                  </a:cubicBezTo>
                  <a:cubicBezTo>
                    <a:pt x="63655" y="122014"/>
                    <a:pt x="62799" y="125010"/>
                    <a:pt x="61997" y="127898"/>
                  </a:cubicBezTo>
                  <a:cubicBezTo>
                    <a:pt x="61034" y="131268"/>
                    <a:pt x="60178" y="134478"/>
                    <a:pt x="60125" y="137313"/>
                  </a:cubicBezTo>
                  <a:cubicBezTo>
                    <a:pt x="60071" y="142502"/>
                    <a:pt x="60125" y="149081"/>
                    <a:pt x="60125" y="149135"/>
                  </a:cubicBezTo>
                  <a:cubicBezTo>
                    <a:pt x="60125" y="149295"/>
                    <a:pt x="60018" y="149456"/>
                    <a:pt x="59964" y="149563"/>
                  </a:cubicBezTo>
                  <a:cubicBezTo>
                    <a:pt x="60018" y="149670"/>
                    <a:pt x="60125" y="149777"/>
                    <a:pt x="60125" y="149937"/>
                  </a:cubicBezTo>
                  <a:cubicBezTo>
                    <a:pt x="60125" y="150097"/>
                    <a:pt x="59429" y="165717"/>
                    <a:pt x="60873" y="172938"/>
                  </a:cubicBezTo>
                  <a:cubicBezTo>
                    <a:pt x="61943" y="178181"/>
                    <a:pt x="62371" y="181337"/>
                    <a:pt x="62532" y="182781"/>
                  </a:cubicBezTo>
                  <a:cubicBezTo>
                    <a:pt x="64029" y="182513"/>
                    <a:pt x="67185" y="181925"/>
                    <a:pt x="70288" y="181551"/>
                  </a:cubicBezTo>
                  <a:cubicBezTo>
                    <a:pt x="73391" y="181123"/>
                    <a:pt x="76226" y="181069"/>
                    <a:pt x="77563" y="181069"/>
                  </a:cubicBezTo>
                  <a:cubicBezTo>
                    <a:pt x="78900" y="182781"/>
                    <a:pt x="82056" y="186793"/>
                    <a:pt x="83661" y="189200"/>
                  </a:cubicBezTo>
                  <a:cubicBezTo>
                    <a:pt x="85159" y="191446"/>
                    <a:pt x="85480" y="193319"/>
                    <a:pt x="85854" y="194923"/>
                  </a:cubicBezTo>
                  <a:cubicBezTo>
                    <a:pt x="86068" y="195993"/>
                    <a:pt x="86228" y="196956"/>
                    <a:pt x="86710" y="197866"/>
                  </a:cubicBezTo>
                  <a:cubicBezTo>
                    <a:pt x="87405" y="199203"/>
                    <a:pt x="89331" y="202787"/>
                    <a:pt x="86442" y="204819"/>
                  </a:cubicBezTo>
                  <a:cubicBezTo>
                    <a:pt x="84945" y="205836"/>
                    <a:pt x="84089" y="207173"/>
                    <a:pt x="84089" y="210703"/>
                  </a:cubicBezTo>
                  <a:cubicBezTo>
                    <a:pt x="84089" y="213753"/>
                    <a:pt x="84196" y="218192"/>
                    <a:pt x="84196" y="219369"/>
                  </a:cubicBezTo>
                  <a:cubicBezTo>
                    <a:pt x="85266" y="220546"/>
                    <a:pt x="89973" y="226056"/>
                    <a:pt x="91738" y="230174"/>
                  </a:cubicBezTo>
                  <a:cubicBezTo>
                    <a:pt x="93878" y="235256"/>
                    <a:pt x="95857" y="240819"/>
                    <a:pt x="95857" y="247131"/>
                  </a:cubicBezTo>
                  <a:cubicBezTo>
                    <a:pt x="95857" y="252908"/>
                    <a:pt x="95376" y="256920"/>
                    <a:pt x="95215" y="257830"/>
                  </a:cubicBezTo>
                  <a:lnTo>
                    <a:pt x="98959" y="268956"/>
                  </a:lnTo>
                  <a:cubicBezTo>
                    <a:pt x="98959" y="268956"/>
                    <a:pt x="98959" y="269116"/>
                    <a:pt x="98959" y="269223"/>
                  </a:cubicBezTo>
                  <a:lnTo>
                    <a:pt x="98959" y="278263"/>
                  </a:lnTo>
                  <a:lnTo>
                    <a:pt x="108321" y="289283"/>
                  </a:lnTo>
                  <a:cubicBezTo>
                    <a:pt x="108321" y="289283"/>
                    <a:pt x="108481" y="289604"/>
                    <a:pt x="108534" y="289764"/>
                  </a:cubicBezTo>
                  <a:lnTo>
                    <a:pt x="109230" y="300569"/>
                  </a:lnTo>
                  <a:lnTo>
                    <a:pt x="111851" y="300837"/>
                  </a:lnTo>
                  <a:cubicBezTo>
                    <a:pt x="111851" y="300837"/>
                    <a:pt x="112279" y="300997"/>
                    <a:pt x="112439" y="301158"/>
                  </a:cubicBezTo>
                  <a:lnTo>
                    <a:pt x="124208" y="316563"/>
                  </a:lnTo>
                  <a:cubicBezTo>
                    <a:pt x="124208" y="316563"/>
                    <a:pt x="124368" y="316884"/>
                    <a:pt x="124368" y="317045"/>
                  </a:cubicBezTo>
                  <a:lnTo>
                    <a:pt x="124368" y="325710"/>
                  </a:lnTo>
                  <a:lnTo>
                    <a:pt x="132606" y="339618"/>
                  </a:lnTo>
                  <a:cubicBezTo>
                    <a:pt x="134264" y="339244"/>
                    <a:pt x="138597" y="338602"/>
                    <a:pt x="141057" y="341811"/>
                  </a:cubicBezTo>
                  <a:cubicBezTo>
                    <a:pt x="142662" y="343951"/>
                    <a:pt x="143197" y="347214"/>
                    <a:pt x="143678" y="350370"/>
                  </a:cubicBezTo>
                  <a:cubicBezTo>
                    <a:pt x="144053" y="352777"/>
                    <a:pt x="144374" y="355077"/>
                    <a:pt x="145176" y="356522"/>
                  </a:cubicBezTo>
                  <a:cubicBezTo>
                    <a:pt x="146621" y="359196"/>
                    <a:pt x="151702" y="361068"/>
                    <a:pt x="153521" y="361550"/>
                  </a:cubicBezTo>
                  <a:cubicBezTo>
                    <a:pt x="153735" y="361603"/>
                    <a:pt x="153949" y="361764"/>
                    <a:pt x="154056" y="361978"/>
                  </a:cubicBezTo>
                  <a:cubicBezTo>
                    <a:pt x="154056" y="361978"/>
                    <a:pt x="155233" y="364492"/>
                    <a:pt x="156623" y="367220"/>
                  </a:cubicBezTo>
                  <a:cubicBezTo>
                    <a:pt x="157854" y="369681"/>
                    <a:pt x="160582" y="370857"/>
                    <a:pt x="164594" y="372355"/>
                  </a:cubicBezTo>
                  <a:cubicBezTo>
                    <a:pt x="168338" y="373746"/>
                    <a:pt x="172083" y="372676"/>
                    <a:pt x="172136" y="372676"/>
                  </a:cubicBezTo>
                  <a:cubicBezTo>
                    <a:pt x="172457" y="372569"/>
                    <a:pt x="172778" y="372676"/>
                    <a:pt x="172992" y="372944"/>
                  </a:cubicBezTo>
                  <a:lnTo>
                    <a:pt x="175773" y="376367"/>
                  </a:lnTo>
                  <a:cubicBezTo>
                    <a:pt x="176790" y="375725"/>
                    <a:pt x="177860" y="375030"/>
                    <a:pt x="178876" y="374388"/>
                  </a:cubicBezTo>
                  <a:cubicBezTo>
                    <a:pt x="186900" y="369253"/>
                    <a:pt x="202038" y="362620"/>
                    <a:pt x="212736" y="356896"/>
                  </a:cubicBezTo>
                  <a:cubicBezTo>
                    <a:pt x="223434" y="351226"/>
                    <a:pt x="234668" y="343309"/>
                    <a:pt x="241194" y="338709"/>
                  </a:cubicBezTo>
                  <a:cubicBezTo>
                    <a:pt x="247720" y="334109"/>
                    <a:pt x="256706" y="337853"/>
                    <a:pt x="263821" y="340635"/>
                  </a:cubicBezTo>
                  <a:cubicBezTo>
                    <a:pt x="270882" y="343416"/>
                    <a:pt x="282703" y="347161"/>
                    <a:pt x="287945" y="348819"/>
                  </a:cubicBezTo>
                  <a:cubicBezTo>
                    <a:pt x="293187" y="350477"/>
                    <a:pt x="294204" y="348123"/>
                    <a:pt x="292920" y="344540"/>
                  </a:cubicBezTo>
                  <a:close/>
                </a:path>
              </a:pathLst>
            </a:custGeom>
            <a:solidFill>
              <a:schemeClr val="accent2">
                <a:lumMod val="20000"/>
                <a:lumOff val="8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31" name="Frihandsfigur: Form 430">
              <a:extLst>
                <a:ext uri="{FF2B5EF4-FFF2-40B4-BE49-F238E27FC236}">
                  <a16:creationId xmlns:a16="http://schemas.microsoft.com/office/drawing/2014/main" id="{A7C5F0E0-26A1-EB42-DFD6-578AB19E594B}"/>
                </a:ext>
              </a:extLst>
            </p:cNvPr>
            <p:cNvSpPr/>
            <p:nvPr/>
          </p:nvSpPr>
          <p:spPr>
            <a:xfrm>
              <a:off x="5159216" y="4780510"/>
              <a:ext cx="128433" cy="153413"/>
            </a:xfrm>
            <a:custGeom>
              <a:avLst/>
              <a:gdLst>
                <a:gd name="connsiteX0" fmla="*/ 48410 w 128433"/>
                <a:gd name="connsiteY0" fmla="*/ 13159 h 153413"/>
                <a:gd name="connsiteX1" fmla="*/ 47180 w 128433"/>
                <a:gd name="connsiteY1" fmla="*/ 15459 h 153413"/>
                <a:gd name="connsiteX2" fmla="*/ 46324 w 128433"/>
                <a:gd name="connsiteY2" fmla="*/ 17064 h 153413"/>
                <a:gd name="connsiteX3" fmla="*/ 23055 w 128433"/>
                <a:gd name="connsiteY3" fmla="*/ 43221 h 153413"/>
                <a:gd name="connsiteX4" fmla="*/ 21718 w 128433"/>
                <a:gd name="connsiteY4" fmla="*/ 43221 h 153413"/>
                <a:gd name="connsiteX5" fmla="*/ 856 w 128433"/>
                <a:gd name="connsiteY5" fmla="*/ 41884 h 153413"/>
                <a:gd name="connsiteX6" fmla="*/ 0 w 128433"/>
                <a:gd name="connsiteY6" fmla="*/ 42793 h 153413"/>
                <a:gd name="connsiteX7" fmla="*/ 6954 w 128433"/>
                <a:gd name="connsiteY7" fmla="*/ 51940 h 153413"/>
                <a:gd name="connsiteX8" fmla="*/ 9949 w 128433"/>
                <a:gd name="connsiteY8" fmla="*/ 57450 h 153413"/>
                <a:gd name="connsiteX9" fmla="*/ 15727 w 128433"/>
                <a:gd name="connsiteY9" fmla="*/ 65206 h 153413"/>
                <a:gd name="connsiteX10" fmla="*/ 21183 w 128433"/>
                <a:gd name="connsiteY10" fmla="*/ 73284 h 153413"/>
                <a:gd name="connsiteX11" fmla="*/ 23162 w 128433"/>
                <a:gd name="connsiteY11" fmla="*/ 77456 h 153413"/>
                <a:gd name="connsiteX12" fmla="*/ 23590 w 128433"/>
                <a:gd name="connsiteY12" fmla="*/ 84784 h 153413"/>
                <a:gd name="connsiteX13" fmla="*/ 24232 w 128433"/>
                <a:gd name="connsiteY13" fmla="*/ 92113 h 153413"/>
                <a:gd name="connsiteX14" fmla="*/ 26960 w 128433"/>
                <a:gd name="connsiteY14" fmla="*/ 95429 h 153413"/>
                <a:gd name="connsiteX15" fmla="*/ 33111 w 128433"/>
                <a:gd name="connsiteY15" fmla="*/ 105485 h 153413"/>
                <a:gd name="connsiteX16" fmla="*/ 31667 w 128433"/>
                <a:gd name="connsiteY16" fmla="*/ 121640 h 153413"/>
                <a:gd name="connsiteX17" fmla="*/ 29260 w 128433"/>
                <a:gd name="connsiteY17" fmla="*/ 133194 h 153413"/>
                <a:gd name="connsiteX18" fmla="*/ 27495 w 128433"/>
                <a:gd name="connsiteY18" fmla="*/ 143518 h 153413"/>
                <a:gd name="connsiteX19" fmla="*/ 26746 w 128433"/>
                <a:gd name="connsiteY19" fmla="*/ 147583 h 153413"/>
                <a:gd name="connsiteX20" fmla="*/ 26906 w 128433"/>
                <a:gd name="connsiteY20" fmla="*/ 147583 h 153413"/>
                <a:gd name="connsiteX21" fmla="*/ 31186 w 128433"/>
                <a:gd name="connsiteY21" fmla="*/ 149456 h 153413"/>
                <a:gd name="connsiteX22" fmla="*/ 35839 w 128433"/>
                <a:gd name="connsiteY22" fmla="*/ 153414 h 153413"/>
                <a:gd name="connsiteX23" fmla="*/ 35625 w 128433"/>
                <a:gd name="connsiteY23" fmla="*/ 140950 h 153413"/>
                <a:gd name="connsiteX24" fmla="*/ 33646 w 128433"/>
                <a:gd name="connsiteY24" fmla="*/ 137420 h 153413"/>
                <a:gd name="connsiteX25" fmla="*/ 33593 w 128433"/>
                <a:gd name="connsiteY25" fmla="*/ 136939 h 153413"/>
                <a:gd name="connsiteX26" fmla="*/ 36481 w 128433"/>
                <a:gd name="connsiteY26" fmla="*/ 117468 h 153413"/>
                <a:gd name="connsiteX27" fmla="*/ 36642 w 128433"/>
                <a:gd name="connsiteY27" fmla="*/ 117093 h 153413"/>
                <a:gd name="connsiteX28" fmla="*/ 41670 w 128433"/>
                <a:gd name="connsiteY28" fmla="*/ 109711 h 153413"/>
                <a:gd name="connsiteX29" fmla="*/ 47768 w 128433"/>
                <a:gd name="connsiteY29" fmla="*/ 97034 h 153413"/>
                <a:gd name="connsiteX30" fmla="*/ 52689 w 128433"/>
                <a:gd name="connsiteY30" fmla="*/ 88957 h 153413"/>
                <a:gd name="connsiteX31" fmla="*/ 60125 w 128433"/>
                <a:gd name="connsiteY31" fmla="*/ 84998 h 153413"/>
                <a:gd name="connsiteX32" fmla="*/ 57664 w 128433"/>
                <a:gd name="connsiteY32" fmla="*/ 76814 h 153413"/>
                <a:gd name="connsiteX33" fmla="*/ 57450 w 128433"/>
                <a:gd name="connsiteY33" fmla="*/ 73498 h 153413"/>
                <a:gd name="connsiteX34" fmla="*/ 63548 w 128433"/>
                <a:gd name="connsiteY34" fmla="*/ 69646 h 153413"/>
                <a:gd name="connsiteX35" fmla="*/ 71946 w 128433"/>
                <a:gd name="connsiteY35" fmla="*/ 67774 h 153413"/>
                <a:gd name="connsiteX36" fmla="*/ 81682 w 128433"/>
                <a:gd name="connsiteY36" fmla="*/ 66597 h 153413"/>
                <a:gd name="connsiteX37" fmla="*/ 86763 w 128433"/>
                <a:gd name="connsiteY37" fmla="*/ 65634 h 153413"/>
                <a:gd name="connsiteX38" fmla="*/ 95536 w 128433"/>
                <a:gd name="connsiteY38" fmla="*/ 63976 h 153413"/>
                <a:gd name="connsiteX39" fmla="*/ 95536 w 128433"/>
                <a:gd name="connsiteY39" fmla="*/ 63976 h 153413"/>
                <a:gd name="connsiteX40" fmla="*/ 96017 w 128433"/>
                <a:gd name="connsiteY40" fmla="*/ 63869 h 153413"/>
                <a:gd name="connsiteX41" fmla="*/ 96285 w 128433"/>
                <a:gd name="connsiteY41" fmla="*/ 63869 h 153413"/>
                <a:gd name="connsiteX42" fmla="*/ 96285 w 128433"/>
                <a:gd name="connsiteY42" fmla="*/ 63869 h 153413"/>
                <a:gd name="connsiteX43" fmla="*/ 108641 w 128433"/>
                <a:gd name="connsiteY43" fmla="*/ 60178 h 153413"/>
                <a:gd name="connsiteX44" fmla="*/ 128433 w 128433"/>
                <a:gd name="connsiteY44" fmla="*/ 44077 h 153413"/>
                <a:gd name="connsiteX45" fmla="*/ 122014 w 128433"/>
                <a:gd name="connsiteY45" fmla="*/ 30865 h 153413"/>
                <a:gd name="connsiteX46" fmla="*/ 109818 w 128433"/>
                <a:gd name="connsiteY46" fmla="*/ 25355 h 153413"/>
                <a:gd name="connsiteX47" fmla="*/ 109283 w 128433"/>
                <a:gd name="connsiteY47" fmla="*/ 24927 h 153413"/>
                <a:gd name="connsiteX48" fmla="*/ 109283 w 128433"/>
                <a:gd name="connsiteY48" fmla="*/ 24232 h 153413"/>
                <a:gd name="connsiteX49" fmla="*/ 111691 w 128433"/>
                <a:gd name="connsiteY49" fmla="*/ 17973 h 153413"/>
                <a:gd name="connsiteX50" fmla="*/ 101474 w 128433"/>
                <a:gd name="connsiteY50" fmla="*/ 17385 h 153413"/>
                <a:gd name="connsiteX51" fmla="*/ 84356 w 128433"/>
                <a:gd name="connsiteY51" fmla="*/ 21343 h 153413"/>
                <a:gd name="connsiteX52" fmla="*/ 84356 w 128433"/>
                <a:gd name="connsiteY52" fmla="*/ 21343 h 153413"/>
                <a:gd name="connsiteX53" fmla="*/ 84303 w 128433"/>
                <a:gd name="connsiteY53" fmla="*/ 21343 h 153413"/>
                <a:gd name="connsiteX54" fmla="*/ 82752 w 128433"/>
                <a:gd name="connsiteY54" fmla="*/ 21771 h 153413"/>
                <a:gd name="connsiteX55" fmla="*/ 82752 w 128433"/>
                <a:gd name="connsiteY55" fmla="*/ 21771 h 153413"/>
                <a:gd name="connsiteX56" fmla="*/ 76119 w 128433"/>
                <a:gd name="connsiteY56" fmla="*/ 23590 h 153413"/>
                <a:gd name="connsiteX57" fmla="*/ 74728 w 128433"/>
                <a:gd name="connsiteY57" fmla="*/ 23590 h 153413"/>
                <a:gd name="connsiteX58" fmla="*/ 74728 w 128433"/>
                <a:gd name="connsiteY58" fmla="*/ 23590 h 153413"/>
                <a:gd name="connsiteX59" fmla="*/ 74460 w 128433"/>
                <a:gd name="connsiteY59" fmla="*/ 23215 h 153413"/>
                <a:gd name="connsiteX60" fmla="*/ 68469 w 128433"/>
                <a:gd name="connsiteY60" fmla="*/ 0 h 153413"/>
                <a:gd name="connsiteX61" fmla="*/ 61355 w 128433"/>
                <a:gd name="connsiteY61" fmla="*/ 1872 h 153413"/>
                <a:gd name="connsiteX62" fmla="*/ 48410 w 128433"/>
                <a:gd name="connsiteY62" fmla="*/ 13105 h 15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8433" h="153413">
                  <a:moveTo>
                    <a:pt x="48410" y="13159"/>
                  </a:moveTo>
                  <a:cubicBezTo>
                    <a:pt x="48035" y="13854"/>
                    <a:pt x="47608" y="14657"/>
                    <a:pt x="47180" y="15459"/>
                  </a:cubicBezTo>
                  <a:lnTo>
                    <a:pt x="46324" y="17064"/>
                  </a:lnTo>
                  <a:cubicBezTo>
                    <a:pt x="39423" y="30169"/>
                    <a:pt x="31935" y="43007"/>
                    <a:pt x="23055" y="43221"/>
                  </a:cubicBezTo>
                  <a:cubicBezTo>
                    <a:pt x="22627" y="43221"/>
                    <a:pt x="22199" y="43221"/>
                    <a:pt x="21718" y="43221"/>
                  </a:cubicBezTo>
                  <a:cubicBezTo>
                    <a:pt x="15833" y="43221"/>
                    <a:pt x="6793" y="42419"/>
                    <a:pt x="856" y="41884"/>
                  </a:cubicBezTo>
                  <a:cubicBezTo>
                    <a:pt x="588" y="42205"/>
                    <a:pt x="321" y="42526"/>
                    <a:pt x="0" y="42793"/>
                  </a:cubicBezTo>
                  <a:cubicBezTo>
                    <a:pt x="2193" y="45200"/>
                    <a:pt x="4921" y="48463"/>
                    <a:pt x="6954" y="51940"/>
                  </a:cubicBezTo>
                  <a:cubicBezTo>
                    <a:pt x="8238" y="54080"/>
                    <a:pt x="9147" y="55845"/>
                    <a:pt x="9949" y="57450"/>
                  </a:cubicBezTo>
                  <a:cubicBezTo>
                    <a:pt x="11661" y="60766"/>
                    <a:pt x="12784" y="62960"/>
                    <a:pt x="15727" y="65206"/>
                  </a:cubicBezTo>
                  <a:cubicBezTo>
                    <a:pt x="18829" y="67613"/>
                    <a:pt x="20006" y="70502"/>
                    <a:pt x="21183" y="73284"/>
                  </a:cubicBezTo>
                  <a:cubicBezTo>
                    <a:pt x="21771" y="74674"/>
                    <a:pt x="22359" y="76119"/>
                    <a:pt x="23162" y="77456"/>
                  </a:cubicBezTo>
                  <a:cubicBezTo>
                    <a:pt x="24499" y="79649"/>
                    <a:pt x="24018" y="82217"/>
                    <a:pt x="23590" y="84784"/>
                  </a:cubicBezTo>
                  <a:cubicBezTo>
                    <a:pt x="23108" y="87512"/>
                    <a:pt x="22680" y="90026"/>
                    <a:pt x="24232" y="92113"/>
                  </a:cubicBezTo>
                  <a:cubicBezTo>
                    <a:pt x="25141" y="93343"/>
                    <a:pt x="26104" y="94413"/>
                    <a:pt x="26960" y="95429"/>
                  </a:cubicBezTo>
                  <a:cubicBezTo>
                    <a:pt x="29260" y="98050"/>
                    <a:pt x="31400" y="100511"/>
                    <a:pt x="33111" y="105485"/>
                  </a:cubicBezTo>
                  <a:cubicBezTo>
                    <a:pt x="34663" y="109979"/>
                    <a:pt x="33272" y="115381"/>
                    <a:pt x="31667" y="121640"/>
                  </a:cubicBezTo>
                  <a:cubicBezTo>
                    <a:pt x="30758" y="125331"/>
                    <a:pt x="29795" y="129075"/>
                    <a:pt x="29260" y="133194"/>
                  </a:cubicBezTo>
                  <a:cubicBezTo>
                    <a:pt x="28725" y="137206"/>
                    <a:pt x="28083" y="140576"/>
                    <a:pt x="27495" y="143518"/>
                  </a:cubicBezTo>
                  <a:cubicBezTo>
                    <a:pt x="27227" y="144909"/>
                    <a:pt x="26960" y="146246"/>
                    <a:pt x="26746" y="147583"/>
                  </a:cubicBezTo>
                  <a:cubicBezTo>
                    <a:pt x="26799" y="147583"/>
                    <a:pt x="26853" y="147583"/>
                    <a:pt x="26906" y="147583"/>
                  </a:cubicBezTo>
                  <a:cubicBezTo>
                    <a:pt x="27013" y="147583"/>
                    <a:pt x="29688" y="148600"/>
                    <a:pt x="31186" y="149456"/>
                  </a:cubicBezTo>
                  <a:cubicBezTo>
                    <a:pt x="32202" y="150044"/>
                    <a:pt x="34395" y="152023"/>
                    <a:pt x="35839" y="153414"/>
                  </a:cubicBezTo>
                  <a:cubicBezTo>
                    <a:pt x="35839" y="148546"/>
                    <a:pt x="35732" y="142288"/>
                    <a:pt x="35625" y="140950"/>
                  </a:cubicBezTo>
                  <a:cubicBezTo>
                    <a:pt x="35251" y="140469"/>
                    <a:pt x="34663" y="139399"/>
                    <a:pt x="33646" y="137420"/>
                  </a:cubicBezTo>
                  <a:cubicBezTo>
                    <a:pt x="33593" y="137260"/>
                    <a:pt x="33539" y="137099"/>
                    <a:pt x="33593" y="136939"/>
                  </a:cubicBezTo>
                  <a:lnTo>
                    <a:pt x="36481" y="117468"/>
                  </a:lnTo>
                  <a:cubicBezTo>
                    <a:pt x="36481" y="117468"/>
                    <a:pt x="36535" y="117200"/>
                    <a:pt x="36642" y="117093"/>
                  </a:cubicBezTo>
                  <a:cubicBezTo>
                    <a:pt x="36642" y="117093"/>
                    <a:pt x="39316" y="113402"/>
                    <a:pt x="41670" y="109711"/>
                  </a:cubicBezTo>
                  <a:cubicBezTo>
                    <a:pt x="44024" y="106074"/>
                    <a:pt x="46859" y="100190"/>
                    <a:pt x="47768" y="97034"/>
                  </a:cubicBezTo>
                  <a:cubicBezTo>
                    <a:pt x="48677" y="93771"/>
                    <a:pt x="50282" y="91203"/>
                    <a:pt x="52689" y="88957"/>
                  </a:cubicBezTo>
                  <a:cubicBezTo>
                    <a:pt x="54775" y="87031"/>
                    <a:pt x="58948" y="85426"/>
                    <a:pt x="60125" y="84998"/>
                  </a:cubicBezTo>
                  <a:cubicBezTo>
                    <a:pt x="59590" y="83447"/>
                    <a:pt x="58466" y="80130"/>
                    <a:pt x="57664" y="76814"/>
                  </a:cubicBezTo>
                  <a:cubicBezTo>
                    <a:pt x="57450" y="75905"/>
                    <a:pt x="57396" y="74781"/>
                    <a:pt x="57450" y="73498"/>
                  </a:cubicBezTo>
                  <a:cubicBezTo>
                    <a:pt x="59483" y="72267"/>
                    <a:pt x="62532" y="70448"/>
                    <a:pt x="63548" y="69646"/>
                  </a:cubicBezTo>
                  <a:cubicBezTo>
                    <a:pt x="65581" y="68148"/>
                    <a:pt x="68416" y="67506"/>
                    <a:pt x="71946" y="67774"/>
                  </a:cubicBezTo>
                  <a:cubicBezTo>
                    <a:pt x="74835" y="67988"/>
                    <a:pt x="76921" y="67774"/>
                    <a:pt x="81682" y="66597"/>
                  </a:cubicBezTo>
                  <a:cubicBezTo>
                    <a:pt x="82965" y="66276"/>
                    <a:pt x="84731" y="66009"/>
                    <a:pt x="86763" y="65634"/>
                  </a:cubicBezTo>
                  <a:cubicBezTo>
                    <a:pt x="88636" y="65313"/>
                    <a:pt x="92808" y="64511"/>
                    <a:pt x="95536" y="63976"/>
                  </a:cubicBezTo>
                  <a:cubicBezTo>
                    <a:pt x="95536" y="63976"/>
                    <a:pt x="95536" y="63976"/>
                    <a:pt x="95536" y="63976"/>
                  </a:cubicBezTo>
                  <a:cubicBezTo>
                    <a:pt x="95696" y="63976"/>
                    <a:pt x="95857" y="63922"/>
                    <a:pt x="96017" y="63869"/>
                  </a:cubicBezTo>
                  <a:cubicBezTo>
                    <a:pt x="96124" y="63869"/>
                    <a:pt x="96178" y="63869"/>
                    <a:pt x="96285" y="63869"/>
                  </a:cubicBezTo>
                  <a:lnTo>
                    <a:pt x="96285" y="63869"/>
                  </a:lnTo>
                  <a:cubicBezTo>
                    <a:pt x="100136" y="63013"/>
                    <a:pt x="104416" y="61836"/>
                    <a:pt x="108641" y="60178"/>
                  </a:cubicBezTo>
                  <a:cubicBezTo>
                    <a:pt x="118591" y="56273"/>
                    <a:pt x="126989" y="46003"/>
                    <a:pt x="128433" y="44077"/>
                  </a:cubicBezTo>
                  <a:cubicBezTo>
                    <a:pt x="128005" y="42258"/>
                    <a:pt x="125812" y="34021"/>
                    <a:pt x="122014" y="30865"/>
                  </a:cubicBezTo>
                  <a:cubicBezTo>
                    <a:pt x="117628" y="27227"/>
                    <a:pt x="109872" y="25409"/>
                    <a:pt x="109818" y="25355"/>
                  </a:cubicBezTo>
                  <a:cubicBezTo>
                    <a:pt x="109604" y="25302"/>
                    <a:pt x="109390" y="25141"/>
                    <a:pt x="109283" y="24927"/>
                  </a:cubicBezTo>
                  <a:cubicBezTo>
                    <a:pt x="109176" y="24713"/>
                    <a:pt x="109176" y="24446"/>
                    <a:pt x="109283" y="24232"/>
                  </a:cubicBezTo>
                  <a:lnTo>
                    <a:pt x="111691" y="17973"/>
                  </a:lnTo>
                  <a:cubicBezTo>
                    <a:pt x="107679" y="17545"/>
                    <a:pt x="103667" y="17278"/>
                    <a:pt x="101474" y="17385"/>
                  </a:cubicBezTo>
                  <a:cubicBezTo>
                    <a:pt x="99280" y="17492"/>
                    <a:pt x="90989" y="19578"/>
                    <a:pt x="84356" y="21343"/>
                  </a:cubicBezTo>
                  <a:lnTo>
                    <a:pt x="84356" y="21343"/>
                  </a:lnTo>
                  <a:cubicBezTo>
                    <a:pt x="84356" y="21343"/>
                    <a:pt x="84356" y="21343"/>
                    <a:pt x="84303" y="21343"/>
                  </a:cubicBezTo>
                  <a:cubicBezTo>
                    <a:pt x="83768" y="21504"/>
                    <a:pt x="83233" y="21611"/>
                    <a:pt x="82752" y="21771"/>
                  </a:cubicBezTo>
                  <a:cubicBezTo>
                    <a:pt x="82752" y="21771"/>
                    <a:pt x="82752" y="21771"/>
                    <a:pt x="82752" y="21771"/>
                  </a:cubicBezTo>
                  <a:cubicBezTo>
                    <a:pt x="80237" y="22466"/>
                    <a:pt x="76867" y="23376"/>
                    <a:pt x="76119" y="23590"/>
                  </a:cubicBezTo>
                  <a:cubicBezTo>
                    <a:pt x="76119" y="23590"/>
                    <a:pt x="75477" y="23590"/>
                    <a:pt x="74728" y="23590"/>
                  </a:cubicBezTo>
                  <a:cubicBezTo>
                    <a:pt x="74728" y="23590"/>
                    <a:pt x="74728" y="23590"/>
                    <a:pt x="74728" y="23590"/>
                  </a:cubicBezTo>
                  <a:cubicBezTo>
                    <a:pt x="74621" y="23483"/>
                    <a:pt x="74460" y="23376"/>
                    <a:pt x="74460" y="23215"/>
                  </a:cubicBezTo>
                  <a:lnTo>
                    <a:pt x="68469" y="0"/>
                  </a:lnTo>
                  <a:cubicBezTo>
                    <a:pt x="66490" y="374"/>
                    <a:pt x="64297" y="963"/>
                    <a:pt x="61355" y="1872"/>
                  </a:cubicBezTo>
                  <a:cubicBezTo>
                    <a:pt x="52903" y="4493"/>
                    <a:pt x="51833" y="6526"/>
                    <a:pt x="48410" y="13105"/>
                  </a:cubicBezTo>
                  <a:close/>
                </a:path>
              </a:pathLst>
            </a:custGeom>
            <a:solidFill>
              <a:schemeClr val="accent2">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grpSp>
      <p:graphicFrame>
        <p:nvGraphicFramePr>
          <p:cNvPr id="581" name="Diagram 580">
            <a:extLst>
              <a:ext uri="{FF2B5EF4-FFF2-40B4-BE49-F238E27FC236}">
                <a16:creationId xmlns:a16="http://schemas.microsoft.com/office/drawing/2014/main" id="{E014C34B-B0DA-2D7D-841D-7814BA5FCCFE}"/>
              </a:ext>
            </a:extLst>
          </p:cNvPr>
          <p:cNvGraphicFramePr/>
          <p:nvPr>
            <p:extLst>
              <p:ext uri="{D42A27DB-BD31-4B8C-83A1-F6EECF244321}">
                <p14:modId xmlns:p14="http://schemas.microsoft.com/office/powerpoint/2010/main" val="967513631"/>
              </p:ext>
            </p:extLst>
          </p:nvPr>
        </p:nvGraphicFramePr>
        <p:xfrm>
          <a:off x="9164987" y="4979291"/>
          <a:ext cx="2780723" cy="172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1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1A4ADDC-FC46-4AE9-BA11-3F52B3C87C49}"/>
              </a:ext>
            </a:extLst>
          </p:cNvPr>
          <p:cNvGraphicFramePr>
            <a:graphicFrameLocks/>
          </p:cNvGraphicFramePr>
          <p:nvPr>
            <p:extLst>
              <p:ext uri="{D42A27DB-BD31-4B8C-83A1-F6EECF244321}">
                <p14:modId xmlns:p14="http://schemas.microsoft.com/office/powerpoint/2010/main" val="473156322"/>
              </p:ext>
            </p:extLst>
          </p:nvPr>
        </p:nvGraphicFramePr>
        <p:xfrm>
          <a:off x="407989" y="873124"/>
          <a:ext cx="11376024" cy="572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406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A37A86-24CA-CD88-02A3-C579A737E303}"/>
              </a:ext>
            </a:extLst>
          </p:cNvPr>
          <p:cNvGraphicFramePr>
            <a:graphicFrameLocks/>
          </p:cNvGraphicFramePr>
          <p:nvPr>
            <p:extLst>
              <p:ext uri="{D42A27DB-BD31-4B8C-83A1-F6EECF244321}">
                <p14:modId xmlns:p14="http://schemas.microsoft.com/office/powerpoint/2010/main" val="1608369599"/>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518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DC8425F-9BA1-ECF7-0CB7-1CB3ABFF1A37}"/>
              </a:ext>
            </a:extLst>
          </p:cNvPr>
          <p:cNvGraphicFramePr>
            <a:graphicFrameLocks/>
          </p:cNvGraphicFramePr>
          <p:nvPr>
            <p:extLst>
              <p:ext uri="{D42A27DB-BD31-4B8C-83A1-F6EECF244321}">
                <p14:modId xmlns:p14="http://schemas.microsoft.com/office/powerpoint/2010/main" val="532534187"/>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42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Tillit i bostadsområdet</a:t>
            </a:r>
          </a:p>
        </p:txBody>
      </p:sp>
    </p:spTree>
    <p:extLst>
      <p:ext uri="{BB962C8B-B14F-4D97-AF65-F5344CB8AC3E}">
        <p14:creationId xmlns:p14="http://schemas.microsoft.com/office/powerpoint/2010/main" val="258347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F44329F-E7A1-41EB-BE36-558B78595961}"/>
              </a:ext>
            </a:extLst>
          </p:cNvPr>
          <p:cNvGraphicFramePr>
            <a:graphicFrameLocks/>
          </p:cNvGraphicFramePr>
          <p:nvPr>
            <p:extLst>
              <p:ext uri="{D42A27DB-BD31-4B8C-83A1-F6EECF244321}">
                <p14:modId xmlns:p14="http://schemas.microsoft.com/office/powerpoint/2010/main" val="1479190710"/>
              </p:ext>
            </p:extLst>
          </p:nvPr>
        </p:nvGraphicFramePr>
        <p:xfrm>
          <a:off x="407987" y="873125"/>
          <a:ext cx="11376025" cy="5580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04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436A0DC-52C2-742E-4666-6C92F18086A0}"/>
              </a:ext>
            </a:extLst>
          </p:cNvPr>
          <p:cNvGraphicFramePr>
            <a:graphicFrameLocks/>
          </p:cNvGraphicFramePr>
          <p:nvPr>
            <p:extLst>
              <p:ext uri="{D42A27DB-BD31-4B8C-83A1-F6EECF244321}">
                <p14:modId xmlns:p14="http://schemas.microsoft.com/office/powerpoint/2010/main" val="1228468353"/>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84C1860E-D5C2-4630-DCFE-91A4000F2BA1}"/>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77925E25-0F3C-500C-8547-C89E1C341D5D}"/>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DC4760BD-FB30-32D2-896B-D0953E696405}"/>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B479D5A1-A4CE-42A7-9350-8CC3D6D6B370}"/>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77844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Innehåll</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5589105" cy="4390347"/>
          </a:xfrm>
        </p:spPr>
        <p:txBody>
          <a:bodyPr numCol="1">
            <a:normAutofit/>
          </a:bodyPr>
          <a:lstStyle/>
          <a:p>
            <a:pPr marL="0" indent="0">
              <a:buNone/>
            </a:pPr>
            <a:r>
              <a:rPr lang="sv-SE" sz="2000">
                <a:latin typeface="Aptos Display" panose="020B0004020202020204" pitchFamily="34" charset="0"/>
                <a:cs typeface="Arial" panose="020B0604020202020204" pitchFamily="34" charset="0"/>
                <a:hlinkClick r:id="rId2" action="ppaction://hlinksldjump"/>
              </a:rPr>
              <a:t>Trygghet i bostadsområdet</a:t>
            </a:r>
            <a:endParaRPr lang="sv-SE" sz="2000">
              <a:latin typeface="Aptos Display" panose="020B0004020202020204" pitchFamily="34" charset="0"/>
              <a:cs typeface="Arial" panose="020B0604020202020204" pitchFamily="34" charset="0"/>
            </a:endParaRPr>
          </a:p>
          <a:p>
            <a:pPr marL="0" indent="0">
              <a:buNone/>
            </a:pPr>
            <a:r>
              <a:rPr lang="sv-SE" sz="2000">
                <a:latin typeface="Aptos Display" panose="020B0004020202020204" pitchFamily="34" charset="0"/>
                <a:cs typeface="Arial" panose="020B0604020202020204" pitchFamily="34" charset="0"/>
                <a:hlinkClick r:id="rId3" action="ppaction://hlinksldjump"/>
              </a:rPr>
              <a:t>Tillit i bostadsområdet</a:t>
            </a:r>
            <a:endParaRPr lang="sv-SE" sz="2000">
              <a:latin typeface="Aptos Display" panose="020B0004020202020204" pitchFamily="34" charset="0"/>
              <a:cs typeface="Arial" panose="020B0604020202020204" pitchFamily="34" charset="0"/>
            </a:endParaRPr>
          </a:p>
          <a:p>
            <a:pPr marL="0" indent="0">
              <a:buNone/>
            </a:pPr>
            <a:r>
              <a:rPr lang="sv-SE" sz="2000">
                <a:latin typeface="Aptos Display" panose="020B0004020202020204" pitchFamily="34" charset="0"/>
                <a:cs typeface="Arial" panose="020B0604020202020204" pitchFamily="34" charset="0"/>
                <a:hlinkClick r:id="rId4" action="ppaction://hlinksldjump"/>
              </a:rPr>
              <a:t>Trygghet vid platser nära bostaden</a:t>
            </a:r>
            <a:endParaRPr lang="sv-SE" sz="2000">
              <a:latin typeface="Aptos Display" panose="020B0004020202020204" pitchFamily="34" charset="0"/>
              <a:cs typeface="Arial" panose="020B0604020202020204" pitchFamily="34" charset="0"/>
            </a:endParaRPr>
          </a:p>
          <a:p>
            <a:pPr marL="0" indent="0">
              <a:buNone/>
            </a:pPr>
            <a:r>
              <a:rPr lang="sv-SE" sz="2000">
                <a:latin typeface="Aptos Display" panose="020B0004020202020204" pitchFamily="34" charset="0"/>
                <a:cs typeface="Arial" panose="020B0604020202020204" pitchFamily="34" charset="0"/>
                <a:hlinkClick r:id="rId5" action="ppaction://hlinksldjump"/>
              </a:rPr>
              <a:t>Social kontroll i bostadsområdet</a:t>
            </a:r>
            <a:endParaRPr lang="sv-SE" sz="2000">
              <a:latin typeface="Aptos Display" panose="020B0004020202020204" pitchFamily="34" charset="0"/>
              <a:cs typeface="Arial" panose="020B0604020202020204" pitchFamily="34" charset="0"/>
            </a:endParaRPr>
          </a:p>
          <a:p>
            <a:pPr marL="0" indent="0">
              <a:buNone/>
            </a:pPr>
            <a:r>
              <a:rPr lang="sv-SE" sz="2000">
                <a:latin typeface="Aptos Display" panose="020B0004020202020204" pitchFamily="34" charset="0"/>
                <a:cs typeface="Arial" panose="020B0604020202020204" pitchFamily="34" charset="0"/>
                <a:hlinkClick r:id="rId6" action="ppaction://hlinksldjump"/>
              </a:rPr>
              <a:t>Om brottsligheten ökat eller minskat</a:t>
            </a:r>
            <a:endParaRPr lang="sv-SE" sz="2000">
              <a:latin typeface="Aptos Display" panose="020B0004020202020204" pitchFamily="34" charset="0"/>
              <a:cs typeface="Arial" panose="020B0604020202020204" pitchFamily="34" charset="0"/>
            </a:endParaRPr>
          </a:p>
          <a:p>
            <a:pPr marL="0" indent="0">
              <a:buNone/>
            </a:pPr>
            <a:r>
              <a:rPr lang="sv-SE" sz="2000">
                <a:latin typeface="Aptos Display" panose="020B0004020202020204" pitchFamily="34" charset="0"/>
                <a:cs typeface="Arial" panose="020B0604020202020204" pitchFamily="34" charset="0"/>
                <a:hlinkClick r:id="rId7" action="ppaction://hlinksldjump"/>
              </a:rPr>
              <a:t>Utvecklingen i bostadsområdet</a:t>
            </a:r>
            <a:endParaRPr lang="sv-SE" sz="2000">
              <a:latin typeface="Aptos Display" panose="020B0004020202020204" pitchFamily="34" charset="0"/>
              <a:cs typeface="Arial" panose="020B0604020202020204" pitchFamily="34" charset="0"/>
            </a:endParaRPr>
          </a:p>
          <a:p>
            <a:pPr marL="0" indent="0">
              <a:buNone/>
            </a:pPr>
            <a:endParaRPr lang="sv-SE" sz="2000">
              <a:latin typeface="Aptos Display" panose="020B0004020202020204" pitchFamily="34" charset="0"/>
              <a:cs typeface="Arial" panose="020B0604020202020204" pitchFamily="34" charset="0"/>
            </a:endParaRPr>
          </a:p>
        </p:txBody>
      </p:sp>
      <p:pic>
        <p:nvPicPr>
          <p:cNvPr id="11" name="Bildobjekt 10" descr="En bild som visar utomhus, träd, blomma, växt&#10;&#10;Automatiskt genererad beskrivning">
            <a:extLst>
              <a:ext uri="{FF2B5EF4-FFF2-40B4-BE49-F238E27FC236}">
                <a16:creationId xmlns:a16="http://schemas.microsoft.com/office/drawing/2014/main" id="{DDDF16C5-8C20-E332-3F9A-726587A2EB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11039" y="1497496"/>
            <a:ext cx="3303795" cy="4955692"/>
          </a:xfrm>
          <a:prstGeom prst="rect">
            <a:avLst/>
          </a:prstGeom>
        </p:spPr>
      </p:pic>
      <p:pic>
        <p:nvPicPr>
          <p:cNvPr id="13" name="Bildobjekt 12" descr="En bild som visar utomhus, himmel, vatten, träd&#10;&#10;Automatiskt genererad beskrivning">
            <a:extLst>
              <a:ext uri="{FF2B5EF4-FFF2-40B4-BE49-F238E27FC236}">
                <a16:creationId xmlns:a16="http://schemas.microsoft.com/office/drawing/2014/main" id="{DA7D0790-7FCC-FCE4-A9B3-569538F053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14441" y="1497495"/>
            <a:ext cx="3969572" cy="2646173"/>
          </a:xfrm>
          <a:prstGeom prst="rect">
            <a:avLst/>
          </a:prstGeom>
        </p:spPr>
      </p:pic>
      <p:pic>
        <p:nvPicPr>
          <p:cNvPr id="15" name="Bildobjekt 14" descr="En bild som visar utomhus, himmel, träd, fönster&#10;&#10;Automatiskt genererad beskrivning">
            <a:extLst>
              <a:ext uri="{FF2B5EF4-FFF2-40B4-BE49-F238E27FC236}">
                <a16:creationId xmlns:a16="http://schemas.microsoft.com/office/drawing/2014/main" id="{95EDBA78-143F-78D9-081B-D0674AF8CCE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14441" y="4143668"/>
            <a:ext cx="3969572" cy="2317792"/>
          </a:xfrm>
          <a:prstGeom prst="rect">
            <a:avLst/>
          </a:prstGeom>
        </p:spPr>
      </p:pic>
    </p:spTree>
    <p:extLst>
      <p:ext uri="{BB962C8B-B14F-4D97-AF65-F5344CB8AC3E}">
        <p14:creationId xmlns:p14="http://schemas.microsoft.com/office/powerpoint/2010/main" val="150627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8053B9D-6789-020C-343B-558AB024242A}"/>
              </a:ext>
            </a:extLst>
          </p:cNvPr>
          <p:cNvGraphicFramePr>
            <a:graphicFrameLocks/>
          </p:cNvGraphicFramePr>
          <p:nvPr>
            <p:extLst>
              <p:ext uri="{D42A27DB-BD31-4B8C-83A1-F6EECF244321}">
                <p14:modId xmlns:p14="http://schemas.microsoft.com/office/powerpoint/2010/main" val="566360357"/>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FCF45BF3-5A87-5587-98CE-28E0638C6C97}"/>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3B7C7985-D371-31EA-BC61-38EF563E25D2}"/>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3178CD04-BADC-C42D-A768-CA140478650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9140B05D-8745-7EEB-5429-801847264FAE}"/>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395216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65C3832-D9B3-D17B-A89E-59DBB2BA8F65}"/>
              </a:ext>
            </a:extLst>
          </p:cNvPr>
          <p:cNvSpPr txBox="1"/>
          <p:nvPr/>
        </p:nvSpPr>
        <p:spPr>
          <a:xfrm>
            <a:off x="200024" y="144065"/>
            <a:ext cx="11745686" cy="584775"/>
          </a:xfrm>
          <a:prstGeom prst="rect">
            <a:avLst/>
          </a:prstGeom>
          <a:noFill/>
        </p:spPr>
        <p:txBody>
          <a:bodyPr wrap="square" rtlCol="0">
            <a:spAutoFit/>
          </a:bodyPr>
          <a:lstStyle/>
          <a:p>
            <a:r>
              <a:rPr lang="sv-SE">
                <a:latin typeface="Aptos Display" panose="020B0004020202020204" pitchFamily="34" charset="0"/>
              </a:rPr>
              <a:t>Medelvärde av tillit bostadsområdet – karta över Göteborg </a:t>
            </a:r>
            <a:br>
              <a:rPr lang="sv-SE">
                <a:latin typeface="Aptos Display" panose="020B0004020202020204" pitchFamily="34" charset="0"/>
              </a:rPr>
            </a:br>
            <a:r>
              <a:rPr lang="sv-SE" sz="1400">
                <a:latin typeface="Aptos Display" panose="020B0004020202020204" pitchFamily="34" charset="0"/>
              </a:rPr>
              <a:t>– genomsnitt 2016-2023 per mellanområde</a:t>
            </a:r>
            <a:endParaRPr lang="sv-SE">
              <a:latin typeface="Aptos Display" panose="020B0004020202020204" pitchFamily="34" charset="0"/>
            </a:endParaRPr>
          </a:p>
        </p:txBody>
      </p:sp>
      <p:grpSp>
        <p:nvGrpSpPr>
          <p:cNvPr id="432" name="Grupp 431">
            <a:extLst>
              <a:ext uri="{FF2B5EF4-FFF2-40B4-BE49-F238E27FC236}">
                <a16:creationId xmlns:a16="http://schemas.microsoft.com/office/drawing/2014/main" id="{DAFBFC63-5787-C926-F2BF-D97D5D96272E}"/>
              </a:ext>
            </a:extLst>
          </p:cNvPr>
          <p:cNvGrpSpPr/>
          <p:nvPr/>
        </p:nvGrpSpPr>
        <p:grpSpPr>
          <a:xfrm>
            <a:off x="3316446" y="746608"/>
            <a:ext cx="5461136" cy="5893678"/>
            <a:chOff x="4085521" y="3838835"/>
            <a:chExt cx="1989967" cy="2147580"/>
          </a:xfrm>
          <a:solidFill>
            <a:schemeClr val="accent5">
              <a:lumMod val="20000"/>
              <a:lumOff val="80000"/>
            </a:schemeClr>
          </a:solidFill>
        </p:grpSpPr>
        <p:sp>
          <p:nvSpPr>
            <p:cNvPr id="345" name="Frihandsfigur: Form 344">
              <a:extLst>
                <a:ext uri="{FF2B5EF4-FFF2-40B4-BE49-F238E27FC236}">
                  <a16:creationId xmlns:a16="http://schemas.microsoft.com/office/drawing/2014/main" id="{01C9D564-D48C-427D-7BDA-E94F3FF26DBE}"/>
                </a:ext>
              </a:extLst>
            </p:cNvPr>
            <p:cNvSpPr/>
            <p:nvPr/>
          </p:nvSpPr>
          <p:spPr>
            <a:xfrm>
              <a:off x="4415036" y="5040853"/>
              <a:ext cx="38478" cy="53466"/>
            </a:xfrm>
            <a:custGeom>
              <a:avLst/>
              <a:gdLst>
                <a:gd name="connsiteX0" fmla="*/ 22899 w 38478"/>
                <a:gd name="connsiteY0" fmla="*/ 52048 h 53466"/>
                <a:gd name="connsiteX1" fmla="*/ 23327 w 38478"/>
                <a:gd name="connsiteY1" fmla="*/ 39423 h 53466"/>
                <a:gd name="connsiteX2" fmla="*/ 22097 w 38478"/>
                <a:gd name="connsiteY2" fmla="*/ 28137 h 53466"/>
                <a:gd name="connsiteX3" fmla="*/ 11506 w 38478"/>
                <a:gd name="connsiteY3" fmla="*/ 20059 h 53466"/>
                <a:gd name="connsiteX4" fmla="*/ 5461 w 38478"/>
                <a:gd name="connsiteY4" fmla="*/ 16583 h 53466"/>
                <a:gd name="connsiteX5" fmla="*/ 754 w 38478"/>
                <a:gd name="connsiteY5" fmla="*/ 13480 h 53466"/>
                <a:gd name="connsiteX6" fmla="*/ 9098 w 38478"/>
                <a:gd name="connsiteY6" fmla="*/ 1819 h 53466"/>
                <a:gd name="connsiteX7" fmla="*/ 15517 w 38478"/>
                <a:gd name="connsiteY7" fmla="*/ 856 h 53466"/>
                <a:gd name="connsiteX8" fmla="*/ 20332 w 38478"/>
                <a:gd name="connsiteY8" fmla="*/ 5403 h 53466"/>
                <a:gd name="connsiteX9" fmla="*/ 34560 w 38478"/>
                <a:gd name="connsiteY9" fmla="*/ 20059 h 53466"/>
                <a:gd name="connsiteX10" fmla="*/ 38198 w 38478"/>
                <a:gd name="connsiteY10" fmla="*/ 38621 h 53466"/>
                <a:gd name="connsiteX11" fmla="*/ 31779 w 38478"/>
                <a:gd name="connsiteY11" fmla="*/ 52208 h 53466"/>
                <a:gd name="connsiteX12" fmla="*/ 22899 w 38478"/>
                <a:gd name="connsiteY12" fmla="*/ 52048 h 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78" h="53466">
                  <a:moveTo>
                    <a:pt x="22899" y="52048"/>
                  </a:moveTo>
                  <a:cubicBezTo>
                    <a:pt x="22471" y="51620"/>
                    <a:pt x="22364" y="44773"/>
                    <a:pt x="23327" y="39423"/>
                  </a:cubicBezTo>
                  <a:cubicBezTo>
                    <a:pt x="24290" y="34074"/>
                    <a:pt x="26430" y="34609"/>
                    <a:pt x="22097" y="28137"/>
                  </a:cubicBezTo>
                  <a:cubicBezTo>
                    <a:pt x="17818" y="21664"/>
                    <a:pt x="15945" y="21290"/>
                    <a:pt x="11506" y="20059"/>
                  </a:cubicBezTo>
                  <a:cubicBezTo>
                    <a:pt x="7066" y="18829"/>
                    <a:pt x="8136" y="18187"/>
                    <a:pt x="5461" y="16583"/>
                  </a:cubicBezTo>
                  <a:cubicBezTo>
                    <a:pt x="2786" y="14978"/>
                    <a:pt x="-1814" y="18615"/>
                    <a:pt x="754" y="13480"/>
                  </a:cubicBezTo>
                  <a:cubicBezTo>
                    <a:pt x="3321" y="8398"/>
                    <a:pt x="7226" y="2996"/>
                    <a:pt x="9098" y="1819"/>
                  </a:cubicBezTo>
                  <a:cubicBezTo>
                    <a:pt x="10971" y="589"/>
                    <a:pt x="11773" y="-1016"/>
                    <a:pt x="15517" y="856"/>
                  </a:cubicBezTo>
                  <a:cubicBezTo>
                    <a:pt x="19262" y="2728"/>
                    <a:pt x="17550" y="3263"/>
                    <a:pt x="20332" y="5403"/>
                  </a:cubicBezTo>
                  <a:cubicBezTo>
                    <a:pt x="23167" y="7542"/>
                    <a:pt x="32581" y="15085"/>
                    <a:pt x="34560" y="20059"/>
                  </a:cubicBezTo>
                  <a:cubicBezTo>
                    <a:pt x="36593" y="25034"/>
                    <a:pt x="39375" y="33753"/>
                    <a:pt x="38198" y="38621"/>
                  </a:cubicBezTo>
                  <a:cubicBezTo>
                    <a:pt x="36968" y="43435"/>
                    <a:pt x="34293" y="50978"/>
                    <a:pt x="31779" y="52208"/>
                  </a:cubicBezTo>
                  <a:cubicBezTo>
                    <a:pt x="29211" y="53438"/>
                    <a:pt x="25306" y="54348"/>
                    <a:pt x="22899" y="52048"/>
                  </a:cubicBezTo>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46" name="Frihandsfigur: Form 345">
              <a:extLst>
                <a:ext uri="{FF2B5EF4-FFF2-40B4-BE49-F238E27FC236}">
                  <a16:creationId xmlns:a16="http://schemas.microsoft.com/office/drawing/2014/main" id="{8C88FDD5-5C71-AA4F-4301-C7CD2E5357C3}"/>
                </a:ext>
              </a:extLst>
            </p:cNvPr>
            <p:cNvSpPr/>
            <p:nvPr/>
          </p:nvSpPr>
          <p:spPr>
            <a:xfrm>
              <a:off x="4278263" y="5043038"/>
              <a:ext cx="40419" cy="27879"/>
            </a:xfrm>
            <a:custGeom>
              <a:avLst/>
              <a:gdLst>
                <a:gd name="connsiteX0" fmla="*/ 22252 w 40419"/>
                <a:gd name="connsiteY0" fmla="*/ 11456 h 27879"/>
                <a:gd name="connsiteX1" fmla="*/ 20059 w 40419"/>
                <a:gd name="connsiteY1" fmla="*/ 7337 h 27879"/>
                <a:gd name="connsiteX2" fmla="*/ 12677 w 40419"/>
                <a:gd name="connsiteY2" fmla="*/ 223 h 27879"/>
                <a:gd name="connsiteX3" fmla="*/ 3530 w 40419"/>
                <a:gd name="connsiteY3" fmla="*/ 5572 h 27879"/>
                <a:gd name="connsiteX4" fmla="*/ 374 w 40419"/>
                <a:gd name="connsiteY4" fmla="*/ 15254 h 27879"/>
                <a:gd name="connsiteX5" fmla="*/ 3530 w 40419"/>
                <a:gd name="connsiteY5" fmla="*/ 20015 h 27879"/>
                <a:gd name="connsiteX6" fmla="*/ 17492 w 40419"/>
                <a:gd name="connsiteY6" fmla="*/ 20710 h 27879"/>
                <a:gd name="connsiteX7" fmla="*/ 21450 w 40419"/>
                <a:gd name="connsiteY7" fmla="*/ 17554 h 27879"/>
                <a:gd name="connsiteX8" fmla="*/ 24606 w 40419"/>
                <a:gd name="connsiteY8" fmla="*/ 20443 h 27879"/>
                <a:gd name="connsiteX9" fmla="*/ 26532 w 40419"/>
                <a:gd name="connsiteY9" fmla="*/ 23706 h 27879"/>
                <a:gd name="connsiteX10" fmla="*/ 25569 w 40419"/>
                <a:gd name="connsiteY10" fmla="*/ 26969 h 27879"/>
                <a:gd name="connsiteX11" fmla="*/ 31720 w 40419"/>
                <a:gd name="connsiteY11" fmla="*/ 27664 h 27879"/>
                <a:gd name="connsiteX12" fmla="*/ 39798 w 40419"/>
                <a:gd name="connsiteY12" fmla="*/ 22743 h 27879"/>
                <a:gd name="connsiteX13" fmla="*/ 37070 w 40419"/>
                <a:gd name="connsiteY13" fmla="*/ 16859 h 27879"/>
                <a:gd name="connsiteX14" fmla="*/ 27388 w 40419"/>
                <a:gd name="connsiteY14" fmla="*/ 11403 h 27879"/>
                <a:gd name="connsiteX15" fmla="*/ 22306 w 40419"/>
                <a:gd name="connsiteY15" fmla="*/ 11403 h 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19" h="27879">
                  <a:moveTo>
                    <a:pt x="22252" y="11456"/>
                  </a:moveTo>
                  <a:cubicBezTo>
                    <a:pt x="22252" y="11456"/>
                    <a:pt x="23750" y="11617"/>
                    <a:pt x="20059" y="7337"/>
                  </a:cubicBezTo>
                  <a:cubicBezTo>
                    <a:pt x="16368" y="3058"/>
                    <a:pt x="17438" y="-1007"/>
                    <a:pt x="12677" y="223"/>
                  </a:cubicBezTo>
                  <a:cubicBezTo>
                    <a:pt x="7917" y="1453"/>
                    <a:pt x="5296" y="3219"/>
                    <a:pt x="3530" y="5572"/>
                  </a:cubicBezTo>
                  <a:cubicBezTo>
                    <a:pt x="1765" y="7872"/>
                    <a:pt x="107" y="13917"/>
                    <a:pt x="374" y="15254"/>
                  </a:cubicBezTo>
                  <a:cubicBezTo>
                    <a:pt x="642" y="16645"/>
                    <a:pt x="-1926" y="19480"/>
                    <a:pt x="3530" y="20015"/>
                  </a:cubicBezTo>
                  <a:cubicBezTo>
                    <a:pt x="8986" y="20550"/>
                    <a:pt x="15405" y="22476"/>
                    <a:pt x="17492" y="20710"/>
                  </a:cubicBezTo>
                  <a:cubicBezTo>
                    <a:pt x="19524" y="18945"/>
                    <a:pt x="19257" y="15254"/>
                    <a:pt x="21450" y="17554"/>
                  </a:cubicBezTo>
                  <a:cubicBezTo>
                    <a:pt x="23643" y="19855"/>
                    <a:pt x="23483" y="20176"/>
                    <a:pt x="24606" y="20443"/>
                  </a:cubicBezTo>
                  <a:cubicBezTo>
                    <a:pt x="25676" y="20710"/>
                    <a:pt x="26264" y="20978"/>
                    <a:pt x="26532" y="23706"/>
                  </a:cubicBezTo>
                  <a:cubicBezTo>
                    <a:pt x="26799" y="26434"/>
                    <a:pt x="23001" y="25632"/>
                    <a:pt x="25569" y="26969"/>
                  </a:cubicBezTo>
                  <a:cubicBezTo>
                    <a:pt x="28190" y="28360"/>
                    <a:pt x="28725" y="27771"/>
                    <a:pt x="31720" y="27664"/>
                  </a:cubicBezTo>
                  <a:cubicBezTo>
                    <a:pt x="34716" y="27504"/>
                    <a:pt x="39905" y="24669"/>
                    <a:pt x="39798" y="22743"/>
                  </a:cubicBezTo>
                  <a:cubicBezTo>
                    <a:pt x="39637" y="20817"/>
                    <a:pt x="42526" y="20015"/>
                    <a:pt x="37070" y="16859"/>
                  </a:cubicBezTo>
                  <a:cubicBezTo>
                    <a:pt x="31613" y="13703"/>
                    <a:pt x="29688" y="11403"/>
                    <a:pt x="27388" y="11403"/>
                  </a:cubicBezTo>
                  <a:lnTo>
                    <a:pt x="22306" y="11403"/>
                  </a:ln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47" name="Frihandsfigur: Form 346">
              <a:extLst>
                <a:ext uri="{FF2B5EF4-FFF2-40B4-BE49-F238E27FC236}">
                  <a16:creationId xmlns:a16="http://schemas.microsoft.com/office/drawing/2014/main" id="{647F3F57-CA13-3696-AAFB-A0404951AD13}"/>
                </a:ext>
              </a:extLst>
            </p:cNvPr>
            <p:cNvSpPr/>
            <p:nvPr/>
          </p:nvSpPr>
          <p:spPr>
            <a:xfrm>
              <a:off x="4203698" y="5002277"/>
              <a:ext cx="46909" cy="47209"/>
            </a:xfrm>
            <a:custGeom>
              <a:avLst/>
              <a:gdLst>
                <a:gd name="connsiteX0" fmla="*/ 11391 w 46909"/>
                <a:gd name="connsiteY0" fmla="*/ 9477 h 47209"/>
                <a:gd name="connsiteX1" fmla="*/ 15403 w 46909"/>
                <a:gd name="connsiteY1" fmla="*/ 811 h 47209"/>
                <a:gd name="connsiteX2" fmla="*/ 30595 w 46909"/>
                <a:gd name="connsiteY2" fmla="*/ 1453 h 47209"/>
                <a:gd name="connsiteX3" fmla="*/ 36853 w 46909"/>
                <a:gd name="connsiteY3" fmla="*/ 9744 h 47209"/>
                <a:gd name="connsiteX4" fmla="*/ 44770 w 46909"/>
                <a:gd name="connsiteY4" fmla="*/ 9744 h 47209"/>
                <a:gd name="connsiteX5" fmla="*/ 46910 w 46909"/>
                <a:gd name="connsiteY5" fmla="*/ 19159 h 47209"/>
                <a:gd name="connsiteX6" fmla="*/ 43165 w 46909"/>
                <a:gd name="connsiteY6" fmla="*/ 27557 h 47209"/>
                <a:gd name="connsiteX7" fmla="*/ 43058 w 46909"/>
                <a:gd name="connsiteY7" fmla="*/ 38576 h 47209"/>
                <a:gd name="connsiteX8" fmla="*/ 37655 w 46909"/>
                <a:gd name="connsiteY8" fmla="*/ 44995 h 47209"/>
                <a:gd name="connsiteX9" fmla="*/ 27492 w 46909"/>
                <a:gd name="connsiteY9" fmla="*/ 46386 h 47209"/>
                <a:gd name="connsiteX10" fmla="*/ 18452 w 46909"/>
                <a:gd name="connsiteY10" fmla="*/ 45370 h 47209"/>
                <a:gd name="connsiteX11" fmla="*/ 16419 w 46909"/>
                <a:gd name="connsiteY11" fmla="*/ 30178 h 47209"/>
                <a:gd name="connsiteX12" fmla="*/ 16687 w 46909"/>
                <a:gd name="connsiteY12" fmla="*/ 19747 h 47209"/>
                <a:gd name="connsiteX13" fmla="*/ 11926 w 46909"/>
                <a:gd name="connsiteY13" fmla="*/ 21245 h 47209"/>
                <a:gd name="connsiteX14" fmla="*/ 2779 w 46909"/>
                <a:gd name="connsiteY14" fmla="*/ 22743 h 47209"/>
                <a:gd name="connsiteX15" fmla="*/ 265 w 46909"/>
                <a:gd name="connsiteY15" fmla="*/ 16217 h 47209"/>
                <a:gd name="connsiteX16" fmla="*/ 1495 w 46909"/>
                <a:gd name="connsiteY16" fmla="*/ 8675 h 47209"/>
                <a:gd name="connsiteX17" fmla="*/ 9679 w 46909"/>
                <a:gd name="connsiteY17" fmla="*/ 13328 h 47209"/>
                <a:gd name="connsiteX18" fmla="*/ 11445 w 46909"/>
                <a:gd name="connsiteY18" fmla="*/ 9424 h 4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09" h="47209">
                  <a:moveTo>
                    <a:pt x="11391" y="9477"/>
                  </a:moveTo>
                  <a:cubicBezTo>
                    <a:pt x="12407" y="5572"/>
                    <a:pt x="10268" y="1935"/>
                    <a:pt x="15403" y="811"/>
                  </a:cubicBezTo>
                  <a:cubicBezTo>
                    <a:pt x="20538" y="-312"/>
                    <a:pt x="28187" y="-419"/>
                    <a:pt x="30595" y="1453"/>
                  </a:cubicBezTo>
                  <a:cubicBezTo>
                    <a:pt x="33002" y="3326"/>
                    <a:pt x="33858" y="8621"/>
                    <a:pt x="36853" y="9744"/>
                  </a:cubicBezTo>
                  <a:cubicBezTo>
                    <a:pt x="39849" y="10868"/>
                    <a:pt x="43272" y="8514"/>
                    <a:pt x="44770" y="9744"/>
                  </a:cubicBezTo>
                  <a:cubicBezTo>
                    <a:pt x="46268" y="10975"/>
                    <a:pt x="46910" y="15254"/>
                    <a:pt x="46910" y="19159"/>
                  </a:cubicBezTo>
                  <a:cubicBezTo>
                    <a:pt x="46910" y="23064"/>
                    <a:pt x="44021" y="24562"/>
                    <a:pt x="43165" y="27557"/>
                  </a:cubicBezTo>
                  <a:cubicBezTo>
                    <a:pt x="42309" y="30553"/>
                    <a:pt x="44930" y="34832"/>
                    <a:pt x="43058" y="38576"/>
                  </a:cubicBezTo>
                  <a:cubicBezTo>
                    <a:pt x="41186" y="42321"/>
                    <a:pt x="40651" y="44086"/>
                    <a:pt x="37655" y="44995"/>
                  </a:cubicBezTo>
                  <a:cubicBezTo>
                    <a:pt x="34660" y="45851"/>
                    <a:pt x="30488" y="45851"/>
                    <a:pt x="27492" y="46386"/>
                  </a:cubicBezTo>
                  <a:cubicBezTo>
                    <a:pt x="24497" y="46868"/>
                    <a:pt x="20859" y="48419"/>
                    <a:pt x="18452" y="45370"/>
                  </a:cubicBezTo>
                  <a:cubicBezTo>
                    <a:pt x="16045" y="42374"/>
                    <a:pt x="15456" y="35955"/>
                    <a:pt x="16419" y="30178"/>
                  </a:cubicBezTo>
                  <a:cubicBezTo>
                    <a:pt x="17436" y="24401"/>
                    <a:pt x="17917" y="20496"/>
                    <a:pt x="16687" y="19747"/>
                  </a:cubicBezTo>
                  <a:cubicBezTo>
                    <a:pt x="15456" y="18999"/>
                    <a:pt x="14173" y="20496"/>
                    <a:pt x="11926" y="21245"/>
                  </a:cubicBezTo>
                  <a:cubicBezTo>
                    <a:pt x="9679" y="21994"/>
                    <a:pt x="4170" y="24241"/>
                    <a:pt x="2779" y="22743"/>
                  </a:cubicBezTo>
                  <a:cubicBezTo>
                    <a:pt x="1388" y="21245"/>
                    <a:pt x="-751" y="21620"/>
                    <a:pt x="265" y="16217"/>
                  </a:cubicBezTo>
                  <a:cubicBezTo>
                    <a:pt x="1281" y="10814"/>
                    <a:pt x="-1233" y="7551"/>
                    <a:pt x="1495" y="8675"/>
                  </a:cubicBezTo>
                  <a:cubicBezTo>
                    <a:pt x="4277" y="9798"/>
                    <a:pt x="7379" y="15950"/>
                    <a:pt x="9679" y="13328"/>
                  </a:cubicBezTo>
                  <a:cubicBezTo>
                    <a:pt x="11926" y="10707"/>
                    <a:pt x="11445" y="9424"/>
                    <a:pt x="11445" y="9424"/>
                  </a:cubicBezTo>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48" name="Frihandsfigur: Form 347">
              <a:extLst>
                <a:ext uri="{FF2B5EF4-FFF2-40B4-BE49-F238E27FC236}">
                  <a16:creationId xmlns:a16="http://schemas.microsoft.com/office/drawing/2014/main" id="{14C74D66-FD9B-EBB4-4FD3-EC19710BEA08}"/>
                </a:ext>
              </a:extLst>
            </p:cNvPr>
            <p:cNvSpPr/>
            <p:nvPr/>
          </p:nvSpPr>
          <p:spPr>
            <a:xfrm>
              <a:off x="4085521" y="4973989"/>
              <a:ext cx="43310" cy="43307"/>
            </a:xfrm>
            <a:custGeom>
              <a:avLst/>
              <a:gdLst>
                <a:gd name="connsiteX0" fmla="*/ 23762 w 43310"/>
                <a:gd name="connsiteY0" fmla="*/ 267 h 43307"/>
                <a:gd name="connsiteX1" fmla="*/ 25473 w 43310"/>
                <a:gd name="connsiteY1" fmla="*/ 6098 h 43307"/>
                <a:gd name="connsiteX2" fmla="*/ 35369 w 43310"/>
                <a:gd name="connsiteY2" fmla="*/ 2675 h 43307"/>
                <a:gd name="connsiteX3" fmla="*/ 41842 w 43310"/>
                <a:gd name="connsiteY3" fmla="*/ 4279 h 43307"/>
                <a:gd name="connsiteX4" fmla="*/ 42216 w 43310"/>
                <a:gd name="connsiteY4" fmla="*/ 11126 h 43307"/>
                <a:gd name="connsiteX5" fmla="*/ 34299 w 43310"/>
                <a:gd name="connsiteY5" fmla="*/ 14978 h 43307"/>
                <a:gd name="connsiteX6" fmla="*/ 34674 w 43310"/>
                <a:gd name="connsiteY6" fmla="*/ 21557 h 43307"/>
                <a:gd name="connsiteX7" fmla="*/ 33337 w 43310"/>
                <a:gd name="connsiteY7" fmla="*/ 28137 h 43307"/>
                <a:gd name="connsiteX8" fmla="*/ 21461 w 43310"/>
                <a:gd name="connsiteY8" fmla="*/ 26799 h 43307"/>
                <a:gd name="connsiteX9" fmla="*/ 18412 w 43310"/>
                <a:gd name="connsiteY9" fmla="*/ 31667 h 43307"/>
                <a:gd name="connsiteX10" fmla="*/ 19750 w 43310"/>
                <a:gd name="connsiteY10" fmla="*/ 40921 h 43307"/>
                <a:gd name="connsiteX11" fmla="*/ 8677 w 43310"/>
                <a:gd name="connsiteY11" fmla="*/ 41991 h 43307"/>
                <a:gd name="connsiteX12" fmla="*/ 3916 w 43310"/>
                <a:gd name="connsiteY12" fmla="*/ 10966 h 43307"/>
                <a:gd name="connsiteX13" fmla="*/ 19482 w 43310"/>
                <a:gd name="connsiteY13" fmla="*/ 0 h 43307"/>
                <a:gd name="connsiteX14" fmla="*/ 23708 w 43310"/>
                <a:gd name="connsiteY14" fmla="*/ 267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10" h="43307">
                  <a:moveTo>
                    <a:pt x="23762" y="267"/>
                  </a:moveTo>
                  <a:cubicBezTo>
                    <a:pt x="23762" y="1070"/>
                    <a:pt x="23601" y="5670"/>
                    <a:pt x="25473" y="6098"/>
                  </a:cubicBezTo>
                  <a:cubicBezTo>
                    <a:pt x="27345" y="6473"/>
                    <a:pt x="31411" y="3584"/>
                    <a:pt x="35369" y="2675"/>
                  </a:cubicBezTo>
                  <a:cubicBezTo>
                    <a:pt x="39328" y="1765"/>
                    <a:pt x="40397" y="695"/>
                    <a:pt x="41842" y="4279"/>
                  </a:cubicBezTo>
                  <a:cubicBezTo>
                    <a:pt x="43286" y="7863"/>
                    <a:pt x="44088" y="9949"/>
                    <a:pt x="42216" y="11126"/>
                  </a:cubicBezTo>
                  <a:cubicBezTo>
                    <a:pt x="40344" y="12303"/>
                    <a:pt x="35209" y="13640"/>
                    <a:pt x="34299" y="14978"/>
                  </a:cubicBezTo>
                  <a:cubicBezTo>
                    <a:pt x="33390" y="16315"/>
                    <a:pt x="34032" y="18669"/>
                    <a:pt x="34674" y="21557"/>
                  </a:cubicBezTo>
                  <a:cubicBezTo>
                    <a:pt x="35316" y="24446"/>
                    <a:pt x="36386" y="27388"/>
                    <a:pt x="33337" y="28137"/>
                  </a:cubicBezTo>
                  <a:cubicBezTo>
                    <a:pt x="30288" y="28939"/>
                    <a:pt x="22906" y="25355"/>
                    <a:pt x="21461" y="26799"/>
                  </a:cubicBezTo>
                  <a:cubicBezTo>
                    <a:pt x="20017" y="28244"/>
                    <a:pt x="17396" y="28672"/>
                    <a:pt x="18412" y="31667"/>
                  </a:cubicBezTo>
                  <a:cubicBezTo>
                    <a:pt x="19482" y="34716"/>
                    <a:pt x="20926" y="39744"/>
                    <a:pt x="19750" y="40921"/>
                  </a:cubicBezTo>
                  <a:cubicBezTo>
                    <a:pt x="18573" y="42098"/>
                    <a:pt x="12368" y="44986"/>
                    <a:pt x="8677" y="41991"/>
                  </a:cubicBezTo>
                  <a:cubicBezTo>
                    <a:pt x="4986" y="38942"/>
                    <a:pt x="-5712" y="21771"/>
                    <a:pt x="3916" y="10966"/>
                  </a:cubicBezTo>
                  <a:cubicBezTo>
                    <a:pt x="13545" y="160"/>
                    <a:pt x="16059" y="0"/>
                    <a:pt x="19482" y="0"/>
                  </a:cubicBezTo>
                  <a:cubicBezTo>
                    <a:pt x="22906" y="0"/>
                    <a:pt x="23708" y="267"/>
                    <a:pt x="23708" y="267"/>
                  </a:cubicBezTo>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49" name="Frihandsfigur: Form 348">
              <a:extLst>
                <a:ext uri="{FF2B5EF4-FFF2-40B4-BE49-F238E27FC236}">
                  <a16:creationId xmlns:a16="http://schemas.microsoft.com/office/drawing/2014/main" id="{42830471-260F-5E13-76D6-B2707EFBB0BB}"/>
                </a:ext>
              </a:extLst>
            </p:cNvPr>
            <p:cNvSpPr/>
            <p:nvPr/>
          </p:nvSpPr>
          <p:spPr>
            <a:xfrm>
              <a:off x="4826292" y="5234333"/>
              <a:ext cx="131635" cy="97033"/>
            </a:xfrm>
            <a:custGeom>
              <a:avLst/>
              <a:gdLst>
                <a:gd name="connsiteX0" fmla="*/ 131421 w 131635"/>
                <a:gd name="connsiteY0" fmla="*/ 78633 h 97033"/>
                <a:gd name="connsiteX1" fmla="*/ 126340 w 131635"/>
                <a:gd name="connsiteY1" fmla="*/ 75370 h 97033"/>
                <a:gd name="connsiteX2" fmla="*/ 121793 w 131635"/>
                <a:gd name="connsiteY2" fmla="*/ 74407 h 97033"/>
                <a:gd name="connsiteX3" fmla="*/ 113127 w 131635"/>
                <a:gd name="connsiteY3" fmla="*/ 72374 h 97033"/>
                <a:gd name="connsiteX4" fmla="*/ 101626 w 131635"/>
                <a:gd name="connsiteY4" fmla="*/ 70823 h 97033"/>
                <a:gd name="connsiteX5" fmla="*/ 101038 w 131635"/>
                <a:gd name="connsiteY5" fmla="*/ 70555 h 97033"/>
                <a:gd name="connsiteX6" fmla="*/ 100824 w 131635"/>
                <a:gd name="connsiteY6" fmla="*/ 69967 h 97033"/>
                <a:gd name="connsiteX7" fmla="*/ 101305 w 131635"/>
                <a:gd name="connsiteY7" fmla="*/ 63602 h 97033"/>
                <a:gd name="connsiteX8" fmla="*/ 98952 w 131635"/>
                <a:gd name="connsiteY8" fmla="*/ 62532 h 97033"/>
                <a:gd name="connsiteX9" fmla="*/ 98470 w 131635"/>
                <a:gd name="connsiteY9" fmla="*/ 61783 h 97033"/>
                <a:gd name="connsiteX10" fmla="*/ 98470 w 131635"/>
                <a:gd name="connsiteY10" fmla="*/ 49266 h 97033"/>
                <a:gd name="connsiteX11" fmla="*/ 99487 w 131635"/>
                <a:gd name="connsiteY11" fmla="*/ 45147 h 97033"/>
                <a:gd name="connsiteX12" fmla="*/ 96010 w 131635"/>
                <a:gd name="connsiteY12" fmla="*/ 44505 h 97033"/>
                <a:gd name="connsiteX13" fmla="*/ 95314 w 131635"/>
                <a:gd name="connsiteY13" fmla="*/ 43649 h 97033"/>
                <a:gd name="connsiteX14" fmla="*/ 95689 w 131635"/>
                <a:gd name="connsiteY14" fmla="*/ 32951 h 97033"/>
                <a:gd name="connsiteX15" fmla="*/ 88200 w 131635"/>
                <a:gd name="connsiteY15" fmla="*/ 28137 h 97033"/>
                <a:gd name="connsiteX16" fmla="*/ 83439 w 131635"/>
                <a:gd name="connsiteY16" fmla="*/ 25409 h 97033"/>
                <a:gd name="connsiteX17" fmla="*/ 77555 w 131635"/>
                <a:gd name="connsiteY17" fmla="*/ 26104 h 97033"/>
                <a:gd name="connsiteX18" fmla="*/ 75202 w 131635"/>
                <a:gd name="connsiteY18" fmla="*/ 25837 h 97033"/>
                <a:gd name="connsiteX19" fmla="*/ 72313 w 131635"/>
                <a:gd name="connsiteY19" fmla="*/ 23162 h 97033"/>
                <a:gd name="connsiteX20" fmla="*/ 53591 w 131635"/>
                <a:gd name="connsiteY20" fmla="*/ 23857 h 97033"/>
                <a:gd name="connsiteX21" fmla="*/ 52735 w 131635"/>
                <a:gd name="connsiteY21" fmla="*/ 23108 h 97033"/>
                <a:gd name="connsiteX22" fmla="*/ 52521 w 131635"/>
                <a:gd name="connsiteY22" fmla="*/ 20648 h 97033"/>
                <a:gd name="connsiteX23" fmla="*/ 37383 w 131635"/>
                <a:gd name="connsiteY23" fmla="*/ 23643 h 97033"/>
                <a:gd name="connsiteX24" fmla="*/ 36688 w 131635"/>
                <a:gd name="connsiteY24" fmla="*/ 23483 h 97033"/>
                <a:gd name="connsiteX25" fmla="*/ 36367 w 131635"/>
                <a:gd name="connsiteY25" fmla="*/ 22841 h 97033"/>
                <a:gd name="connsiteX26" fmla="*/ 36367 w 131635"/>
                <a:gd name="connsiteY26" fmla="*/ 21236 h 97033"/>
                <a:gd name="connsiteX27" fmla="*/ 30215 w 131635"/>
                <a:gd name="connsiteY27" fmla="*/ 22467 h 97033"/>
                <a:gd name="connsiteX28" fmla="*/ 29520 w 131635"/>
                <a:gd name="connsiteY28" fmla="*/ 22306 h 97033"/>
                <a:gd name="connsiteX29" fmla="*/ 29199 w 131635"/>
                <a:gd name="connsiteY29" fmla="*/ 21664 h 97033"/>
                <a:gd name="connsiteX30" fmla="*/ 28985 w 131635"/>
                <a:gd name="connsiteY30" fmla="*/ 14924 h 97033"/>
                <a:gd name="connsiteX31" fmla="*/ 25615 w 131635"/>
                <a:gd name="connsiteY31" fmla="*/ 14924 h 97033"/>
                <a:gd name="connsiteX32" fmla="*/ 24973 w 131635"/>
                <a:gd name="connsiteY32" fmla="*/ 14657 h 97033"/>
                <a:gd name="connsiteX33" fmla="*/ 24759 w 131635"/>
                <a:gd name="connsiteY33" fmla="*/ 14015 h 97033"/>
                <a:gd name="connsiteX34" fmla="*/ 25240 w 131635"/>
                <a:gd name="connsiteY34" fmla="*/ 10698 h 97033"/>
                <a:gd name="connsiteX35" fmla="*/ 21068 w 131635"/>
                <a:gd name="connsiteY35" fmla="*/ 5724 h 97033"/>
                <a:gd name="connsiteX36" fmla="*/ 19838 w 131635"/>
                <a:gd name="connsiteY36" fmla="*/ 9361 h 97033"/>
                <a:gd name="connsiteX37" fmla="*/ 19196 w 131635"/>
                <a:gd name="connsiteY37" fmla="*/ 9896 h 97033"/>
                <a:gd name="connsiteX38" fmla="*/ 14061 w 131635"/>
                <a:gd name="connsiteY38" fmla="*/ 7221 h 97033"/>
                <a:gd name="connsiteX39" fmla="*/ 11654 w 131635"/>
                <a:gd name="connsiteY39" fmla="*/ 0 h 97033"/>
                <a:gd name="connsiteX40" fmla="*/ 7749 w 131635"/>
                <a:gd name="connsiteY40" fmla="*/ 0 h 97033"/>
                <a:gd name="connsiteX41" fmla="*/ 8123 w 131635"/>
                <a:gd name="connsiteY41" fmla="*/ 4600 h 97033"/>
                <a:gd name="connsiteX42" fmla="*/ 8337 w 131635"/>
                <a:gd name="connsiteY42" fmla="*/ 5349 h 97033"/>
                <a:gd name="connsiteX43" fmla="*/ 7802 w 131635"/>
                <a:gd name="connsiteY43" fmla="*/ 14443 h 97033"/>
                <a:gd name="connsiteX44" fmla="*/ 4111 w 131635"/>
                <a:gd name="connsiteY44" fmla="*/ 16422 h 97033"/>
                <a:gd name="connsiteX45" fmla="*/ 474 w 131635"/>
                <a:gd name="connsiteY45" fmla="*/ 18508 h 97033"/>
                <a:gd name="connsiteX46" fmla="*/ 3416 w 131635"/>
                <a:gd name="connsiteY46" fmla="*/ 24285 h 97033"/>
                <a:gd name="connsiteX47" fmla="*/ 7160 w 131635"/>
                <a:gd name="connsiteY47" fmla="*/ 28672 h 97033"/>
                <a:gd name="connsiteX48" fmla="*/ 15665 w 131635"/>
                <a:gd name="connsiteY48" fmla="*/ 38193 h 97033"/>
                <a:gd name="connsiteX49" fmla="*/ 20694 w 131635"/>
                <a:gd name="connsiteY49" fmla="*/ 44077 h 97033"/>
                <a:gd name="connsiteX50" fmla="*/ 27808 w 131635"/>
                <a:gd name="connsiteY50" fmla="*/ 51780 h 97033"/>
                <a:gd name="connsiteX51" fmla="*/ 48135 w 131635"/>
                <a:gd name="connsiteY51" fmla="*/ 68416 h 97033"/>
                <a:gd name="connsiteX52" fmla="*/ 63701 w 131635"/>
                <a:gd name="connsiteY52" fmla="*/ 77830 h 97033"/>
                <a:gd name="connsiteX53" fmla="*/ 63701 w 131635"/>
                <a:gd name="connsiteY53" fmla="*/ 77830 h 97033"/>
                <a:gd name="connsiteX54" fmla="*/ 65306 w 131635"/>
                <a:gd name="connsiteY54" fmla="*/ 78686 h 97033"/>
                <a:gd name="connsiteX55" fmla="*/ 65680 w 131635"/>
                <a:gd name="connsiteY55" fmla="*/ 78900 h 97033"/>
                <a:gd name="connsiteX56" fmla="*/ 65680 w 131635"/>
                <a:gd name="connsiteY56" fmla="*/ 78900 h 97033"/>
                <a:gd name="connsiteX57" fmla="*/ 67124 w 131635"/>
                <a:gd name="connsiteY57" fmla="*/ 79702 h 97033"/>
                <a:gd name="connsiteX58" fmla="*/ 88735 w 131635"/>
                <a:gd name="connsiteY58" fmla="*/ 89919 h 97033"/>
                <a:gd name="connsiteX59" fmla="*/ 113127 w 131635"/>
                <a:gd name="connsiteY59" fmla="*/ 96285 h 97033"/>
                <a:gd name="connsiteX60" fmla="*/ 130137 w 131635"/>
                <a:gd name="connsiteY60" fmla="*/ 97034 h 97033"/>
                <a:gd name="connsiteX61" fmla="*/ 131635 w 131635"/>
                <a:gd name="connsiteY61" fmla="*/ 79007 h 97033"/>
                <a:gd name="connsiteX62" fmla="*/ 131421 w 131635"/>
                <a:gd name="connsiteY62" fmla="*/ 78793 h 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1635" h="97033">
                  <a:moveTo>
                    <a:pt x="131421" y="78633"/>
                  </a:moveTo>
                  <a:cubicBezTo>
                    <a:pt x="131421" y="78633"/>
                    <a:pt x="129656" y="76172"/>
                    <a:pt x="126340" y="75370"/>
                  </a:cubicBezTo>
                  <a:cubicBezTo>
                    <a:pt x="124949" y="75049"/>
                    <a:pt x="123398" y="74728"/>
                    <a:pt x="121793" y="74407"/>
                  </a:cubicBezTo>
                  <a:cubicBezTo>
                    <a:pt x="119065" y="73872"/>
                    <a:pt x="116016" y="73337"/>
                    <a:pt x="113127" y="72374"/>
                  </a:cubicBezTo>
                  <a:cubicBezTo>
                    <a:pt x="108741" y="70930"/>
                    <a:pt x="101680" y="70823"/>
                    <a:pt x="101626" y="70823"/>
                  </a:cubicBezTo>
                  <a:cubicBezTo>
                    <a:pt x="101412" y="70823"/>
                    <a:pt x="101198" y="70716"/>
                    <a:pt x="101038" y="70555"/>
                  </a:cubicBezTo>
                  <a:cubicBezTo>
                    <a:pt x="100878" y="70395"/>
                    <a:pt x="100824" y="70181"/>
                    <a:pt x="100824" y="69967"/>
                  </a:cubicBezTo>
                  <a:lnTo>
                    <a:pt x="101305" y="63602"/>
                  </a:lnTo>
                  <a:lnTo>
                    <a:pt x="98952" y="62532"/>
                  </a:lnTo>
                  <a:cubicBezTo>
                    <a:pt x="98684" y="62425"/>
                    <a:pt x="98470" y="62104"/>
                    <a:pt x="98470" y="61783"/>
                  </a:cubicBezTo>
                  <a:lnTo>
                    <a:pt x="98470" y="49266"/>
                  </a:lnTo>
                  <a:lnTo>
                    <a:pt x="99487" y="45147"/>
                  </a:lnTo>
                  <a:lnTo>
                    <a:pt x="96010" y="44505"/>
                  </a:lnTo>
                  <a:cubicBezTo>
                    <a:pt x="95635" y="44452"/>
                    <a:pt x="95314" y="44077"/>
                    <a:pt x="95314" y="43649"/>
                  </a:cubicBezTo>
                  <a:lnTo>
                    <a:pt x="95689" y="32951"/>
                  </a:lnTo>
                  <a:cubicBezTo>
                    <a:pt x="94298" y="32255"/>
                    <a:pt x="90393" y="30169"/>
                    <a:pt x="88200" y="28137"/>
                  </a:cubicBezTo>
                  <a:cubicBezTo>
                    <a:pt x="85686" y="25837"/>
                    <a:pt x="84937" y="25462"/>
                    <a:pt x="83439" y="25409"/>
                  </a:cubicBezTo>
                  <a:cubicBezTo>
                    <a:pt x="81674" y="25302"/>
                    <a:pt x="77555" y="26104"/>
                    <a:pt x="77555" y="26104"/>
                  </a:cubicBezTo>
                  <a:cubicBezTo>
                    <a:pt x="77448" y="26104"/>
                    <a:pt x="75950" y="26585"/>
                    <a:pt x="75202" y="25837"/>
                  </a:cubicBezTo>
                  <a:lnTo>
                    <a:pt x="72313" y="23162"/>
                  </a:lnTo>
                  <a:lnTo>
                    <a:pt x="53591" y="23857"/>
                  </a:lnTo>
                  <a:cubicBezTo>
                    <a:pt x="53110" y="23857"/>
                    <a:pt x="52789" y="23536"/>
                    <a:pt x="52735" y="23108"/>
                  </a:cubicBezTo>
                  <a:lnTo>
                    <a:pt x="52521" y="20648"/>
                  </a:lnTo>
                  <a:lnTo>
                    <a:pt x="37383" y="23643"/>
                  </a:lnTo>
                  <a:cubicBezTo>
                    <a:pt x="37383" y="23643"/>
                    <a:pt x="36902" y="23643"/>
                    <a:pt x="36688" y="23483"/>
                  </a:cubicBezTo>
                  <a:cubicBezTo>
                    <a:pt x="36474" y="23322"/>
                    <a:pt x="36367" y="23108"/>
                    <a:pt x="36367" y="22841"/>
                  </a:cubicBezTo>
                  <a:lnTo>
                    <a:pt x="36367" y="21236"/>
                  </a:lnTo>
                  <a:lnTo>
                    <a:pt x="30215" y="22467"/>
                  </a:lnTo>
                  <a:cubicBezTo>
                    <a:pt x="30215" y="22467"/>
                    <a:pt x="29734" y="22467"/>
                    <a:pt x="29520" y="22306"/>
                  </a:cubicBezTo>
                  <a:cubicBezTo>
                    <a:pt x="29306" y="22146"/>
                    <a:pt x="29199" y="21932"/>
                    <a:pt x="29199" y="21664"/>
                  </a:cubicBezTo>
                  <a:cubicBezTo>
                    <a:pt x="29199" y="19043"/>
                    <a:pt x="29092" y="16208"/>
                    <a:pt x="28985" y="14924"/>
                  </a:cubicBezTo>
                  <a:lnTo>
                    <a:pt x="25615" y="14924"/>
                  </a:lnTo>
                  <a:cubicBezTo>
                    <a:pt x="25615" y="14924"/>
                    <a:pt x="25133" y="14817"/>
                    <a:pt x="24973" y="14657"/>
                  </a:cubicBezTo>
                  <a:cubicBezTo>
                    <a:pt x="24812" y="14496"/>
                    <a:pt x="24759" y="14229"/>
                    <a:pt x="24759" y="14015"/>
                  </a:cubicBezTo>
                  <a:lnTo>
                    <a:pt x="25240" y="10698"/>
                  </a:lnTo>
                  <a:lnTo>
                    <a:pt x="21068" y="5724"/>
                  </a:lnTo>
                  <a:lnTo>
                    <a:pt x="19838" y="9361"/>
                  </a:lnTo>
                  <a:cubicBezTo>
                    <a:pt x="19731" y="9629"/>
                    <a:pt x="19517" y="9842"/>
                    <a:pt x="19196" y="9896"/>
                  </a:cubicBezTo>
                  <a:cubicBezTo>
                    <a:pt x="17805" y="10163"/>
                    <a:pt x="14970" y="9896"/>
                    <a:pt x="14061" y="7221"/>
                  </a:cubicBezTo>
                  <a:cubicBezTo>
                    <a:pt x="13312" y="5028"/>
                    <a:pt x="12135" y="1391"/>
                    <a:pt x="11654" y="0"/>
                  </a:cubicBezTo>
                  <a:lnTo>
                    <a:pt x="7749" y="0"/>
                  </a:lnTo>
                  <a:cubicBezTo>
                    <a:pt x="7749" y="1819"/>
                    <a:pt x="7802" y="3584"/>
                    <a:pt x="8123" y="4600"/>
                  </a:cubicBezTo>
                  <a:lnTo>
                    <a:pt x="8337" y="5349"/>
                  </a:lnTo>
                  <a:cubicBezTo>
                    <a:pt x="9300" y="8345"/>
                    <a:pt x="10584" y="12410"/>
                    <a:pt x="7802" y="14443"/>
                  </a:cubicBezTo>
                  <a:cubicBezTo>
                    <a:pt x="6572" y="15299"/>
                    <a:pt x="5341" y="15887"/>
                    <a:pt x="4111" y="16422"/>
                  </a:cubicBezTo>
                  <a:cubicBezTo>
                    <a:pt x="2720" y="17010"/>
                    <a:pt x="1437" y="17599"/>
                    <a:pt x="474" y="18508"/>
                  </a:cubicBezTo>
                  <a:cubicBezTo>
                    <a:pt x="-757" y="19685"/>
                    <a:pt x="474" y="21183"/>
                    <a:pt x="3416" y="24285"/>
                  </a:cubicBezTo>
                  <a:cubicBezTo>
                    <a:pt x="4539" y="25462"/>
                    <a:pt x="5769" y="26960"/>
                    <a:pt x="7160" y="28672"/>
                  </a:cubicBezTo>
                  <a:cubicBezTo>
                    <a:pt x="9567" y="31560"/>
                    <a:pt x="12509" y="35144"/>
                    <a:pt x="15665" y="38193"/>
                  </a:cubicBezTo>
                  <a:cubicBezTo>
                    <a:pt x="17912" y="40333"/>
                    <a:pt x="19303" y="42258"/>
                    <a:pt x="20694" y="44077"/>
                  </a:cubicBezTo>
                  <a:cubicBezTo>
                    <a:pt x="22512" y="46484"/>
                    <a:pt x="24224" y="48784"/>
                    <a:pt x="27808" y="51780"/>
                  </a:cubicBezTo>
                  <a:cubicBezTo>
                    <a:pt x="32141" y="55364"/>
                    <a:pt x="42786" y="64190"/>
                    <a:pt x="48135" y="68416"/>
                  </a:cubicBezTo>
                  <a:cubicBezTo>
                    <a:pt x="50167" y="70074"/>
                    <a:pt x="56479" y="73819"/>
                    <a:pt x="63701" y="77830"/>
                  </a:cubicBezTo>
                  <a:lnTo>
                    <a:pt x="63701" y="77830"/>
                  </a:lnTo>
                  <a:cubicBezTo>
                    <a:pt x="63701" y="77830"/>
                    <a:pt x="64503" y="78312"/>
                    <a:pt x="65306" y="78686"/>
                  </a:cubicBezTo>
                  <a:cubicBezTo>
                    <a:pt x="65413" y="78740"/>
                    <a:pt x="65520" y="78793"/>
                    <a:pt x="65680" y="78900"/>
                  </a:cubicBezTo>
                  <a:lnTo>
                    <a:pt x="65680" y="78900"/>
                  </a:lnTo>
                  <a:cubicBezTo>
                    <a:pt x="66482" y="79275"/>
                    <a:pt x="67178" y="79596"/>
                    <a:pt x="67124" y="79702"/>
                  </a:cubicBezTo>
                  <a:cubicBezTo>
                    <a:pt x="75095" y="83982"/>
                    <a:pt x="83600" y="88154"/>
                    <a:pt x="88735" y="89919"/>
                  </a:cubicBezTo>
                  <a:cubicBezTo>
                    <a:pt x="97775" y="93022"/>
                    <a:pt x="107029" y="95964"/>
                    <a:pt x="113127" y="96285"/>
                  </a:cubicBezTo>
                  <a:cubicBezTo>
                    <a:pt x="118369" y="96552"/>
                    <a:pt x="128158" y="96927"/>
                    <a:pt x="130137" y="97034"/>
                  </a:cubicBezTo>
                  <a:cubicBezTo>
                    <a:pt x="130137" y="95322"/>
                    <a:pt x="130512" y="84784"/>
                    <a:pt x="131635" y="79007"/>
                  </a:cubicBezTo>
                  <a:cubicBezTo>
                    <a:pt x="131528" y="78954"/>
                    <a:pt x="131475" y="78900"/>
                    <a:pt x="131421" y="78793"/>
                  </a:cubicBezTo>
                  <a:close/>
                </a:path>
              </a:pathLst>
            </a:custGeom>
            <a:solidFill>
              <a:schemeClr val="accent5">
                <a:lumMod val="75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50" name="Frihandsfigur: Form 349">
              <a:extLst>
                <a:ext uri="{FF2B5EF4-FFF2-40B4-BE49-F238E27FC236}">
                  <a16:creationId xmlns:a16="http://schemas.microsoft.com/office/drawing/2014/main" id="{741F73F3-A044-1043-6236-96022C6BF8B5}"/>
                </a:ext>
              </a:extLst>
            </p:cNvPr>
            <p:cNvSpPr/>
            <p:nvPr/>
          </p:nvSpPr>
          <p:spPr>
            <a:xfrm>
              <a:off x="4623451" y="5434618"/>
              <a:ext cx="49796" cy="74042"/>
            </a:xfrm>
            <a:custGeom>
              <a:avLst/>
              <a:gdLst>
                <a:gd name="connsiteX0" fmla="*/ 45247 w 49796"/>
                <a:gd name="connsiteY0" fmla="*/ 52838 h 74042"/>
                <a:gd name="connsiteX1" fmla="*/ 40058 w 49796"/>
                <a:gd name="connsiteY1" fmla="*/ 55031 h 74042"/>
                <a:gd name="connsiteX2" fmla="*/ 32890 w 49796"/>
                <a:gd name="connsiteY2" fmla="*/ 50323 h 74042"/>
                <a:gd name="connsiteX3" fmla="*/ 33158 w 49796"/>
                <a:gd name="connsiteY3" fmla="*/ 45402 h 74042"/>
                <a:gd name="connsiteX4" fmla="*/ 34548 w 49796"/>
                <a:gd name="connsiteY4" fmla="*/ 38234 h 74042"/>
                <a:gd name="connsiteX5" fmla="*/ 47440 w 49796"/>
                <a:gd name="connsiteY5" fmla="*/ 30318 h 74042"/>
                <a:gd name="connsiteX6" fmla="*/ 42465 w 49796"/>
                <a:gd name="connsiteY6" fmla="*/ 14805 h 74042"/>
                <a:gd name="connsiteX7" fmla="*/ 33425 w 49796"/>
                <a:gd name="connsiteY7" fmla="*/ 4962 h 74042"/>
                <a:gd name="connsiteX8" fmla="*/ 17592 w 49796"/>
                <a:gd name="connsiteY8" fmla="*/ 2021 h 74042"/>
                <a:gd name="connsiteX9" fmla="*/ 9889 w 49796"/>
                <a:gd name="connsiteY9" fmla="*/ 2288 h 74042"/>
                <a:gd name="connsiteX10" fmla="*/ 5182 w 49796"/>
                <a:gd name="connsiteY10" fmla="*/ 14163 h 74042"/>
                <a:gd name="connsiteX11" fmla="*/ 367 w 49796"/>
                <a:gd name="connsiteY11" fmla="*/ 22508 h 74042"/>
                <a:gd name="connsiteX12" fmla="*/ 4968 w 49796"/>
                <a:gd name="connsiteY12" fmla="*/ 25985 h 74042"/>
                <a:gd name="connsiteX13" fmla="*/ 13901 w 49796"/>
                <a:gd name="connsiteY13" fmla="*/ 22775 h 74042"/>
                <a:gd name="connsiteX14" fmla="*/ 18127 w 49796"/>
                <a:gd name="connsiteY14" fmla="*/ 34169 h 74042"/>
                <a:gd name="connsiteX15" fmla="*/ 21603 w 49796"/>
                <a:gd name="connsiteY15" fmla="*/ 46579 h 74042"/>
                <a:gd name="connsiteX16" fmla="*/ 22620 w 49796"/>
                <a:gd name="connsiteY16" fmla="*/ 58615 h 74042"/>
                <a:gd name="connsiteX17" fmla="*/ 31446 w 49796"/>
                <a:gd name="connsiteY17" fmla="*/ 65622 h 74042"/>
                <a:gd name="connsiteX18" fmla="*/ 43749 w 49796"/>
                <a:gd name="connsiteY18" fmla="*/ 73967 h 74042"/>
                <a:gd name="connsiteX19" fmla="*/ 48189 w 49796"/>
                <a:gd name="connsiteY19" fmla="*/ 64713 h 74042"/>
                <a:gd name="connsiteX20" fmla="*/ 49794 w 49796"/>
                <a:gd name="connsiteY20" fmla="*/ 56368 h 74042"/>
                <a:gd name="connsiteX21" fmla="*/ 45247 w 49796"/>
                <a:gd name="connsiteY21" fmla="*/ 52784 h 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796" h="74042">
                  <a:moveTo>
                    <a:pt x="45247" y="52838"/>
                  </a:moveTo>
                  <a:cubicBezTo>
                    <a:pt x="43321" y="53854"/>
                    <a:pt x="42947" y="56208"/>
                    <a:pt x="40058" y="55031"/>
                  </a:cubicBezTo>
                  <a:cubicBezTo>
                    <a:pt x="37170" y="53854"/>
                    <a:pt x="35190" y="51500"/>
                    <a:pt x="32890" y="50323"/>
                  </a:cubicBezTo>
                  <a:cubicBezTo>
                    <a:pt x="30590" y="49147"/>
                    <a:pt x="30751" y="47061"/>
                    <a:pt x="33158" y="45402"/>
                  </a:cubicBezTo>
                  <a:cubicBezTo>
                    <a:pt x="36207" y="43316"/>
                    <a:pt x="33586" y="41176"/>
                    <a:pt x="34548" y="38234"/>
                  </a:cubicBezTo>
                  <a:cubicBezTo>
                    <a:pt x="35886" y="34009"/>
                    <a:pt x="44712" y="37592"/>
                    <a:pt x="47440" y="30318"/>
                  </a:cubicBezTo>
                  <a:cubicBezTo>
                    <a:pt x="50275" y="22829"/>
                    <a:pt x="44819" y="20475"/>
                    <a:pt x="42465" y="14805"/>
                  </a:cubicBezTo>
                  <a:cubicBezTo>
                    <a:pt x="40112" y="9188"/>
                    <a:pt x="38560" y="7637"/>
                    <a:pt x="33425" y="4962"/>
                  </a:cubicBezTo>
                  <a:cubicBezTo>
                    <a:pt x="28290" y="2235"/>
                    <a:pt x="19945" y="4267"/>
                    <a:pt x="17592" y="2021"/>
                  </a:cubicBezTo>
                  <a:cubicBezTo>
                    <a:pt x="15238" y="-226"/>
                    <a:pt x="12456" y="-1189"/>
                    <a:pt x="9889" y="2288"/>
                  </a:cubicBezTo>
                  <a:cubicBezTo>
                    <a:pt x="7321" y="5765"/>
                    <a:pt x="9354" y="11114"/>
                    <a:pt x="5182" y="14163"/>
                  </a:cubicBezTo>
                  <a:cubicBezTo>
                    <a:pt x="1009" y="17212"/>
                    <a:pt x="1758" y="20047"/>
                    <a:pt x="367" y="22508"/>
                  </a:cubicBezTo>
                  <a:cubicBezTo>
                    <a:pt x="-1023" y="24915"/>
                    <a:pt x="1758" y="28392"/>
                    <a:pt x="4968" y="25985"/>
                  </a:cubicBezTo>
                  <a:cubicBezTo>
                    <a:pt x="8177" y="23578"/>
                    <a:pt x="11333" y="21064"/>
                    <a:pt x="13901" y="22775"/>
                  </a:cubicBezTo>
                  <a:cubicBezTo>
                    <a:pt x="16468" y="24487"/>
                    <a:pt x="14436" y="30692"/>
                    <a:pt x="18127" y="34169"/>
                  </a:cubicBezTo>
                  <a:cubicBezTo>
                    <a:pt x="21817" y="37646"/>
                    <a:pt x="21817" y="42781"/>
                    <a:pt x="21603" y="46579"/>
                  </a:cubicBezTo>
                  <a:cubicBezTo>
                    <a:pt x="21390" y="50377"/>
                    <a:pt x="18982" y="56422"/>
                    <a:pt x="22620" y="58615"/>
                  </a:cubicBezTo>
                  <a:cubicBezTo>
                    <a:pt x="26311" y="60754"/>
                    <a:pt x="28397" y="60754"/>
                    <a:pt x="31446" y="65622"/>
                  </a:cubicBezTo>
                  <a:cubicBezTo>
                    <a:pt x="34495" y="70490"/>
                    <a:pt x="39149" y="74662"/>
                    <a:pt x="43749" y="73967"/>
                  </a:cubicBezTo>
                  <a:cubicBezTo>
                    <a:pt x="48349" y="73271"/>
                    <a:pt x="48456" y="67869"/>
                    <a:pt x="48189" y="64713"/>
                  </a:cubicBezTo>
                  <a:cubicBezTo>
                    <a:pt x="47921" y="61610"/>
                    <a:pt x="49687" y="59417"/>
                    <a:pt x="49794" y="56368"/>
                  </a:cubicBezTo>
                  <a:cubicBezTo>
                    <a:pt x="49901" y="53319"/>
                    <a:pt x="47172" y="51768"/>
                    <a:pt x="45247" y="5278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1" name="Frihandsfigur: Form 350">
              <a:extLst>
                <a:ext uri="{FF2B5EF4-FFF2-40B4-BE49-F238E27FC236}">
                  <a16:creationId xmlns:a16="http://schemas.microsoft.com/office/drawing/2014/main" id="{48AA7959-943F-8746-861F-4905FB6B71CC}"/>
                </a:ext>
              </a:extLst>
            </p:cNvPr>
            <p:cNvSpPr/>
            <p:nvPr/>
          </p:nvSpPr>
          <p:spPr>
            <a:xfrm>
              <a:off x="4457201" y="5391729"/>
              <a:ext cx="67560" cy="86878"/>
            </a:xfrm>
            <a:custGeom>
              <a:avLst/>
              <a:gdLst>
                <a:gd name="connsiteX0" fmla="*/ 61079 w 67560"/>
                <a:gd name="connsiteY0" fmla="*/ 45711 h 86878"/>
                <a:gd name="connsiteX1" fmla="*/ 64716 w 67560"/>
                <a:gd name="connsiteY1" fmla="*/ 20731 h 86878"/>
                <a:gd name="connsiteX2" fmla="*/ 46529 w 67560"/>
                <a:gd name="connsiteY2" fmla="*/ 2276 h 86878"/>
                <a:gd name="connsiteX3" fmla="*/ 35403 w 67560"/>
                <a:gd name="connsiteY3" fmla="*/ 3934 h 86878"/>
                <a:gd name="connsiteX4" fmla="*/ 37917 w 67560"/>
                <a:gd name="connsiteY4" fmla="*/ 15595 h 86878"/>
                <a:gd name="connsiteX5" fmla="*/ 27379 w 67560"/>
                <a:gd name="connsiteY5" fmla="*/ 17521 h 86878"/>
                <a:gd name="connsiteX6" fmla="*/ 19890 w 67560"/>
                <a:gd name="connsiteY6" fmla="*/ 23887 h 86878"/>
                <a:gd name="connsiteX7" fmla="*/ 5875 w 67560"/>
                <a:gd name="connsiteY7" fmla="*/ 27096 h 86878"/>
                <a:gd name="connsiteX8" fmla="*/ 1168 w 67560"/>
                <a:gd name="connsiteY8" fmla="*/ 49188 h 86878"/>
                <a:gd name="connsiteX9" fmla="*/ 4484 w 67560"/>
                <a:gd name="connsiteY9" fmla="*/ 65289 h 86878"/>
                <a:gd name="connsiteX10" fmla="*/ 12241 w 67560"/>
                <a:gd name="connsiteY10" fmla="*/ 75720 h 86878"/>
                <a:gd name="connsiteX11" fmla="*/ 29305 w 67560"/>
                <a:gd name="connsiteY11" fmla="*/ 81122 h 86878"/>
                <a:gd name="connsiteX12" fmla="*/ 49578 w 67560"/>
                <a:gd name="connsiteY12" fmla="*/ 85402 h 86878"/>
                <a:gd name="connsiteX13" fmla="*/ 51931 w 67560"/>
                <a:gd name="connsiteY13" fmla="*/ 72350 h 86878"/>
                <a:gd name="connsiteX14" fmla="*/ 60544 w 67560"/>
                <a:gd name="connsiteY14" fmla="*/ 65984 h 86878"/>
                <a:gd name="connsiteX15" fmla="*/ 58030 w 67560"/>
                <a:gd name="connsiteY15" fmla="*/ 55500 h 86878"/>
                <a:gd name="connsiteX16" fmla="*/ 61079 w 67560"/>
                <a:gd name="connsiteY16" fmla="*/ 45657 h 8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560" h="86878">
                  <a:moveTo>
                    <a:pt x="61079" y="45711"/>
                  </a:moveTo>
                  <a:cubicBezTo>
                    <a:pt x="68728" y="39880"/>
                    <a:pt x="69156" y="29878"/>
                    <a:pt x="64716" y="20731"/>
                  </a:cubicBezTo>
                  <a:cubicBezTo>
                    <a:pt x="60276" y="11583"/>
                    <a:pt x="54339" y="10460"/>
                    <a:pt x="46529" y="2276"/>
                  </a:cubicBezTo>
                  <a:cubicBezTo>
                    <a:pt x="43373" y="-1041"/>
                    <a:pt x="35831" y="-934"/>
                    <a:pt x="35403" y="3934"/>
                  </a:cubicBezTo>
                  <a:cubicBezTo>
                    <a:pt x="34975" y="8802"/>
                    <a:pt x="41715" y="12279"/>
                    <a:pt x="37917" y="15595"/>
                  </a:cubicBezTo>
                  <a:cubicBezTo>
                    <a:pt x="34119" y="18912"/>
                    <a:pt x="31444" y="16505"/>
                    <a:pt x="27379" y="17521"/>
                  </a:cubicBezTo>
                  <a:cubicBezTo>
                    <a:pt x="23260" y="18537"/>
                    <a:pt x="24276" y="22710"/>
                    <a:pt x="19890" y="23887"/>
                  </a:cubicBezTo>
                  <a:cubicBezTo>
                    <a:pt x="15504" y="25063"/>
                    <a:pt x="10529" y="21533"/>
                    <a:pt x="5875" y="27096"/>
                  </a:cubicBezTo>
                  <a:cubicBezTo>
                    <a:pt x="1221" y="32659"/>
                    <a:pt x="3950" y="43464"/>
                    <a:pt x="1168" y="49188"/>
                  </a:cubicBezTo>
                  <a:cubicBezTo>
                    <a:pt x="-1614" y="54912"/>
                    <a:pt x="1007" y="61010"/>
                    <a:pt x="4484" y="65289"/>
                  </a:cubicBezTo>
                  <a:cubicBezTo>
                    <a:pt x="7961" y="69568"/>
                    <a:pt x="3361" y="74864"/>
                    <a:pt x="12241" y="75720"/>
                  </a:cubicBezTo>
                  <a:cubicBezTo>
                    <a:pt x="21120" y="76576"/>
                    <a:pt x="24597" y="78074"/>
                    <a:pt x="29305" y="81122"/>
                  </a:cubicBezTo>
                  <a:cubicBezTo>
                    <a:pt x="34012" y="84172"/>
                    <a:pt x="43587" y="89467"/>
                    <a:pt x="49578" y="85402"/>
                  </a:cubicBezTo>
                  <a:cubicBezTo>
                    <a:pt x="55569" y="81390"/>
                    <a:pt x="50273" y="75131"/>
                    <a:pt x="51931" y="72350"/>
                  </a:cubicBezTo>
                  <a:cubicBezTo>
                    <a:pt x="53590" y="69568"/>
                    <a:pt x="59688" y="70103"/>
                    <a:pt x="60544" y="65984"/>
                  </a:cubicBezTo>
                  <a:cubicBezTo>
                    <a:pt x="61399" y="61866"/>
                    <a:pt x="61399" y="56891"/>
                    <a:pt x="58030" y="55500"/>
                  </a:cubicBezTo>
                  <a:cubicBezTo>
                    <a:pt x="54660" y="54109"/>
                    <a:pt x="53429" y="51488"/>
                    <a:pt x="61079" y="45657"/>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2" name="Frihandsfigur: Form 351">
              <a:extLst>
                <a:ext uri="{FF2B5EF4-FFF2-40B4-BE49-F238E27FC236}">
                  <a16:creationId xmlns:a16="http://schemas.microsoft.com/office/drawing/2014/main" id="{C480AE2E-891B-01BD-A01B-1DF59F5C6F0A}"/>
                </a:ext>
              </a:extLst>
            </p:cNvPr>
            <p:cNvSpPr/>
            <p:nvPr/>
          </p:nvSpPr>
          <p:spPr>
            <a:xfrm>
              <a:off x="4424525" y="5213175"/>
              <a:ext cx="67256" cy="93309"/>
            </a:xfrm>
            <a:custGeom>
              <a:avLst/>
              <a:gdLst>
                <a:gd name="connsiteX0" fmla="*/ 38445 w 67256"/>
                <a:gd name="connsiteY0" fmla="*/ 44481 h 93309"/>
                <a:gd name="connsiteX1" fmla="*/ 30260 w 67256"/>
                <a:gd name="connsiteY1" fmla="*/ 40308 h 93309"/>
                <a:gd name="connsiteX2" fmla="*/ 23360 w 67256"/>
                <a:gd name="connsiteY2" fmla="*/ 36778 h 93309"/>
                <a:gd name="connsiteX3" fmla="*/ 16566 w 67256"/>
                <a:gd name="connsiteY3" fmla="*/ 36136 h 93309"/>
                <a:gd name="connsiteX4" fmla="*/ 7633 w 67256"/>
                <a:gd name="connsiteY4" fmla="*/ 24207 h 93309"/>
                <a:gd name="connsiteX5" fmla="*/ 145 w 67256"/>
                <a:gd name="connsiteY5" fmla="*/ 26935 h 93309"/>
                <a:gd name="connsiteX6" fmla="*/ 6991 w 67256"/>
                <a:gd name="connsiteY6" fmla="*/ 39238 h 93309"/>
                <a:gd name="connsiteX7" fmla="*/ 4745 w 67256"/>
                <a:gd name="connsiteY7" fmla="*/ 50953 h 93309"/>
                <a:gd name="connsiteX8" fmla="*/ 4424 w 67256"/>
                <a:gd name="connsiteY8" fmla="*/ 63951 h 93309"/>
                <a:gd name="connsiteX9" fmla="*/ 1856 w 67256"/>
                <a:gd name="connsiteY9" fmla="*/ 73740 h 93309"/>
                <a:gd name="connsiteX10" fmla="*/ 1642 w 67256"/>
                <a:gd name="connsiteY10" fmla="*/ 90216 h 93309"/>
                <a:gd name="connsiteX11" fmla="*/ 11966 w 67256"/>
                <a:gd name="connsiteY11" fmla="*/ 87648 h 93309"/>
                <a:gd name="connsiteX12" fmla="*/ 13303 w 67256"/>
                <a:gd name="connsiteY12" fmla="*/ 72296 h 93309"/>
                <a:gd name="connsiteX13" fmla="*/ 28602 w 67256"/>
                <a:gd name="connsiteY13" fmla="*/ 78662 h 93309"/>
                <a:gd name="connsiteX14" fmla="*/ 36251 w 67256"/>
                <a:gd name="connsiteY14" fmla="*/ 67482 h 93309"/>
                <a:gd name="connsiteX15" fmla="*/ 48608 w 67256"/>
                <a:gd name="connsiteY15" fmla="*/ 65235 h 93309"/>
                <a:gd name="connsiteX16" fmla="*/ 52138 w 67256"/>
                <a:gd name="connsiteY16" fmla="*/ 60100 h 93309"/>
                <a:gd name="connsiteX17" fmla="*/ 60537 w 67256"/>
                <a:gd name="connsiteY17" fmla="*/ 54430 h 93309"/>
                <a:gd name="connsiteX18" fmla="*/ 59841 w 67256"/>
                <a:gd name="connsiteY18" fmla="*/ 37741 h 93309"/>
                <a:gd name="connsiteX19" fmla="*/ 65672 w 67256"/>
                <a:gd name="connsiteY19" fmla="*/ 27042 h 93309"/>
                <a:gd name="connsiteX20" fmla="*/ 61927 w 67256"/>
                <a:gd name="connsiteY20" fmla="*/ 13990 h 93309"/>
                <a:gd name="connsiteX21" fmla="*/ 49464 w 67256"/>
                <a:gd name="connsiteY21" fmla="*/ 510 h 93309"/>
                <a:gd name="connsiteX22" fmla="*/ 47110 w 67256"/>
                <a:gd name="connsiteY22" fmla="*/ 8213 h 93309"/>
                <a:gd name="connsiteX23" fmla="*/ 41494 w 67256"/>
                <a:gd name="connsiteY23" fmla="*/ 13990 h 93309"/>
                <a:gd name="connsiteX24" fmla="*/ 38926 w 67256"/>
                <a:gd name="connsiteY24" fmla="*/ 22174 h 93309"/>
                <a:gd name="connsiteX25" fmla="*/ 41440 w 67256"/>
                <a:gd name="connsiteY25" fmla="*/ 31749 h 93309"/>
                <a:gd name="connsiteX26" fmla="*/ 43045 w 67256"/>
                <a:gd name="connsiteY26" fmla="*/ 40148 h 93309"/>
                <a:gd name="connsiteX27" fmla="*/ 38445 w 67256"/>
                <a:gd name="connsiteY27" fmla="*/ 44427 h 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256" h="93309">
                  <a:moveTo>
                    <a:pt x="38445" y="44481"/>
                  </a:moveTo>
                  <a:cubicBezTo>
                    <a:pt x="35930" y="43464"/>
                    <a:pt x="33523" y="40201"/>
                    <a:pt x="30260" y="40308"/>
                  </a:cubicBezTo>
                  <a:cubicBezTo>
                    <a:pt x="26997" y="40415"/>
                    <a:pt x="25660" y="38382"/>
                    <a:pt x="23360" y="36778"/>
                  </a:cubicBezTo>
                  <a:cubicBezTo>
                    <a:pt x="21060" y="35173"/>
                    <a:pt x="20739" y="37687"/>
                    <a:pt x="16566" y="36136"/>
                  </a:cubicBezTo>
                  <a:cubicBezTo>
                    <a:pt x="12394" y="34585"/>
                    <a:pt x="10094" y="28059"/>
                    <a:pt x="7633" y="24207"/>
                  </a:cubicBezTo>
                  <a:cubicBezTo>
                    <a:pt x="5119" y="20302"/>
                    <a:pt x="1321" y="23030"/>
                    <a:pt x="145" y="26935"/>
                  </a:cubicBezTo>
                  <a:cubicBezTo>
                    <a:pt x="-979" y="30840"/>
                    <a:pt x="4745" y="35119"/>
                    <a:pt x="6991" y="39238"/>
                  </a:cubicBezTo>
                  <a:cubicBezTo>
                    <a:pt x="9238" y="43357"/>
                    <a:pt x="7526" y="46032"/>
                    <a:pt x="4745" y="50953"/>
                  </a:cubicBezTo>
                  <a:cubicBezTo>
                    <a:pt x="1963" y="55874"/>
                    <a:pt x="7794" y="61865"/>
                    <a:pt x="4424" y="63951"/>
                  </a:cubicBezTo>
                  <a:cubicBezTo>
                    <a:pt x="1000" y="66038"/>
                    <a:pt x="733" y="67214"/>
                    <a:pt x="1856" y="73740"/>
                  </a:cubicBezTo>
                  <a:cubicBezTo>
                    <a:pt x="2980" y="80266"/>
                    <a:pt x="-2316" y="83743"/>
                    <a:pt x="1642" y="90216"/>
                  </a:cubicBezTo>
                  <a:cubicBezTo>
                    <a:pt x="5601" y="96688"/>
                    <a:pt x="8008" y="91607"/>
                    <a:pt x="11966" y="87648"/>
                  </a:cubicBezTo>
                  <a:cubicBezTo>
                    <a:pt x="15925" y="83690"/>
                    <a:pt x="9238" y="75238"/>
                    <a:pt x="13303" y="72296"/>
                  </a:cubicBezTo>
                  <a:cubicBezTo>
                    <a:pt x="17315" y="69354"/>
                    <a:pt x="22451" y="80908"/>
                    <a:pt x="28602" y="78662"/>
                  </a:cubicBezTo>
                  <a:cubicBezTo>
                    <a:pt x="34700" y="76415"/>
                    <a:pt x="33202" y="70905"/>
                    <a:pt x="36251" y="67482"/>
                  </a:cubicBezTo>
                  <a:cubicBezTo>
                    <a:pt x="39300" y="64058"/>
                    <a:pt x="45184" y="65182"/>
                    <a:pt x="48608" y="65235"/>
                  </a:cubicBezTo>
                  <a:cubicBezTo>
                    <a:pt x="52031" y="65289"/>
                    <a:pt x="51603" y="62721"/>
                    <a:pt x="52138" y="60100"/>
                  </a:cubicBezTo>
                  <a:cubicBezTo>
                    <a:pt x="52673" y="57479"/>
                    <a:pt x="55401" y="58174"/>
                    <a:pt x="60537" y="54430"/>
                  </a:cubicBezTo>
                  <a:cubicBezTo>
                    <a:pt x="65672" y="50686"/>
                    <a:pt x="65137" y="43571"/>
                    <a:pt x="59841" y="37741"/>
                  </a:cubicBezTo>
                  <a:cubicBezTo>
                    <a:pt x="54545" y="31910"/>
                    <a:pt x="62355" y="30519"/>
                    <a:pt x="65672" y="27042"/>
                  </a:cubicBezTo>
                  <a:cubicBezTo>
                    <a:pt x="68988" y="23565"/>
                    <a:pt x="66795" y="19125"/>
                    <a:pt x="61927" y="13990"/>
                  </a:cubicBezTo>
                  <a:cubicBezTo>
                    <a:pt x="57060" y="8855"/>
                    <a:pt x="58825" y="-2539"/>
                    <a:pt x="49464" y="510"/>
                  </a:cubicBezTo>
                  <a:cubicBezTo>
                    <a:pt x="45826" y="1687"/>
                    <a:pt x="48608" y="4950"/>
                    <a:pt x="47110" y="8213"/>
                  </a:cubicBezTo>
                  <a:cubicBezTo>
                    <a:pt x="45612" y="11476"/>
                    <a:pt x="42456" y="9818"/>
                    <a:pt x="41494" y="13990"/>
                  </a:cubicBezTo>
                  <a:cubicBezTo>
                    <a:pt x="40531" y="18163"/>
                    <a:pt x="41921" y="17628"/>
                    <a:pt x="38926" y="22174"/>
                  </a:cubicBezTo>
                  <a:cubicBezTo>
                    <a:pt x="35930" y="26775"/>
                    <a:pt x="38712" y="28861"/>
                    <a:pt x="41440" y="31749"/>
                  </a:cubicBezTo>
                  <a:cubicBezTo>
                    <a:pt x="44168" y="34691"/>
                    <a:pt x="40263" y="35226"/>
                    <a:pt x="43045" y="40148"/>
                  </a:cubicBezTo>
                  <a:cubicBezTo>
                    <a:pt x="45826" y="45069"/>
                    <a:pt x="40959" y="45497"/>
                    <a:pt x="38445" y="44427"/>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3" name="Frihandsfigur: Form 352">
              <a:extLst>
                <a:ext uri="{FF2B5EF4-FFF2-40B4-BE49-F238E27FC236}">
                  <a16:creationId xmlns:a16="http://schemas.microsoft.com/office/drawing/2014/main" id="{64778493-09DF-4535-5346-95B95F55AAF8}"/>
                </a:ext>
              </a:extLst>
            </p:cNvPr>
            <p:cNvSpPr/>
            <p:nvPr/>
          </p:nvSpPr>
          <p:spPr>
            <a:xfrm>
              <a:off x="4317318" y="5260739"/>
              <a:ext cx="121947" cy="169027"/>
            </a:xfrm>
            <a:custGeom>
              <a:avLst/>
              <a:gdLst>
                <a:gd name="connsiteX0" fmla="*/ 2455 w 121947"/>
                <a:gd name="connsiteY0" fmla="*/ 111281 h 169027"/>
                <a:gd name="connsiteX1" fmla="*/ 14276 w 121947"/>
                <a:gd name="connsiteY1" fmla="*/ 111227 h 169027"/>
                <a:gd name="connsiteX2" fmla="*/ 25884 w 121947"/>
                <a:gd name="connsiteY2" fmla="*/ 103525 h 169027"/>
                <a:gd name="connsiteX3" fmla="*/ 27114 w 121947"/>
                <a:gd name="connsiteY3" fmla="*/ 116095 h 169027"/>
                <a:gd name="connsiteX4" fmla="*/ 34015 w 121947"/>
                <a:gd name="connsiteY4" fmla="*/ 124975 h 169027"/>
                <a:gd name="connsiteX5" fmla="*/ 40594 w 121947"/>
                <a:gd name="connsiteY5" fmla="*/ 129254 h 169027"/>
                <a:gd name="connsiteX6" fmla="*/ 43269 w 121947"/>
                <a:gd name="connsiteY6" fmla="*/ 136582 h 169027"/>
                <a:gd name="connsiteX7" fmla="*/ 44553 w 121947"/>
                <a:gd name="connsiteY7" fmla="*/ 147441 h 169027"/>
                <a:gd name="connsiteX8" fmla="*/ 51453 w 121947"/>
                <a:gd name="connsiteY8" fmla="*/ 152202 h 169027"/>
                <a:gd name="connsiteX9" fmla="*/ 58407 w 121947"/>
                <a:gd name="connsiteY9" fmla="*/ 156481 h 169027"/>
                <a:gd name="connsiteX10" fmla="*/ 64505 w 121947"/>
                <a:gd name="connsiteY10" fmla="*/ 148083 h 169027"/>
                <a:gd name="connsiteX11" fmla="*/ 74668 w 121947"/>
                <a:gd name="connsiteY11" fmla="*/ 148564 h 169027"/>
                <a:gd name="connsiteX12" fmla="*/ 81248 w 121947"/>
                <a:gd name="connsiteY12" fmla="*/ 157712 h 169027"/>
                <a:gd name="connsiteX13" fmla="*/ 86330 w 121947"/>
                <a:gd name="connsiteY13" fmla="*/ 166217 h 169027"/>
                <a:gd name="connsiteX14" fmla="*/ 94407 w 121947"/>
                <a:gd name="connsiteY14" fmla="*/ 164933 h 169027"/>
                <a:gd name="connsiteX15" fmla="*/ 97670 w 121947"/>
                <a:gd name="connsiteY15" fmla="*/ 156321 h 169027"/>
                <a:gd name="connsiteX16" fmla="*/ 103714 w 121947"/>
                <a:gd name="connsiteY16" fmla="*/ 147816 h 169027"/>
                <a:gd name="connsiteX17" fmla="*/ 104838 w 121947"/>
                <a:gd name="connsiteY17" fmla="*/ 134924 h 169027"/>
                <a:gd name="connsiteX18" fmla="*/ 111150 w 121947"/>
                <a:gd name="connsiteY18" fmla="*/ 124921 h 169027"/>
                <a:gd name="connsiteX19" fmla="*/ 117622 w 121947"/>
                <a:gd name="connsiteY19" fmla="*/ 110104 h 169027"/>
                <a:gd name="connsiteX20" fmla="*/ 121420 w 121947"/>
                <a:gd name="connsiteY20" fmla="*/ 100476 h 169027"/>
                <a:gd name="connsiteX21" fmla="*/ 112326 w 121947"/>
                <a:gd name="connsiteY21" fmla="*/ 94805 h 169027"/>
                <a:gd name="connsiteX22" fmla="*/ 108154 w 121947"/>
                <a:gd name="connsiteY22" fmla="*/ 72392 h 169027"/>
                <a:gd name="connsiteX23" fmla="*/ 102110 w 121947"/>
                <a:gd name="connsiteY23" fmla="*/ 60357 h 169027"/>
                <a:gd name="connsiteX24" fmla="*/ 102377 w 121947"/>
                <a:gd name="connsiteY24" fmla="*/ 45700 h 169027"/>
                <a:gd name="connsiteX25" fmla="*/ 101254 w 121947"/>
                <a:gd name="connsiteY25" fmla="*/ 29439 h 169027"/>
                <a:gd name="connsiteX26" fmla="*/ 99221 w 121947"/>
                <a:gd name="connsiteY26" fmla="*/ 19275 h 169027"/>
                <a:gd name="connsiteX27" fmla="*/ 90341 w 121947"/>
                <a:gd name="connsiteY27" fmla="*/ 13231 h 169027"/>
                <a:gd name="connsiteX28" fmla="*/ 74882 w 121947"/>
                <a:gd name="connsiteY28" fmla="*/ 6651 h 169027"/>
                <a:gd name="connsiteX29" fmla="*/ 60974 w 121947"/>
                <a:gd name="connsiteY29" fmla="*/ 553 h 169027"/>
                <a:gd name="connsiteX30" fmla="*/ 57925 w 121947"/>
                <a:gd name="connsiteY30" fmla="*/ 5153 h 169027"/>
                <a:gd name="connsiteX31" fmla="*/ 55090 w 121947"/>
                <a:gd name="connsiteY31" fmla="*/ 12214 h 169027"/>
                <a:gd name="connsiteX32" fmla="*/ 55197 w 121947"/>
                <a:gd name="connsiteY32" fmla="*/ 22057 h 169027"/>
                <a:gd name="connsiteX33" fmla="*/ 58086 w 121947"/>
                <a:gd name="connsiteY33" fmla="*/ 29064 h 169027"/>
                <a:gd name="connsiteX34" fmla="*/ 50330 w 121947"/>
                <a:gd name="connsiteY34" fmla="*/ 28583 h 169027"/>
                <a:gd name="connsiteX35" fmla="*/ 47762 w 121947"/>
                <a:gd name="connsiteY35" fmla="*/ 32916 h 169027"/>
                <a:gd name="connsiteX36" fmla="*/ 44553 w 121947"/>
                <a:gd name="connsiteY36" fmla="*/ 37783 h 169027"/>
                <a:gd name="connsiteX37" fmla="*/ 41343 w 121947"/>
                <a:gd name="connsiteY37" fmla="*/ 45112 h 169027"/>
                <a:gd name="connsiteX38" fmla="*/ 35512 w 121947"/>
                <a:gd name="connsiteY38" fmla="*/ 43453 h 169027"/>
                <a:gd name="connsiteX39" fmla="*/ 28452 w 121947"/>
                <a:gd name="connsiteY39" fmla="*/ 45112 h 169027"/>
                <a:gd name="connsiteX40" fmla="*/ 25456 w 121947"/>
                <a:gd name="connsiteY40" fmla="*/ 50087 h 169027"/>
                <a:gd name="connsiteX41" fmla="*/ 18770 w 121947"/>
                <a:gd name="connsiteY41" fmla="*/ 50889 h 169027"/>
                <a:gd name="connsiteX42" fmla="*/ 10585 w 121947"/>
                <a:gd name="connsiteY42" fmla="*/ 44523 h 169027"/>
                <a:gd name="connsiteX43" fmla="*/ 3631 w 121947"/>
                <a:gd name="connsiteY43" fmla="*/ 45540 h 169027"/>
                <a:gd name="connsiteX44" fmla="*/ 3204 w 121947"/>
                <a:gd name="connsiteY44" fmla="*/ 57736 h 169027"/>
                <a:gd name="connsiteX45" fmla="*/ 4380 w 121947"/>
                <a:gd name="connsiteY45" fmla="*/ 69825 h 169027"/>
                <a:gd name="connsiteX46" fmla="*/ 3899 w 121947"/>
                <a:gd name="connsiteY46" fmla="*/ 81861 h 169027"/>
                <a:gd name="connsiteX47" fmla="*/ 796 w 121947"/>
                <a:gd name="connsiteY47" fmla="*/ 94217 h 169027"/>
                <a:gd name="connsiteX48" fmla="*/ 2401 w 121947"/>
                <a:gd name="connsiteY48" fmla="*/ 111281 h 16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47" h="169027">
                  <a:moveTo>
                    <a:pt x="2455" y="111281"/>
                  </a:moveTo>
                  <a:cubicBezTo>
                    <a:pt x="4594" y="114758"/>
                    <a:pt x="12190" y="115881"/>
                    <a:pt x="14276" y="111227"/>
                  </a:cubicBezTo>
                  <a:cubicBezTo>
                    <a:pt x="16362" y="106574"/>
                    <a:pt x="20374" y="101225"/>
                    <a:pt x="25884" y="103525"/>
                  </a:cubicBezTo>
                  <a:cubicBezTo>
                    <a:pt x="31394" y="105825"/>
                    <a:pt x="29682" y="110532"/>
                    <a:pt x="27114" y="116095"/>
                  </a:cubicBezTo>
                  <a:cubicBezTo>
                    <a:pt x="24547" y="121658"/>
                    <a:pt x="32089" y="125938"/>
                    <a:pt x="34015" y="124975"/>
                  </a:cubicBezTo>
                  <a:cubicBezTo>
                    <a:pt x="35940" y="123958"/>
                    <a:pt x="39631" y="124440"/>
                    <a:pt x="40594" y="129254"/>
                  </a:cubicBezTo>
                  <a:cubicBezTo>
                    <a:pt x="41611" y="134068"/>
                    <a:pt x="44820" y="132891"/>
                    <a:pt x="43269" y="136582"/>
                  </a:cubicBezTo>
                  <a:cubicBezTo>
                    <a:pt x="41718" y="140273"/>
                    <a:pt x="40969" y="146960"/>
                    <a:pt x="44553" y="147441"/>
                  </a:cubicBezTo>
                  <a:cubicBezTo>
                    <a:pt x="48137" y="147923"/>
                    <a:pt x="48885" y="151828"/>
                    <a:pt x="51453" y="152202"/>
                  </a:cubicBezTo>
                  <a:cubicBezTo>
                    <a:pt x="53967" y="152523"/>
                    <a:pt x="54662" y="157070"/>
                    <a:pt x="58407" y="156481"/>
                  </a:cubicBezTo>
                  <a:cubicBezTo>
                    <a:pt x="62151" y="155893"/>
                    <a:pt x="62098" y="151721"/>
                    <a:pt x="64505" y="148083"/>
                  </a:cubicBezTo>
                  <a:cubicBezTo>
                    <a:pt x="66912" y="144446"/>
                    <a:pt x="70710" y="145676"/>
                    <a:pt x="74668" y="148564"/>
                  </a:cubicBezTo>
                  <a:cubicBezTo>
                    <a:pt x="78627" y="151453"/>
                    <a:pt x="77450" y="155037"/>
                    <a:pt x="81248" y="157712"/>
                  </a:cubicBezTo>
                  <a:cubicBezTo>
                    <a:pt x="85046" y="160386"/>
                    <a:pt x="84778" y="161991"/>
                    <a:pt x="86330" y="166217"/>
                  </a:cubicBezTo>
                  <a:cubicBezTo>
                    <a:pt x="87881" y="170496"/>
                    <a:pt x="93444" y="169747"/>
                    <a:pt x="94407" y="164933"/>
                  </a:cubicBezTo>
                  <a:cubicBezTo>
                    <a:pt x="95316" y="160119"/>
                    <a:pt x="95263" y="157712"/>
                    <a:pt x="97670" y="156321"/>
                  </a:cubicBezTo>
                  <a:cubicBezTo>
                    <a:pt x="100077" y="154930"/>
                    <a:pt x="105159" y="151025"/>
                    <a:pt x="103714" y="147816"/>
                  </a:cubicBezTo>
                  <a:cubicBezTo>
                    <a:pt x="102217" y="144553"/>
                    <a:pt x="105587" y="140701"/>
                    <a:pt x="104838" y="134924"/>
                  </a:cubicBezTo>
                  <a:cubicBezTo>
                    <a:pt x="104089" y="129201"/>
                    <a:pt x="108743" y="130110"/>
                    <a:pt x="111150" y="124921"/>
                  </a:cubicBezTo>
                  <a:cubicBezTo>
                    <a:pt x="113557" y="119733"/>
                    <a:pt x="113824" y="113902"/>
                    <a:pt x="117622" y="110104"/>
                  </a:cubicBezTo>
                  <a:cubicBezTo>
                    <a:pt x="121420" y="106306"/>
                    <a:pt x="122811" y="103632"/>
                    <a:pt x="121420" y="100476"/>
                  </a:cubicBezTo>
                  <a:cubicBezTo>
                    <a:pt x="120029" y="97320"/>
                    <a:pt x="116231" y="98550"/>
                    <a:pt x="112326" y="94805"/>
                  </a:cubicBezTo>
                  <a:cubicBezTo>
                    <a:pt x="108422" y="91115"/>
                    <a:pt x="110294" y="78597"/>
                    <a:pt x="108154" y="72392"/>
                  </a:cubicBezTo>
                  <a:cubicBezTo>
                    <a:pt x="106014" y="66187"/>
                    <a:pt x="101040" y="65920"/>
                    <a:pt x="102110" y="60357"/>
                  </a:cubicBezTo>
                  <a:cubicBezTo>
                    <a:pt x="103233" y="54794"/>
                    <a:pt x="101468" y="51370"/>
                    <a:pt x="102377" y="45700"/>
                  </a:cubicBezTo>
                  <a:cubicBezTo>
                    <a:pt x="103286" y="40030"/>
                    <a:pt x="103768" y="33344"/>
                    <a:pt x="101254" y="29439"/>
                  </a:cubicBezTo>
                  <a:cubicBezTo>
                    <a:pt x="98740" y="25534"/>
                    <a:pt x="100505" y="23501"/>
                    <a:pt x="99221" y="19275"/>
                  </a:cubicBezTo>
                  <a:cubicBezTo>
                    <a:pt x="97937" y="14996"/>
                    <a:pt x="94567" y="17884"/>
                    <a:pt x="90341" y="13231"/>
                  </a:cubicBezTo>
                  <a:cubicBezTo>
                    <a:pt x="86062" y="8577"/>
                    <a:pt x="81194" y="8791"/>
                    <a:pt x="74882" y="6651"/>
                  </a:cubicBezTo>
                  <a:cubicBezTo>
                    <a:pt x="68570" y="4512"/>
                    <a:pt x="68463" y="-1907"/>
                    <a:pt x="60974" y="553"/>
                  </a:cubicBezTo>
                  <a:cubicBezTo>
                    <a:pt x="58835" y="1249"/>
                    <a:pt x="57284" y="2800"/>
                    <a:pt x="57925" y="5153"/>
                  </a:cubicBezTo>
                  <a:cubicBezTo>
                    <a:pt x="58567" y="7507"/>
                    <a:pt x="57712" y="9219"/>
                    <a:pt x="55090" y="12214"/>
                  </a:cubicBezTo>
                  <a:cubicBezTo>
                    <a:pt x="52523" y="15210"/>
                    <a:pt x="55197" y="19008"/>
                    <a:pt x="55197" y="22057"/>
                  </a:cubicBezTo>
                  <a:cubicBezTo>
                    <a:pt x="55197" y="25106"/>
                    <a:pt x="59744" y="26497"/>
                    <a:pt x="58086" y="29064"/>
                  </a:cubicBezTo>
                  <a:cubicBezTo>
                    <a:pt x="56428" y="31632"/>
                    <a:pt x="53111" y="29920"/>
                    <a:pt x="50330" y="28583"/>
                  </a:cubicBezTo>
                  <a:cubicBezTo>
                    <a:pt x="47602" y="27299"/>
                    <a:pt x="46585" y="30883"/>
                    <a:pt x="47762" y="32916"/>
                  </a:cubicBezTo>
                  <a:cubicBezTo>
                    <a:pt x="48992" y="34948"/>
                    <a:pt x="47388" y="36607"/>
                    <a:pt x="44553" y="37783"/>
                  </a:cubicBezTo>
                  <a:cubicBezTo>
                    <a:pt x="41718" y="38960"/>
                    <a:pt x="42680" y="43828"/>
                    <a:pt x="41343" y="45112"/>
                  </a:cubicBezTo>
                  <a:cubicBezTo>
                    <a:pt x="40059" y="46342"/>
                    <a:pt x="37545" y="46503"/>
                    <a:pt x="35512" y="43453"/>
                  </a:cubicBezTo>
                  <a:cubicBezTo>
                    <a:pt x="33480" y="40405"/>
                    <a:pt x="28933" y="42330"/>
                    <a:pt x="28452" y="45112"/>
                  </a:cubicBezTo>
                  <a:cubicBezTo>
                    <a:pt x="27970" y="47893"/>
                    <a:pt x="26419" y="46770"/>
                    <a:pt x="25456" y="50087"/>
                  </a:cubicBezTo>
                  <a:cubicBezTo>
                    <a:pt x="24493" y="53403"/>
                    <a:pt x="20856" y="52387"/>
                    <a:pt x="18770" y="50889"/>
                  </a:cubicBezTo>
                  <a:cubicBezTo>
                    <a:pt x="16683" y="49338"/>
                    <a:pt x="15132" y="48321"/>
                    <a:pt x="10585" y="44523"/>
                  </a:cubicBezTo>
                  <a:cubicBezTo>
                    <a:pt x="6039" y="40726"/>
                    <a:pt x="4006" y="42116"/>
                    <a:pt x="3631" y="45540"/>
                  </a:cubicBezTo>
                  <a:cubicBezTo>
                    <a:pt x="3257" y="48963"/>
                    <a:pt x="2776" y="53724"/>
                    <a:pt x="3204" y="57736"/>
                  </a:cubicBezTo>
                  <a:cubicBezTo>
                    <a:pt x="3631" y="61748"/>
                    <a:pt x="7483" y="66294"/>
                    <a:pt x="4380" y="69825"/>
                  </a:cubicBezTo>
                  <a:cubicBezTo>
                    <a:pt x="1278" y="73355"/>
                    <a:pt x="2294" y="75013"/>
                    <a:pt x="3899" y="81861"/>
                  </a:cubicBezTo>
                  <a:cubicBezTo>
                    <a:pt x="5504" y="88654"/>
                    <a:pt x="2455" y="88547"/>
                    <a:pt x="796" y="94217"/>
                  </a:cubicBezTo>
                  <a:cubicBezTo>
                    <a:pt x="-862" y="99887"/>
                    <a:pt x="262" y="107804"/>
                    <a:pt x="2401" y="111281"/>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4" name="Frihandsfigur: Form 353">
              <a:extLst>
                <a:ext uri="{FF2B5EF4-FFF2-40B4-BE49-F238E27FC236}">
                  <a16:creationId xmlns:a16="http://schemas.microsoft.com/office/drawing/2014/main" id="{A223D26E-73BB-325C-FFE7-1B13E40FC129}"/>
                </a:ext>
              </a:extLst>
            </p:cNvPr>
            <p:cNvSpPr/>
            <p:nvPr/>
          </p:nvSpPr>
          <p:spPr>
            <a:xfrm>
              <a:off x="4320561" y="5267073"/>
              <a:ext cx="28874" cy="20991"/>
            </a:xfrm>
            <a:custGeom>
              <a:avLst/>
              <a:gdLst>
                <a:gd name="connsiteX0" fmla="*/ 27133 w 28874"/>
                <a:gd name="connsiteY0" fmla="*/ 3259 h 20991"/>
                <a:gd name="connsiteX1" fmla="*/ 12958 w 28874"/>
                <a:gd name="connsiteY1" fmla="*/ 8662 h 20991"/>
                <a:gd name="connsiteX2" fmla="*/ 2795 w 28874"/>
                <a:gd name="connsiteY2" fmla="*/ 745 h 20991"/>
                <a:gd name="connsiteX3" fmla="*/ 4025 w 28874"/>
                <a:gd name="connsiteY3" fmla="*/ 12406 h 20991"/>
                <a:gd name="connsiteX4" fmla="*/ 14296 w 28874"/>
                <a:gd name="connsiteY4" fmla="*/ 20323 h 20991"/>
                <a:gd name="connsiteX5" fmla="*/ 26224 w 28874"/>
                <a:gd name="connsiteY5" fmla="*/ 18932 h 20991"/>
                <a:gd name="connsiteX6" fmla="*/ 27615 w 28874"/>
                <a:gd name="connsiteY6" fmla="*/ 10481 h 20991"/>
                <a:gd name="connsiteX7" fmla="*/ 27080 w 28874"/>
                <a:gd name="connsiteY7" fmla="*/ 3206 h 2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74" h="20991">
                  <a:moveTo>
                    <a:pt x="27133" y="3259"/>
                  </a:moveTo>
                  <a:cubicBezTo>
                    <a:pt x="22480" y="1441"/>
                    <a:pt x="17826" y="13102"/>
                    <a:pt x="12958" y="8662"/>
                  </a:cubicBezTo>
                  <a:cubicBezTo>
                    <a:pt x="8090" y="4222"/>
                    <a:pt x="7395" y="-2197"/>
                    <a:pt x="2795" y="745"/>
                  </a:cubicBezTo>
                  <a:cubicBezTo>
                    <a:pt x="-1805" y="3687"/>
                    <a:pt x="-254" y="9785"/>
                    <a:pt x="4025" y="12406"/>
                  </a:cubicBezTo>
                  <a:cubicBezTo>
                    <a:pt x="8304" y="15028"/>
                    <a:pt x="8625" y="19895"/>
                    <a:pt x="14296" y="20323"/>
                  </a:cubicBezTo>
                  <a:cubicBezTo>
                    <a:pt x="19966" y="20751"/>
                    <a:pt x="23175" y="22142"/>
                    <a:pt x="26224" y="18932"/>
                  </a:cubicBezTo>
                  <a:cubicBezTo>
                    <a:pt x="29273" y="15723"/>
                    <a:pt x="25957" y="13048"/>
                    <a:pt x="27615" y="10481"/>
                  </a:cubicBezTo>
                  <a:cubicBezTo>
                    <a:pt x="29273" y="7967"/>
                    <a:pt x="29487" y="4169"/>
                    <a:pt x="27080" y="3206"/>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5" name="Frihandsfigur: Form 354">
              <a:extLst>
                <a:ext uri="{FF2B5EF4-FFF2-40B4-BE49-F238E27FC236}">
                  <a16:creationId xmlns:a16="http://schemas.microsoft.com/office/drawing/2014/main" id="{EE328990-FC62-A517-684E-5CE35D7491B5}"/>
                </a:ext>
              </a:extLst>
            </p:cNvPr>
            <p:cNvSpPr/>
            <p:nvPr/>
          </p:nvSpPr>
          <p:spPr>
            <a:xfrm>
              <a:off x="4207970" y="5295815"/>
              <a:ext cx="109184" cy="79148"/>
            </a:xfrm>
            <a:custGeom>
              <a:avLst/>
              <a:gdLst>
                <a:gd name="connsiteX0" fmla="*/ 19797 w 109184"/>
                <a:gd name="connsiteY0" fmla="*/ 37531 h 79148"/>
                <a:gd name="connsiteX1" fmla="*/ 14876 w 109184"/>
                <a:gd name="connsiteY1" fmla="*/ 42934 h 79148"/>
                <a:gd name="connsiteX2" fmla="*/ 20385 w 109184"/>
                <a:gd name="connsiteY2" fmla="*/ 49406 h 79148"/>
                <a:gd name="connsiteX3" fmla="*/ 31084 w 109184"/>
                <a:gd name="connsiteY3" fmla="*/ 52402 h 79148"/>
                <a:gd name="connsiteX4" fmla="*/ 42531 w 109184"/>
                <a:gd name="connsiteY4" fmla="*/ 53151 h 79148"/>
                <a:gd name="connsiteX5" fmla="*/ 49538 w 109184"/>
                <a:gd name="connsiteY5" fmla="*/ 57804 h 79148"/>
                <a:gd name="connsiteX6" fmla="*/ 54353 w 109184"/>
                <a:gd name="connsiteY6" fmla="*/ 63421 h 79148"/>
                <a:gd name="connsiteX7" fmla="*/ 61307 w 109184"/>
                <a:gd name="connsiteY7" fmla="*/ 67433 h 79148"/>
                <a:gd name="connsiteX8" fmla="*/ 66388 w 109184"/>
                <a:gd name="connsiteY8" fmla="*/ 73798 h 79148"/>
                <a:gd name="connsiteX9" fmla="*/ 74947 w 109184"/>
                <a:gd name="connsiteY9" fmla="*/ 73798 h 79148"/>
                <a:gd name="connsiteX10" fmla="*/ 83185 w 109184"/>
                <a:gd name="connsiteY10" fmla="*/ 79148 h 79148"/>
                <a:gd name="connsiteX11" fmla="*/ 89176 w 109184"/>
                <a:gd name="connsiteY11" fmla="*/ 75671 h 79148"/>
                <a:gd name="connsiteX12" fmla="*/ 96076 w 109184"/>
                <a:gd name="connsiteY12" fmla="*/ 73959 h 79148"/>
                <a:gd name="connsiteX13" fmla="*/ 96290 w 109184"/>
                <a:gd name="connsiteY13" fmla="*/ 64491 h 79148"/>
                <a:gd name="connsiteX14" fmla="*/ 102067 w 109184"/>
                <a:gd name="connsiteY14" fmla="*/ 58018 h 79148"/>
                <a:gd name="connsiteX15" fmla="*/ 107363 w 109184"/>
                <a:gd name="connsiteY15" fmla="*/ 53899 h 79148"/>
                <a:gd name="connsiteX16" fmla="*/ 106935 w 109184"/>
                <a:gd name="connsiteY16" fmla="*/ 44806 h 79148"/>
                <a:gd name="connsiteX17" fmla="*/ 105491 w 109184"/>
                <a:gd name="connsiteY17" fmla="*/ 35231 h 79148"/>
                <a:gd name="connsiteX18" fmla="*/ 103618 w 109184"/>
                <a:gd name="connsiteY18" fmla="*/ 26351 h 79148"/>
                <a:gd name="connsiteX19" fmla="*/ 105170 w 109184"/>
                <a:gd name="connsiteY19" fmla="*/ 19665 h 79148"/>
                <a:gd name="connsiteX20" fmla="*/ 109128 w 109184"/>
                <a:gd name="connsiteY20" fmla="*/ 11213 h 79148"/>
                <a:gd name="connsiteX21" fmla="*/ 106774 w 109184"/>
                <a:gd name="connsiteY21" fmla="*/ 1210 h 79148"/>
                <a:gd name="connsiteX22" fmla="*/ 96985 w 109184"/>
                <a:gd name="connsiteY22" fmla="*/ 5917 h 79148"/>
                <a:gd name="connsiteX23" fmla="*/ 93883 w 109184"/>
                <a:gd name="connsiteY23" fmla="*/ 12443 h 79148"/>
                <a:gd name="connsiteX24" fmla="*/ 89069 w 109184"/>
                <a:gd name="connsiteY24" fmla="*/ 19344 h 79148"/>
                <a:gd name="connsiteX25" fmla="*/ 86287 w 109184"/>
                <a:gd name="connsiteY25" fmla="*/ 8806 h 79148"/>
                <a:gd name="connsiteX26" fmla="*/ 76819 w 109184"/>
                <a:gd name="connsiteY26" fmla="*/ 1745 h 79148"/>
                <a:gd name="connsiteX27" fmla="*/ 70507 w 109184"/>
                <a:gd name="connsiteY27" fmla="*/ 5169 h 79148"/>
                <a:gd name="connsiteX28" fmla="*/ 68795 w 109184"/>
                <a:gd name="connsiteY28" fmla="*/ 20521 h 79148"/>
                <a:gd name="connsiteX29" fmla="*/ 62965 w 109184"/>
                <a:gd name="connsiteY29" fmla="*/ 29454 h 79148"/>
                <a:gd name="connsiteX30" fmla="*/ 46971 w 109184"/>
                <a:gd name="connsiteY30" fmla="*/ 30417 h 79148"/>
                <a:gd name="connsiteX31" fmla="*/ 28409 w 109184"/>
                <a:gd name="connsiteY31" fmla="*/ 17097 h 79148"/>
                <a:gd name="connsiteX32" fmla="*/ 15197 w 109184"/>
                <a:gd name="connsiteY32" fmla="*/ 11481 h 79148"/>
                <a:gd name="connsiteX33" fmla="*/ 5836 w 109184"/>
                <a:gd name="connsiteY33" fmla="*/ 12176 h 79148"/>
                <a:gd name="connsiteX34" fmla="*/ 1396 w 109184"/>
                <a:gd name="connsiteY34" fmla="*/ 18916 h 79148"/>
                <a:gd name="connsiteX35" fmla="*/ 4819 w 109184"/>
                <a:gd name="connsiteY35" fmla="*/ 24907 h 79148"/>
                <a:gd name="connsiteX36" fmla="*/ 10596 w 109184"/>
                <a:gd name="connsiteY36" fmla="*/ 32396 h 79148"/>
                <a:gd name="connsiteX37" fmla="*/ 15411 w 109184"/>
                <a:gd name="connsiteY37" fmla="*/ 34536 h 79148"/>
                <a:gd name="connsiteX38" fmla="*/ 20011 w 109184"/>
                <a:gd name="connsiteY38" fmla="*/ 37531 h 7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184" h="79148">
                  <a:moveTo>
                    <a:pt x="19797" y="37531"/>
                  </a:moveTo>
                  <a:cubicBezTo>
                    <a:pt x="19744" y="40099"/>
                    <a:pt x="15411" y="40366"/>
                    <a:pt x="14876" y="42934"/>
                  </a:cubicBezTo>
                  <a:cubicBezTo>
                    <a:pt x="14341" y="45501"/>
                    <a:pt x="17871" y="47213"/>
                    <a:pt x="20385" y="49406"/>
                  </a:cubicBezTo>
                  <a:cubicBezTo>
                    <a:pt x="22900" y="51546"/>
                    <a:pt x="27286" y="51011"/>
                    <a:pt x="31084" y="52402"/>
                  </a:cubicBezTo>
                  <a:cubicBezTo>
                    <a:pt x="34882" y="53793"/>
                    <a:pt x="39910" y="51546"/>
                    <a:pt x="42531" y="53151"/>
                  </a:cubicBezTo>
                  <a:cubicBezTo>
                    <a:pt x="45152" y="54755"/>
                    <a:pt x="46061" y="56467"/>
                    <a:pt x="49538" y="57804"/>
                  </a:cubicBezTo>
                  <a:cubicBezTo>
                    <a:pt x="53015" y="59142"/>
                    <a:pt x="52641" y="60586"/>
                    <a:pt x="54353" y="63421"/>
                  </a:cubicBezTo>
                  <a:cubicBezTo>
                    <a:pt x="56064" y="66256"/>
                    <a:pt x="58364" y="65079"/>
                    <a:pt x="61307" y="67433"/>
                  </a:cubicBezTo>
                  <a:cubicBezTo>
                    <a:pt x="64249" y="69787"/>
                    <a:pt x="61253" y="71124"/>
                    <a:pt x="66388" y="73798"/>
                  </a:cubicBezTo>
                  <a:cubicBezTo>
                    <a:pt x="71523" y="76526"/>
                    <a:pt x="71363" y="71177"/>
                    <a:pt x="74947" y="73798"/>
                  </a:cubicBezTo>
                  <a:cubicBezTo>
                    <a:pt x="78477" y="76419"/>
                    <a:pt x="77514" y="79201"/>
                    <a:pt x="83185" y="79148"/>
                  </a:cubicBezTo>
                  <a:cubicBezTo>
                    <a:pt x="88855" y="79094"/>
                    <a:pt x="86127" y="75671"/>
                    <a:pt x="89176" y="75671"/>
                  </a:cubicBezTo>
                  <a:cubicBezTo>
                    <a:pt x="92225" y="75671"/>
                    <a:pt x="94792" y="75724"/>
                    <a:pt x="96076" y="73959"/>
                  </a:cubicBezTo>
                  <a:cubicBezTo>
                    <a:pt x="97360" y="72194"/>
                    <a:pt x="96023" y="68449"/>
                    <a:pt x="96290" y="64491"/>
                  </a:cubicBezTo>
                  <a:cubicBezTo>
                    <a:pt x="96557" y="60532"/>
                    <a:pt x="97627" y="57216"/>
                    <a:pt x="102067" y="58018"/>
                  </a:cubicBezTo>
                  <a:cubicBezTo>
                    <a:pt x="106507" y="58874"/>
                    <a:pt x="107844" y="57483"/>
                    <a:pt x="107363" y="53899"/>
                  </a:cubicBezTo>
                  <a:cubicBezTo>
                    <a:pt x="106881" y="50369"/>
                    <a:pt x="106721" y="47427"/>
                    <a:pt x="106935" y="44806"/>
                  </a:cubicBezTo>
                  <a:cubicBezTo>
                    <a:pt x="107149" y="42185"/>
                    <a:pt x="107684" y="38494"/>
                    <a:pt x="105491" y="35231"/>
                  </a:cubicBezTo>
                  <a:cubicBezTo>
                    <a:pt x="103244" y="31968"/>
                    <a:pt x="102014" y="29186"/>
                    <a:pt x="103618" y="26351"/>
                  </a:cubicBezTo>
                  <a:cubicBezTo>
                    <a:pt x="105223" y="23516"/>
                    <a:pt x="102870" y="21377"/>
                    <a:pt x="105170" y="19665"/>
                  </a:cubicBezTo>
                  <a:cubicBezTo>
                    <a:pt x="107470" y="18007"/>
                    <a:pt x="109556" y="15279"/>
                    <a:pt x="109128" y="11213"/>
                  </a:cubicBezTo>
                  <a:cubicBezTo>
                    <a:pt x="108700" y="7094"/>
                    <a:pt x="110144" y="3082"/>
                    <a:pt x="106774" y="1210"/>
                  </a:cubicBezTo>
                  <a:cubicBezTo>
                    <a:pt x="101639" y="-1625"/>
                    <a:pt x="97948" y="2066"/>
                    <a:pt x="96985" y="5917"/>
                  </a:cubicBezTo>
                  <a:cubicBezTo>
                    <a:pt x="96023" y="9822"/>
                    <a:pt x="92599" y="10090"/>
                    <a:pt x="93883" y="12443"/>
                  </a:cubicBezTo>
                  <a:cubicBezTo>
                    <a:pt x="95113" y="14797"/>
                    <a:pt x="92439" y="23463"/>
                    <a:pt x="89069" y="19344"/>
                  </a:cubicBezTo>
                  <a:cubicBezTo>
                    <a:pt x="85699" y="15225"/>
                    <a:pt x="89550" y="12818"/>
                    <a:pt x="86287" y="8806"/>
                  </a:cubicBezTo>
                  <a:cubicBezTo>
                    <a:pt x="83024" y="4794"/>
                    <a:pt x="79387" y="4420"/>
                    <a:pt x="76819" y="1745"/>
                  </a:cubicBezTo>
                  <a:cubicBezTo>
                    <a:pt x="74252" y="-983"/>
                    <a:pt x="70828" y="-983"/>
                    <a:pt x="70507" y="5169"/>
                  </a:cubicBezTo>
                  <a:cubicBezTo>
                    <a:pt x="70186" y="11267"/>
                    <a:pt x="71951" y="18167"/>
                    <a:pt x="68795" y="20521"/>
                  </a:cubicBezTo>
                  <a:cubicBezTo>
                    <a:pt x="65586" y="22874"/>
                    <a:pt x="67191" y="27475"/>
                    <a:pt x="62965" y="29454"/>
                  </a:cubicBezTo>
                  <a:cubicBezTo>
                    <a:pt x="58739" y="31486"/>
                    <a:pt x="53657" y="34322"/>
                    <a:pt x="46971" y="30417"/>
                  </a:cubicBezTo>
                  <a:cubicBezTo>
                    <a:pt x="40284" y="26512"/>
                    <a:pt x="35256" y="21590"/>
                    <a:pt x="28409" y="17097"/>
                  </a:cubicBezTo>
                  <a:cubicBezTo>
                    <a:pt x="21616" y="12604"/>
                    <a:pt x="17925" y="8432"/>
                    <a:pt x="15197" y="11481"/>
                  </a:cubicBezTo>
                  <a:cubicBezTo>
                    <a:pt x="12469" y="14530"/>
                    <a:pt x="12148" y="11641"/>
                    <a:pt x="5836" y="12176"/>
                  </a:cubicBezTo>
                  <a:cubicBezTo>
                    <a:pt x="-476" y="12711"/>
                    <a:pt x="-1172" y="16562"/>
                    <a:pt x="1396" y="18916"/>
                  </a:cubicBezTo>
                  <a:cubicBezTo>
                    <a:pt x="3964" y="21270"/>
                    <a:pt x="1931" y="23035"/>
                    <a:pt x="4819" y="24907"/>
                  </a:cubicBezTo>
                  <a:cubicBezTo>
                    <a:pt x="7654" y="26779"/>
                    <a:pt x="10436" y="28705"/>
                    <a:pt x="10596" y="32396"/>
                  </a:cubicBezTo>
                  <a:cubicBezTo>
                    <a:pt x="10757" y="36087"/>
                    <a:pt x="13164" y="35391"/>
                    <a:pt x="15411" y="34536"/>
                  </a:cubicBezTo>
                  <a:cubicBezTo>
                    <a:pt x="17657" y="33680"/>
                    <a:pt x="20064" y="34963"/>
                    <a:pt x="20011" y="37531"/>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6" name="Frihandsfigur: Form 355">
              <a:extLst>
                <a:ext uri="{FF2B5EF4-FFF2-40B4-BE49-F238E27FC236}">
                  <a16:creationId xmlns:a16="http://schemas.microsoft.com/office/drawing/2014/main" id="{91C4D1BD-02FC-6FB9-12AB-385A5A0A9D9D}"/>
                </a:ext>
              </a:extLst>
            </p:cNvPr>
            <p:cNvSpPr/>
            <p:nvPr/>
          </p:nvSpPr>
          <p:spPr>
            <a:xfrm>
              <a:off x="4223187" y="5358887"/>
              <a:ext cx="33939" cy="22678"/>
            </a:xfrm>
            <a:custGeom>
              <a:avLst/>
              <a:gdLst>
                <a:gd name="connsiteX0" fmla="*/ 32128 w 33939"/>
                <a:gd name="connsiteY0" fmla="*/ 6447 h 22678"/>
                <a:gd name="connsiteX1" fmla="*/ 22125 w 33939"/>
                <a:gd name="connsiteY1" fmla="*/ 4200 h 22678"/>
                <a:gd name="connsiteX2" fmla="*/ 10464 w 33939"/>
                <a:gd name="connsiteY2" fmla="*/ 723 h 22678"/>
                <a:gd name="connsiteX3" fmla="*/ 4205 w 33939"/>
                <a:gd name="connsiteY3" fmla="*/ 9763 h 22678"/>
                <a:gd name="connsiteX4" fmla="*/ 2386 w 33939"/>
                <a:gd name="connsiteY4" fmla="*/ 20943 h 22678"/>
                <a:gd name="connsiteX5" fmla="*/ 15224 w 33939"/>
                <a:gd name="connsiteY5" fmla="*/ 19338 h 22678"/>
                <a:gd name="connsiteX6" fmla="*/ 24371 w 33939"/>
                <a:gd name="connsiteY6" fmla="*/ 19392 h 22678"/>
                <a:gd name="connsiteX7" fmla="*/ 32930 w 33939"/>
                <a:gd name="connsiteY7" fmla="*/ 13561 h 22678"/>
                <a:gd name="connsiteX8" fmla="*/ 32074 w 33939"/>
                <a:gd name="connsiteY8" fmla="*/ 6393 h 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39" h="22678">
                  <a:moveTo>
                    <a:pt x="32128" y="6447"/>
                  </a:moveTo>
                  <a:cubicBezTo>
                    <a:pt x="27634" y="3344"/>
                    <a:pt x="24639" y="6233"/>
                    <a:pt x="22125" y="4200"/>
                  </a:cubicBezTo>
                  <a:cubicBezTo>
                    <a:pt x="19611" y="2167"/>
                    <a:pt x="14903" y="-1577"/>
                    <a:pt x="10464" y="723"/>
                  </a:cubicBezTo>
                  <a:cubicBezTo>
                    <a:pt x="6024" y="3023"/>
                    <a:pt x="7201" y="8212"/>
                    <a:pt x="4205" y="9763"/>
                  </a:cubicBezTo>
                  <a:cubicBezTo>
                    <a:pt x="1210" y="11314"/>
                    <a:pt x="-2535" y="17252"/>
                    <a:pt x="2386" y="20943"/>
                  </a:cubicBezTo>
                  <a:cubicBezTo>
                    <a:pt x="7308" y="24634"/>
                    <a:pt x="12443" y="21638"/>
                    <a:pt x="15224" y="19338"/>
                  </a:cubicBezTo>
                  <a:cubicBezTo>
                    <a:pt x="18006" y="17038"/>
                    <a:pt x="21697" y="20461"/>
                    <a:pt x="24371" y="19392"/>
                  </a:cubicBezTo>
                  <a:cubicBezTo>
                    <a:pt x="27099" y="18375"/>
                    <a:pt x="31111" y="17573"/>
                    <a:pt x="32930" y="13561"/>
                  </a:cubicBezTo>
                  <a:cubicBezTo>
                    <a:pt x="34749" y="9549"/>
                    <a:pt x="33893" y="7677"/>
                    <a:pt x="32074" y="6393"/>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7" name="Frihandsfigur: Form 356">
              <a:extLst>
                <a:ext uri="{FF2B5EF4-FFF2-40B4-BE49-F238E27FC236}">
                  <a16:creationId xmlns:a16="http://schemas.microsoft.com/office/drawing/2014/main" id="{E76A79DC-814D-D8EB-E0CF-BD9E04A146DF}"/>
                </a:ext>
              </a:extLst>
            </p:cNvPr>
            <p:cNvSpPr/>
            <p:nvPr/>
          </p:nvSpPr>
          <p:spPr>
            <a:xfrm>
              <a:off x="4259112" y="5372374"/>
              <a:ext cx="18856" cy="24497"/>
            </a:xfrm>
            <a:custGeom>
              <a:avLst/>
              <a:gdLst>
                <a:gd name="connsiteX0" fmla="*/ 16262 w 18856"/>
                <a:gd name="connsiteY0" fmla="*/ 7456 h 24497"/>
                <a:gd name="connsiteX1" fmla="*/ 3210 w 18856"/>
                <a:gd name="connsiteY1" fmla="*/ 74 h 24497"/>
                <a:gd name="connsiteX2" fmla="*/ 1124 w 18856"/>
                <a:gd name="connsiteY2" fmla="*/ 5851 h 24497"/>
                <a:gd name="connsiteX3" fmla="*/ 2141 w 18856"/>
                <a:gd name="connsiteY3" fmla="*/ 12217 h 24497"/>
                <a:gd name="connsiteX4" fmla="*/ 11876 w 18856"/>
                <a:gd name="connsiteY4" fmla="*/ 15961 h 24497"/>
                <a:gd name="connsiteX5" fmla="*/ 15995 w 18856"/>
                <a:gd name="connsiteY5" fmla="*/ 24359 h 24497"/>
                <a:gd name="connsiteX6" fmla="*/ 18028 w 18856"/>
                <a:gd name="connsiteY6" fmla="*/ 16977 h 24497"/>
                <a:gd name="connsiteX7" fmla="*/ 16316 w 18856"/>
                <a:gd name="connsiteY7" fmla="*/ 7402 h 2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6" h="24497">
                  <a:moveTo>
                    <a:pt x="16262" y="7456"/>
                  </a:moveTo>
                  <a:cubicBezTo>
                    <a:pt x="12144" y="3711"/>
                    <a:pt x="6206" y="-621"/>
                    <a:pt x="3210" y="74"/>
                  </a:cubicBezTo>
                  <a:cubicBezTo>
                    <a:pt x="910" y="609"/>
                    <a:pt x="2568" y="4086"/>
                    <a:pt x="1124" y="5851"/>
                  </a:cubicBezTo>
                  <a:cubicBezTo>
                    <a:pt x="-320" y="7563"/>
                    <a:pt x="-748" y="10237"/>
                    <a:pt x="2141" y="12217"/>
                  </a:cubicBezTo>
                  <a:cubicBezTo>
                    <a:pt x="5029" y="14196"/>
                    <a:pt x="10378" y="13607"/>
                    <a:pt x="11876" y="15961"/>
                  </a:cubicBezTo>
                  <a:cubicBezTo>
                    <a:pt x="13320" y="18315"/>
                    <a:pt x="13106" y="23396"/>
                    <a:pt x="15995" y="24359"/>
                  </a:cubicBezTo>
                  <a:cubicBezTo>
                    <a:pt x="18883" y="25322"/>
                    <a:pt x="19632" y="21096"/>
                    <a:pt x="18028" y="16977"/>
                  </a:cubicBezTo>
                  <a:cubicBezTo>
                    <a:pt x="16423" y="12859"/>
                    <a:pt x="20381" y="11147"/>
                    <a:pt x="16316" y="7402"/>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8" name="Frihandsfigur: Form 357">
              <a:extLst>
                <a:ext uri="{FF2B5EF4-FFF2-40B4-BE49-F238E27FC236}">
                  <a16:creationId xmlns:a16="http://schemas.microsoft.com/office/drawing/2014/main" id="{A6D51E5D-828A-3DEB-C42C-BF3B28CE2FA8}"/>
                </a:ext>
              </a:extLst>
            </p:cNvPr>
            <p:cNvSpPr/>
            <p:nvPr/>
          </p:nvSpPr>
          <p:spPr>
            <a:xfrm>
              <a:off x="4261436" y="5429080"/>
              <a:ext cx="81926" cy="50183"/>
            </a:xfrm>
            <a:custGeom>
              <a:avLst/>
              <a:gdLst>
                <a:gd name="connsiteX0" fmla="*/ 52025 w 81926"/>
                <a:gd name="connsiteY0" fmla="*/ 22749 h 50183"/>
                <a:gd name="connsiteX1" fmla="*/ 48815 w 81926"/>
                <a:gd name="connsiteY1" fmla="*/ 11623 h 50183"/>
                <a:gd name="connsiteX2" fmla="*/ 38812 w 81926"/>
                <a:gd name="connsiteY2" fmla="*/ 6060 h 50183"/>
                <a:gd name="connsiteX3" fmla="*/ 27632 w 81926"/>
                <a:gd name="connsiteY3" fmla="*/ 5579 h 50183"/>
                <a:gd name="connsiteX4" fmla="*/ 22497 w 81926"/>
                <a:gd name="connsiteY4" fmla="*/ 1834 h 50183"/>
                <a:gd name="connsiteX5" fmla="*/ 14581 w 81926"/>
                <a:gd name="connsiteY5" fmla="*/ 229 h 50183"/>
                <a:gd name="connsiteX6" fmla="*/ 7734 w 81926"/>
                <a:gd name="connsiteY6" fmla="*/ 13602 h 50183"/>
                <a:gd name="connsiteX7" fmla="*/ 833 w 81926"/>
                <a:gd name="connsiteY7" fmla="*/ 27029 h 50183"/>
                <a:gd name="connsiteX8" fmla="*/ 8589 w 81926"/>
                <a:gd name="connsiteY8" fmla="*/ 30131 h 50183"/>
                <a:gd name="connsiteX9" fmla="*/ 14420 w 81926"/>
                <a:gd name="connsiteY9" fmla="*/ 38797 h 50183"/>
                <a:gd name="connsiteX10" fmla="*/ 21695 w 81926"/>
                <a:gd name="connsiteY10" fmla="*/ 40348 h 50183"/>
                <a:gd name="connsiteX11" fmla="*/ 31858 w 81926"/>
                <a:gd name="connsiteY11" fmla="*/ 40615 h 50183"/>
                <a:gd name="connsiteX12" fmla="*/ 37207 w 81926"/>
                <a:gd name="connsiteY12" fmla="*/ 34999 h 50183"/>
                <a:gd name="connsiteX13" fmla="*/ 44482 w 81926"/>
                <a:gd name="connsiteY13" fmla="*/ 32431 h 50183"/>
                <a:gd name="connsiteX14" fmla="*/ 50099 w 81926"/>
                <a:gd name="connsiteY14" fmla="*/ 35534 h 50183"/>
                <a:gd name="connsiteX15" fmla="*/ 51062 w 81926"/>
                <a:gd name="connsiteY15" fmla="*/ 42274 h 50183"/>
                <a:gd name="connsiteX16" fmla="*/ 55341 w 81926"/>
                <a:gd name="connsiteY16" fmla="*/ 45430 h 50183"/>
                <a:gd name="connsiteX17" fmla="*/ 61921 w 81926"/>
                <a:gd name="connsiteY17" fmla="*/ 47355 h 50183"/>
                <a:gd name="connsiteX18" fmla="*/ 69891 w 81926"/>
                <a:gd name="connsiteY18" fmla="*/ 49976 h 50183"/>
                <a:gd name="connsiteX19" fmla="*/ 77166 w 81926"/>
                <a:gd name="connsiteY19" fmla="*/ 46339 h 50183"/>
                <a:gd name="connsiteX20" fmla="*/ 80429 w 81926"/>
                <a:gd name="connsiteY20" fmla="*/ 38422 h 50183"/>
                <a:gd name="connsiteX21" fmla="*/ 79733 w 81926"/>
                <a:gd name="connsiteY21" fmla="*/ 32324 h 50183"/>
                <a:gd name="connsiteX22" fmla="*/ 73047 w 81926"/>
                <a:gd name="connsiteY22" fmla="*/ 28205 h 50183"/>
                <a:gd name="connsiteX23" fmla="*/ 64649 w 81926"/>
                <a:gd name="connsiteY23" fmla="*/ 28740 h 50183"/>
                <a:gd name="connsiteX24" fmla="*/ 59674 w 81926"/>
                <a:gd name="connsiteY24" fmla="*/ 23177 h 50183"/>
                <a:gd name="connsiteX25" fmla="*/ 51918 w 81926"/>
                <a:gd name="connsiteY25" fmla="*/ 22642 h 5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926" h="50183">
                  <a:moveTo>
                    <a:pt x="52025" y="22749"/>
                  </a:moveTo>
                  <a:cubicBezTo>
                    <a:pt x="48494" y="20021"/>
                    <a:pt x="54806" y="15046"/>
                    <a:pt x="48815" y="11623"/>
                  </a:cubicBezTo>
                  <a:cubicBezTo>
                    <a:pt x="42824" y="8200"/>
                    <a:pt x="41166" y="8146"/>
                    <a:pt x="38812" y="6060"/>
                  </a:cubicBezTo>
                  <a:cubicBezTo>
                    <a:pt x="36459" y="3974"/>
                    <a:pt x="30949" y="7023"/>
                    <a:pt x="27632" y="5579"/>
                  </a:cubicBezTo>
                  <a:cubicBezTo>
                    <a:pt x="24316" y="4134"/>
                    <a:pt x="25814" y="2957"/>
                    <a:pt x="22497" y="1834"/>
                  </a:cubicBezTo>
                  <a:cubicBezTo>
                    <a:pt x="19181" y="711"/>
                    <a:pt x="16988" y="-520"/>
                    <a:pt x="14581" y="229"/>
                  </a:cubicBezTo>
                  <a:cubicBezTo>
                    <a:pt x="6557" y="2797"/>
                    <a:pt x="14420" y="8949"/>
                    <a:pt x="7734" y="13602"/>
                  </a:cubicBezTo>
                  <a:cubicBezTo>
                    <a:pt x="1047" y="18256"/>
                    <a:pt x="-1467" y="23017"/>
                    <a:pt x="833" y="27029"/>
                  </a:cubicBezTo>
                  <a:cubicBezTo>
                    <a:pt x="3133" y="31040"/>
                    <a:pt x="4578" y="27510"/>
                    <a:pt x="8589" y="30131"/>
                  </a:cubicBezTo>
                  <a:cubicBezTo>
                    <a:pt x="12601" y="32752"/>
                    <a:pt x="10729" y="36122"/>
                    <a:pt x="14420" y="38797"/>
                  </a:cubicBezTo>
                  <a:cubicBezTo>
                    <a:pt x="18111" y="41525"/>
                    <a:pt x="19127" y="38957"/>
                    <a:pt x="21695" y="40348"/>
                  </a:cubicBezTo>
                  <a:cubicBezTo>
                    <a:pt x="24262" y="41739"/>
                    <a:pt x="28435" y="43771"/>
                    <a:pt x="31858" y="40615"/>
                  </a:cubicBezTo>
                  <a:cubicBezTo>
                    <a:pt x="35282" y="37513"/>
                    <a:pt x="33677" y="35106"/>
                    <a:pt x="37207" y="34999"/>
                  </a:cubicBezTo>
                  <a:cubicBezTo>
                    <a:pt x="40738" y="34892"/>
                    <a:pt x="41861" y="34143"/>
                    <a:pt x="44482" y="32431"/>
                  </a:cubicBezTo>
                  <a:cubicBezTo>
                    <a:pt x="47103" y="30719"/>
                    <a:pt x="50527" y="31789"/>
                    <a:pt x="50099" y="35534"/>
                  </a:cubicBezTo>
                  <a:cubicBezTo>
                    <a:pt x="49671" y="39278"/>
                    <a:pt x="48869" y="40134"/>
                    <a:pt x="51062" y="42274"/>
                  </a:cubicBezTo>
                  <a:cubicBezTo>
                    <a:pt x="53308" y="44360"/>
                    <a:pt x="53843" y="43237"/>
                    <a:pt x="55341" y="45430"/>
                  </a:cubicBezTo>
                  <a:cubicBezTo>
                    <a:pt x="56892" y="47569"/>
                    <a:pt x="59353" y="48425"/>
                    <a:pt x="61921" y="47355"/>
                  </a:cubicBezTo>
                  <a:cubicBezTo>
                    <a:pt x="64488" y="46339"/>
                    <a:pt x="68286" y="49067"/>
                    <a:pt x="69891" y="49976"/>
                  </a:cubicBezTo>
                  <a:cubicBezTo>
                    <a:pt x="71496" y="50886"/>
                    <a:pt x="75454" y="48639"/>
                    <a:pt x="77166" y="46339"/>
                  </a:cubicBezTo>
                  <a:cubicBezTo>
                    <a:pt x="78877" y="44039"/>
                    <a:pt x="78182" y="41364"/>
                    <a:pt x="80429" y="38422"/>
                  </a:cubicBezTo>
                  <a:cubicBezTo>
                    <a:pt x="82675" y="35480"/>
                    <a:pt x="82354" y="33287"/>
                    <a:pt x="79733" y="32324"/>
                  </a:cubicBezTo>
                  <a:cubicBezTo>
                    <a:pt x="77112" y="31362"/>
                    <a:pt x="76310" y="28045"/>
                    <a:pt x="73047" y="28205"/>
                  </a:cubicBezTo>
                  <a:cubicBezTo>
                    <a:pt x="69784" y="28419"/>
                    <a:pt x="67056" y="30506"/>
                    <a:pt x="64649" y="28740"/>
                  </a:cubicBezTo>
                  <a:cubicBezTo>
                    <a:pt x="62242" y="26975"/>
                    <a:pt x="63044" y="24354"/>
                    <a:pt x="59674" y="23177"/>
                  </a:cubicBezTo>
                  <a:cubicBezTo>
                    <a:pt x="56304" y="22000"/>
                    <a:pt x="55448" y="25317"/>
                    <a:pt x="51918" y="22642"/>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59" name="Frihandsfigur: Form 358">
              <a:extLst>
                <a:ext uri="{FF2B5EF4-FFF2-40B4-BE49-F238E27FC236}">
                  <a16:creationId xmlns:a16="http://schemas.microsoft.com/office/drawing/2014/main" id="{2394C1C4-53BB-7E07-9FBB-A9607D99B49A}"/>
                </a:ext>
              </a:extLst>
            </p:cNvPr>
            <p:cNvSpPr/>
            <p:nvPr/>
          </p:nvSpPr>
          <p:spPr>
            <a:xfrm>
              <a:off x="4439803" y="5285059"/>
              <a:ext cx="69312" cy="85301"/>
            </a:xfrm>
            <a:custGeom>
              <a:avLst/>
              <a:gdLst>
                <a:gd name="connsiteX0" fmla="*/ 58097 w 69312"/>
                <a:gd name="connsiteY0" fmla="*/ 4745 h 85301"/>
                <a:gd name="connsiteX1" fmla="*/ 50447 w 69312"/>
                <a:gd name="connsiteY1" fmla="*/ 2498 h 85301"/>
                <a:gd name="connsiteX2" fmla="*/ 45205 w 69312"/>
                <a:gd name="connsiteY2" fmla="*/ 91 h 85301"/>
                <a:gd name="connsiteX3" fmla="*/ 33704 w 69312"/>
                <a:gd name="connsiteY3" fmla="*/ 1642 h 85301"/>
                <a:gd name="connsiteX4" fmla="*/ 24129 w 69312"/>
                <a:gd name="connsiteY4" fmla="*/ 9131 h 85301"/>
                <a:gd name="connsiteX5" fmla="*/ 10382 w 69312"/>
                <a:gd name="connsiteY5" fmla="*/ 16513 h 85301"/>
                <a:gd name="connsiteX6" fmla="*/ 4284 w 69312"/>
                <a:gd name="connsiteY6" fmla="*/ 23199 h 85301"/>
                <a:gd name="connsiteX7" fmla="*/ 1503 w 69312"/>
                <a:gd name="connsiteY7" fmla="*/ 35716 h 85301"/>
                <a:gd name="connsiteX8" fmla="*/ 10650 w 69312"/>
                <a:gd name="connsiteY8" fmla="*/ 46896 h 85301"/>
                <a:gd name="connsiteX9" fmla="*/ 18834 w 69312"/>
                <a:gd name="connsiteY9" fmla="*/ 54118 h 85301"/>
                <a:gd name="connsiteX10" fmla="*/ 26590 w 69312"/>
                <a:gd name="connsiteY10" fmla="*/ 57220 h 85301"/>
                <a:gd name="connsiteX11" fmla="*/ 31458 w 69312"/>
                <a:gd name="connsiteY11" fmla="*/ 67223 h 85301"/>
                <a:gd name="connsiteX12" fmla="*/ 33544 w 69312"/>
                <a:gd name="connsiteY12" fmla="*/ 75782 h 85301"/>
                <a:gd name="connsiteX13" fmla="*/ 36486 w 69312"/>
                <a:gd name="connsiteY13" fmla="*/ 83698 h 85301"/>
                <a:gd name="connsiteX14" fmla="*/ 43226 w 69312"/>
                <a:gd name="connsiteY14" fmla="*/ 82522 h 85301"/>
                <a:gd name="connsiteX15" fmla="*/ 51464 w 69312"/>
                <a:gd name="connsiteY15" fmla="*/ 75675 h 85301"/>
                <a:gd name="connsiteX16" fmla="*/ 65158 w 69312"/>
                <a:gd name="connsiteY16" fmla="*/ 55241 h 85301"/>
                <a:gd name="connsiteX17" fmla="*/ 69116 w 69312"/>
                <a:gd name="connsiteY17" fmla="*/ 42189 h 85301"/>
                <a:gd name="connsiteX18" fmla="*/ 64195 w 69312"/>
                <a:gd name="connsiteY18" fmla="*/ 31705 h 85301"/>
                <a:gd name="connsiteX19" fmla="*/ 63071 w 69312"/>
                <a:gd name="connsiteY19" fmla="*/ 20525 h 85301"/>
                <a:gd name="connsiteX20" fmla="*/ 60343 w 69312"/>
                <a:gd name="connsiteY20" fmla="*/ 10950 h 85301"/>
                <a:gd name="connsiteX21" fmla="*/ 58043 w 69312"/>
                <a:gd name="connsiteY21" fmla="*/ 4745 h 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312" h="85301">
                  <a:moveTo>
                    <a:pt x="58097" y="4745"/>
                  </a:moveTo>
                  <a:cubicBezTo>
                    <a:pt x="55476" y="3354"/>
                    <a:pt x="52801" y="4263"/>
                    <a:pt x="50447" y="2498"/>
                  </a:cubicBezTo>
                  <a:cubicBezTo>
                    <a:pt x="48094" y="786"/>
                    <a:pt x="47987" y="519"/>
                    <a:pt x="45205" y="91"/>
                  </a:cubicBezTo>
                  <a:cubicBezTo>
                    <a:pt x="42424" y="-337"/>
                    <a:pt x="39161" y="840"/>
                    <a:pt x="33704" y="1642"/>
                  </a:cubicBezTo>
                  <a:cubicBezTo>
                    <a:pt x="28302" y="2498"/>
                    <a:pt x="26483" y="4531"/>
                    <a:pt x="24129" y="9131"/>
                  </a:cubicBezTo>
                  <a:cubicBezTo>
                    <a:pt x="21776" y="13731"/>
                    <a:pt x="15089" y="12929"/>
                    <a:pt x="10382" y="16513"/>
                  </a:cubicBezTo>
                  <a:cubicBezTo>
                    <a:pt x="5675" y="20150"/>
                    <a:pt x="8135" y="20257"/>
                    <a:pt x="4284" y="23199"/>
                  </a:cubicBezTo>
                  <a:cubicBezTo>
                    <a:pt x="379" y="26141"/>
                    <a:pt x="-1546" y="32346"/>
                    <a:pt x="1503" y="35716"/>
                  </a:cubicBezTo>
                  <a:cubicBezTo>
                    <a:pt x="4552" y="39033"/>
                    <a:pt x="4445" y="44168"/>
                    <a:pt x="10650" y="46896"/>
                  </a:cubicBezTo>
                  <a:cubicBezTo>
                    <a:pt x="16908" y="49624"/>
                    <a:pt x="14447" y="52245"/>
                    <a:pt x="18834" y="54118"/>
                  </a:cubicBezTo>
                  <a:cubicBezTo>
                    <a:pt x="23220" y="55990"/>
                    <a:pt x="24022" y="53797"/>
                    <a:pt x="26590" y="57220"/>
                  </a:cubicBezTo>
                  <a:cubicBezTo>
                    <a:pt x="29158" y="60697"/>
                    <a:pt x="28890" y="64388"/>
                    <a:pt x="31458" y="67223"/>
                  </a:cubicBezTo>
                  <a:cubicBezTo>
                    <a:pt x="34025" y="70058"/>
                    <a:pt x="31618" y="73535"/>
                    <a:pt x="33544" y="75782"/>
                  </a:cubicBezTo>
                  <a:cubicBezTo>
                    <a:pt x="35470" y="78028"/>
                    <a:pt x="34239" y="80649"/>
                    <a:pt x="36486" y="83698"/>
                  </a:cubicBezTo>
                  <a:cubicBezTo>
                    <a:pt x="38305" y="86212"/>
                    <a:pt x="40444" y="85731"/>
                    <a:pt x="43226" y="82522"/>
                  </a:cubicBezTo>
                  <a:cubicBezTo>
                    <a:pt x="46275" y="78991"/>
                    <a:pt x="49645" y="79633"/>
                    <a:pt x="51464" y="75675"/>
                  </a:cubicBezTo>
                  <a:cubicBezTo>
                    <a:pt x="53978" y="70379"/>
                    <a:pt x="59808" y="64067"/>
                    <a:pt x="65158" y="55241"/>
                  </a:cubicBezTo>
                  <a:cubicBezTo>
                    <a:pt x="67618" y="51122"/>
                    <a:pt x="70025" y="48501"/>
                    <a:pt x="69116" y="42189"/>
                  </a:cubicBezTo>
                  <a:cubicBezTo>
                    <a:pt x="68207" y="35877"/>
                    <a:pt x="66869" y="36893"/>
                    <a:pt x="64195" y="31705"/>
                  </a:cubicBezTo>
                  <a:cubicBezTo>
                    <a:pt x="61520" y="26516"/>
                    <a:pt x="65104" y="25607"/>
                    <a:pt x="63071" y="20525"/>
                  </a:cubicBezTo>
                  <a:cubicBezTo>
                    <a:pt x="61039" y="15443"/>
                    <a:pt x="60129" y="14480"/>
                    <a:pt x="60343" y="10950"/>
                  </a:cubicBezTo>
                  <a:cubicBezTo>
                    <a:pt x="60557" y="7419"/>
                    <a:pt x="60664" y="6136"/>
                    <a:pt x="58043" y="4745"/>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0" name="Frihandsfigur: Form 359">
              <a:extLst>
                <a:ext uri="{FF2B5EF4-FFF2-40B4-BE49-F238E27FC236}">
                  <a16:creationId xmlns:a16="http://schemas.microsoft.com/office/drawing/2014/main" id="{6D8F6D17-CDA1-7B76-AE51-C57DEC5BF962}"/>
                </a:ext>
              </a:extLst>
            </p:cNvPr>
            <p:cNvSpPr/>
            <p:nvPr/>
          </p:nvSpPr>
          <p:spPr>
            <a:xfrm>
              <a:off x="4451094" y="5369666"/>
              <a:ext cx="14864" cy="25467"/>
            </a:xfrm>
            <a:custGeom>
              <a:avLst/>
              <a:gdLst>
                <a:gd name="connsiteX0" fmla="*/ 856 w 14864"/>
                <a:gd name="connsiteY0" fmla="*/ 23805 h 25467"/>
                <a:gd name="connsiteX1" fmla="*/ 6419 w 14864"/>
                <a:gd name="connsiteY1" fmla="*/ 24072 h 25467"/>
                <a:gd name="connsiteX2" fmla="*/ 13801 w 14864"/>
                <a:gd name="connsiteY2" fmla="*/ 13588 h 25467"/>
                <a:gd name="connsiteX3" fmla="*/ 8452 w 14864"/>
                <a:gd name="connsiteY3" fmla="*/ 1 h 25467"/>
                <a:gd name="connsiteX4" fmla="*/ 375 w 14864"/>
                <a:gd name="connsiteY4" fmla="*/ 9469 h 25467"/>
                <a:gd name="connsiteX5" fmla="*/ 1926 w 14864"/>
                <a:gd name="connsiteY5" fmla="*/ 17707 h 25467"/>
                <a:gd name="connsiteX6" fmla="*/ 802 w 14864"/>
                <a:gd name="connsiteY6" fmla="*/ 23805 h 2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4" h="25467">
                  <a:moveTo>
                    <a:pt x="856" y="23805"/>
                  </a:moveTo>
                  <a:cubicBezTo>
                    <a:pt x="1391" y="25891"/>
                    <a:pt x="3798" y="26052"/>
                    <a:pt x="6419" y="24072"/>
                  </a:cubicBezTo>
                  <a:cubicBezTo>
                    <a:pt x="8987" y="22147"/>
                    <a:pt x="11233" y="19740"/>
                    <a:pt x="13801" y="13588"/>
                  </a:cubicBezTo>
                  <a:cubicBezTo>
                    <a:pt x="16369" y="7490"/>
                    <a:pt x="14175" y="-106"/>
                    <a:pt x="8452" y="1"/>
                  </a:cubicBezTo>
                  <a:cubicBezTo>
                    <a:pt x="5082" y="1"/>
                    <a:pt x="1444" y="6580"/>
                    <a:pt x="375" y="9469"/>
                  </a:cubicBezTo>
                  <a:cubicBezTo>
                    <a:pt x="-695" y="12358"/>
                    <a:pt x="749" y="15781"/>
                    <a:pt x="1926" y="17707"/>
                  </a:cubicBezTo>
                  <a:cubicBezTo>
                    <a:pt x="3103" y="19632"/>
                    <a:pt x="375" y="21986"/>
                    <a:pt x="802" y="23805"/>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1" name="Frihandsfigur: Form 360">
              <a:extLst>
                <a:ext uri="{FF2B5EF4-FFF2-40B4-BE49-F238E27FC236}">
                  <a16:creationId xmlns:a16="http://schemas.microsoft.com/office/drawing/2014/main" id="{889C66A7-9924-C227-F7DF-A58DFDC0D1F4}"/>
                </a:ext>
              </a:extLst>
            </p:cNvPr>
            <p:cNvSpPr/>
            <p:nvPr/>
          </p:nvSpPr>
          <p:spPr>
            <a:xfrm>
              <a:off x="4385933" y="5455346"/>
              <a:ext cx="37207" cy="29638"/>
            </a:xfrm>
            <a:custGeom>
              <a:avLst/>
              <a:gdLst>
                <a:gd name="connsiteX0" fmla="*/ 276 w 37207"/>
                <a:gd name="connsiteY0" fmla="*/ 22374 h 29638"/>
                <a:gd name="connsiteX1" fmla="*/ 10225 w 37207"/>
                <a:gd name="connsiteY1" fmla="*/ 27028 h 29638"/>
                <a:gd name="connsiteX2" fmla="*/ 19319 w 37207"/>
                <a:gd name="connsiteY2" fmla="*/ 27349 h 29638"/>
                <a:gd name="connsiteX3" fmla="*/ 27556 w 37207"/>
                <a:gd name="connsiteY3" fmla="*/ 29381 h 29638"/>
                <a:gd name="connsiteX4" fmla="*/ 36222 w 37207"/>
                <a:gd name="connsiteY4" fmla="*/ 21999 h 29638"/>
                <a:gd name="connsiteX5" fmla="*/ 33708 w 37207"/>
                <a:gd name="connsiteY5" fmla="*/ 16436 h 29638"/>
                <a:gd name="connsiteX6" fmla="*/ 27717 w 37207"/>
                <a:gd name="connsiteY6" fmla="*/ 15688 h 29638"/>
                <a:gd name="connsiteX7" fmla="*/ 26272 w 37207"/>
                <a:gd name="connsiteY7" fmla="*/ 6861 h 29638"/>
                <a:gd name="connsiteX8" fmla="*/ 21191 w 37207"/>
                <a:gd name="connsiteY8" fmla="*/ 68 h 29638"/>
                <a:gd name="connsiteX9" fmla="*/ 16109 w 37207"/>
                <a:gd name="connsiteY9" fmla="*/ 1833 h 29638"/>
                <a:gd name="connsiteX10" fmla="*/ 10760 w 37207"/>
                <a:gd name="connsiteY10" fmla="*/ 2743 h 29638"/>
                <a:gd name="connsiteX11" fmla="*/ 3699 w 37207"/>
                <a:gd name="connsiteY11" fmla="*/ 6273 h 29638"/>
                <a:gd name="connsiteX12" fmla="*/ 2094 w 37207"/>
                <a:gd name="connsiteY12" fmla="*/ 14029 h 29638"/>
                <a:gd name="connsiteX13" fmla="*/ 276 w 37207"/>
                <a:gd name="connsiteY13" fmla="*/ 22267 h 2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07" h="29638">
                  <a:moveTo>
                    <a:pt x="276" y="22374"/>
                  </a:moveTo>
                  <a:cubicBezTo>
                    <a:pt x="1666" y="26814"/>
                    <a:pt x="5143" y="29649"/>
                    <a:pt x="10225" y="27028"/>
                  </a:cubicBezTo>
                  <a:cubicBezTo>
                    <a:pt x="15307" y="24407"/>
                    <a:pt x="16965" y="25102"/>
                    <a:pt x="19319" y="27349"/>
                  </a:cubicBezTo>
                  <a:cubicBezTo>
                    <a:pt x="21672" y="29649"/>
                    <a:pt x="23972" y="29970"/>
                    <a:pt x="27556" y="29381"/>
                  </a:cubicBezTo>
                  <a:cubicBezTo>
                    <a:pt x="31140" y="28793"/>
                    <a:pt x="33761" y="24567"/>
                    <a:pt x="36222" y="21999"/>
                  </a:cubicBezTo>
                  <a:cubicBezTo>
                    <a:pt x="38736" y="19432"/>
                    <a:pt x="35901" y="15795"/>
                    <a:pt x="33708" y="16436"/>
                  </a:cubicBezTo>
                  <a:cubicBezTo>
                    <a:pt x="31568" y="17078"/>
                    <a:pt x="29803" y="17292"/>
                    <a:pt x="27717" y="15688"/>
                  </a:cubicBezTo>
                  <a:cubicBezTo>
                    <a:pt x="25631" y="14083"/>
                    <a:pt x="25310" y="9376"/>
                    <a:pt x="26272" y="6861"/>
                  </a:cubicBezTo>
                  <a:cubicBezTo>
                    <a:pt x="27235" y="4347"/>
                    <a:pt x="25042" y="549"/>
                    <a:pt x="21191" y="68"/>
                  </a:cubicBezTo>
                  <a:cubicBezTo>
                    <a:pt x="19372" y="-146"/>
                    <a:pt x="18142" y="68"/>
                    <a:pt x="16109" y="1833"/>
                  </a:cubicBezTo>
                  <a:cubicBezTo>
                    <a:pt x="14023" y="3545"/>
                    <a:pt x="13862" y="3010"/>
                    <a:pt x="10760" y="2743"/>
                  </a:cubicBezTo>
                  <a:cubicBezTo>
                    <a:pt x="7657" y="2475"/>
                    <a:pt x="8032" y="5524"/>
                    <a:pt x="3699" y="6273"/>
                  </a:cubicBezTo>
                  <a:cubicBezTo>
                    <a:pt x="-687" y="7022"/>
                    <a:pt x="917" y="10659"/>
                    <a:pt x="2094" y="14029"/>
                  </a:cubicBezTo>
                  <a:cubicBezTo>
                    <a:pt x="3271" y="17453"/>
                    <a:pt x="-1115" y="17827"/>
                    <a:pt x="276" y="22267"/>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2" name="Frihandsfigur: Form 361">
              <a:extLst>
                <a:ext uri="{FF2B5EF4-FFF2-40B4-BE49-F238E27FC236}">
                  <a16:creationId xmlns:a16="http://schemas.microsoft.com/office/drawing/2014/main" id="{05D7B17D-687A-0092-60DF-4CCD91AA80F3}"/>
                </a:ext>
              </a:extLst>
            </p:cNvPr>
            <p:cNvSpPr/>
            <p:nvPr/>
          </p:nvSpPr>
          <p:spPr>
            <a:xfrm>
              <a:off x="4458005" y="5472609"/>
              <a:ext cx="35184" cy="29598"/>
            </a:xfrm>
            <a:custGeom>
              <a:avLst/>
              <a:gdLst>
                <a:gd name="connsiteX0" fmla="*/ 25452 w 35184"/>
                <a:gd name="connsiteY0" fmla="*/ 29503 h 29598"/>
                <a:gd name="connsiteX1" fmla="*/ 34920 w 35184"/>
                <a:gd name="connsiteY1" fmla="*/ 22763 h 29598"/>
                <a:gd name="connsiteX2" fmla="*/ 32941 w 35184"/>
                <a:gd name="connsiteY2" fmla="*/ 16398 h 29598"/>
                <a:gd name="connsiteX3" fmla="*/ 27431 w 35184"/>
                <a:gd name="connsiteY3" fmla="*/ 7251 h 29598"/>
                <a:gd name="connsiteX4" fmla="*/ 13363 w 35184"/>
                <a:gd name="connsiteY4" fmla="*/ 29 h 29598"/>
                <a:gd name="connsiteX5" fmla="*/ 4590 w 35184"/>
                <a:gd name="connsiteY5" fmla="*/ 7251 h 29598"/>
                <a:gd name="connsiteX6" fmla="*/ 43 w 35184"/>
                <a:gd name="connsiteY6" fmla="*/ 15381 h 29598"/>
                <a:gd name="connsiteX7" fmla="*/ 9511 w 35184"/>
                <a:gd name="connsiteY7" fmla="*/ 24368 h 29598"/>
                <a:gd name="connsiteX8" fmla="*/ 25505 w 35184"/>
                <a:gd name="connsiteY8" fmla="*/ 29557 h 2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84" h="29598">
                  <a:moveTo>
                    <a:pt x="25452" y="29503"/>
                  </a:moveTo>
                  <a:cubicBezTo>
                    <a:pt x="33904" y="30359"/>
                    <a:pt x="33690" y="25224"/>
                    <a:pt x="34920" y="22763"/>
                  </a:cubicBezTo>
                  <a:cubicBezTo>
                    <a:pt x="36150" y="20303"/>
                    <a:pt x="32673" y="19072"/>
                    <a:pt x="32941" y="16398"/>
                  </a:cubicBezTo>
                  <a:cubicBezTo>
                    <a:pt x="33208" y="13723"/>
                    <a:pt x="31282" y="10567"/>
                    <a:pt x="27431" y="7251"/>
                  </a:cubicBezTo>
                  <a:cubicBezTo>
                    <a:pt x="23526" y="3934"/>
                    <a:pt x="19568" y="-399"/>
                    <a:pt x="13363" y="29"/>
                  </a:cubicBezTo>
                  <a:cubicBezTo>
                    <a:pt x="8067" y="404"/>
                    <a:pt x="6783" y="4202"/>
                    <a:pt x="4590" y="7251"/>
                  </a:cubicBezTo>
                  <a:cubicBezTo>
                    <a:pt x="2343" y="10300"/>
                    <a:pt x="632" y="10300"/>
                    <a:pt x="43" y="15381"/>
                  </a:cubicBezTo>
                  <a:cubicBezTo>
                    <a:pt x="-492" y="20463"/>
                    <a:pt x="4002" y="23833"/>
                    <a:pt x="9511" y="24368"/>
                  </a:cubicBezTo>
                  <a:cubicBezTo>
                    <a:pt x="14967" y="24903"/>
                    <a:pt x="17107" y="28701"/>
                    <a:pt x="25505" y="29557"/>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3" name="Frihandsfigur: Form 362">
              <a:extLst>
                <a:ext uri="{FF2B5EF4-FFF2-40B4-BE49-F238E27FC236}">
                  <a16:creationId xmlns:a16="http://schemas.microsoft.com/office/drawing/2014/main" id="{60673ECA-EF8A-E2BF-96B9-E9850E594D92}"/>
                </a:ext>
              </a:extLst>
            </p:cNvPr>
            <p:cNvSpPr/>
            <p:nvPr/>
          </p:nvSpPr>
          <p:spPr>
            <a:xfrm>
              <a:off x="4264814" y="5485063"/>
              <a:ext cx="73921" cy="44446"/>
            </a:xfrm>
            <a:custGeom>
              <a:avLst/>
              <a:gdLst>
                <a:gd name="connsiteX0" fmla="*/ 21419 w 73921"/>
                <a:gd name="connsiteY0" fmla="*/ 27426 h 44446"/>
                <a:gd name="connsiteX1" fmla="*/ 22168 w 73921"/>
                <a:gd name="connsiteY1" fmla="*/ 34005 h 44446"/>
                <a:gd name="connsiteX2" fmla="*/ 29550 w 73921"/>
                <a:gd name="connsiteY2" fmla="*/ 31117 h 44446"/>
                <a:gd name="connsiteX3" fmla="*/ 36878 w 73921"/>
                <a:gd name="connsiteY3" fmla="*/ 26677 h 44446"/>
                <a:gd name="connsiteX4" fmla="*/ 31155 w 73921"/>
                <a:gd name="connsiteY4" fmla="*/ 35931 h 44446"/>
                <a:gd name="connsiteX5" fmla="*/ 33829 w 73921"/>
                <a:gd name="connsiteY5" fmla="*/ 44383 h 44446"/>
                <a:gd name="connsiteX6" fmla="*/ 41051 w 73921"/>
                <a:gd name="connsiteY6" fmla="*/ 40050 h 44446"/>
                <a:gd name="connsiteX7" fmla="*/ 48379 w 73921"/>
                <a:gd name="connsiteY7" fmla="*/ 34112 h 44446"/>
                <a:gd name="connsiteX8" fmla="*/ 55333 w 73921"/>
                <a:gd name="connsiteY8" fmla="*/ 25340 h 44446"/>
                <a:gd name="connsiteX9" fmla="*/ 65871 w 73921"/>
                <a:gd name="connsiteY9" fmla="*/ 17262 h 44446"/>
                <a:gd name="connsiteX10" fmla="*/ 73788 w 73921"/>
                <a:gd name="connsiteY10" fmla="*/ 12127 h 44446"/>
                <a:gd name="connsiteX11" fmla="*/ 71220 w 73921"/>
                <a:gd name="connsiteY11" fmla="*/ 5815 h 44446"/>
                <a:gd name="connsiteX12" fmla="*/ 61217 w 73921"/>
                <a:gd name="connsiteY12" fmla="*/ 894 h 44446"/>
                <a:gd name="connsiteX13" fmla="*/ 45384 w 73921"/>
                <a:gd name="connsiteY13" fmla="*/ 2178 h 44446"/>
                <a:gd name="connsiteX14" fmla="*/ 35862 w 73921"/>
                <a:gd name="connsiteY14" fmla="*/ 5815 h 44446"/>
                <a:gd name="connsiteX15" fmla="*/ 30780 w 73921"/>
                <a:gd name="connsiteY15" fmla="*/ 4692 h 44446"/>
                <a:gd name="connsiteX16" fmla="*/ 24843 w 73921"/>
                <a:gd name="connsiteY16" fmla="*/ 894 h 44446"/>
                <a:gd name="connsiteX17" fmla="*/ 24308 w 73921"/>
                <a:gd name="connsiteY17" fmla="*/ 9346 h 44446"/>
                <a:gd name="connsiteX18" fmla="*/ 25806 w 73921"/>
                <a:gd name="connsiteY18" fmla="*/ 17958 h 44446"/>
                <a:gd name="connsiteX19" fmla="*/ 17354 w 73921"/>
                <a:gd name="connsiteY19" fmla="*/ 20258 h 44446"/>
                <a:gd name="connsiteX20" fmla="*/ 9223 w 73921"/>
                <a:gd name="connsiteY20" fmla="*/ 25447 h 44446"/>
                <a:gd name="connsiteX21" fmla="*/ 130 w 73921"/>
                <a:gd name="connsiteY21" fmla="*/ 33417 h 44446"/>
                <a:gd name="connsiteX22" fmla="*/ 8902 w 73921"/>
                <a:gd name="connsiteY22" fmla="*/ 36091 h 44446"/>
                <a:gd name="connsiteX23" fmla="*/ 21419 w 73921"/>
                <a:gd name="connsiteY23" fmla="*/ 27479 h 4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921" h="44446">
                  <a:moveTo>
                    <a:pt x="21419" y="27426"/>
                  </a:moveTo>
                  <a:cubicBezTo>
                    <a:pt x="23666" y="28923"/>
                    <a:pt x="20136" y="32400"/>
                    <a:pt x="22168" y="34005"/>
                  </a:cubicBezTo>
                  <a:cubicBezTo>
                    <a:pt x="24201" y="35557"/>
                    <a:pt x="26876" y="34540"/>
                    <a:pt x="29550" y="31117"/>
                  </a:cubicBezTo>
                  <a:cubicBezTo>
                    <a:pt x="32225" y="27693"/>
                    <a:pt x="34471" y="24377"/>
                    <a:pt x="36878" y="26677"/>
                  </a:cubicBezTo>
                  <a:cubicBezTo>
                    <a:pt x="39286" y="28977"/>
                    <a:pt x="34364" y="31866"/>
                    <a:pt x="31155" y="35931"/>
                  </a:cubicBezTo>
                  <a:cubicBezTo>
                    <a:pt x="27892" y="39996"/>
                    <a:pt x="30513" y="45078"/>
                    <a:pt x="33829" y="44383"/>
                  </a:cubicBezTo>
                  <a:cubicBezTo>
                    <a:pt x="37146" y="43634"/>
                    <a:pt x="38751" y="42831"/>
                    <a:pt x="41051" y="40050"/>
                  </a:cubicBezTo>
                  <a:cubicBezTo>
                    <a:pt x="43351" y="37268"/>
                    <a:pt x="45705" y="35610"/>
                    <a:pt x="48379" y="34112"/>
                  </a:cubicBezTo>
                  <a:cubicBezTo>
                    <a:pt x="51054" y="32614"/>
                    <a:pt x="53354" y="29833"/>
                    <a:pt x="55333" y="25340"/>
                  </a:cubicBezTo>
                  <a:cubicBezTo>
                    <a:pt x="57259" y="20793"/>
                    <a:pt x="59291" y="18279"/>
                    <a:pt x="65871" y="17262"/>
                  </a:cubicBezTo>
                  <a:cubicBezTo>
                    <a:pt x="72450" y="16246"/>
                    <a:pt x="73413" y="13946"/>
                    <a:pt x="73788" y="12127"/>
                  </a:cubicBezTo>
                  <a:cubicBezTo>
                    <a:pt x="74216" y="10308"/>
                    <a:pt x="73681" y="7045"/>
                    <a:pt x="71220" y="5815"/>
                  </a:cubicBezTo>
                  <a:cubicBezTo>
                    <a:pt x="66031" y="3194"/>
                    <a:pt x="65871" y="894"/>
                    <a:pt x="61217" y="894"/>
                  </a:cubicBezTo>
                  <a:cubicBezTo>
                    <a:pt x="56563" y="894"/>
                    <a:pt x="51856" y="4531"/>
                    <a:pt x="45384" y="2178"/>
                  </a:cubicBezTo>
                  <a:cubicBezTo>
                    <a:pt x="38911" y="-122"/>
                    <a:pt x="38002" y="2445"/>
                    <a:pt x="35862" y="5815"/>
                  </a:cubicBezTo>
                  <a:cubicBezTo>
                    <a:pt x="33722" y="9132"/>
                    <a:pt x="30780" y="8757"/>
                    <a:pt x="30780" y="4692"/>
                  </a:cubicBezTo>
                  <a:cubicBezTo>
                    <a:pt x="30780" y="627"/>
                    <a:pt x="26608" y="-1246"/>
                    <a:pt x="24843" y="894"/>
                  </a:cubicBezTo>
                  <a:cubicBezTo>
                    <a:pt x="23078" y="3034"/>
                    <a:pt x="23720" y="5815"/>
                    <a:pt x="24308" y="9346"/>
                  </a:cubicBezTo>
                  <a:cubicBezTo>
                    <a:pt x="24843" y="12876"/>
                    <a:pt x="28266" y="15069"/>
                    <a:pt x="25806" y="17958"/>
                  </a:cubicBezTo>
                  <a:cubicBezTo>
                    <a:pt x="23292" y="20846"/>
                    <a:pt x="21152" y="20365"/>
                    <a:pt x="17354" y="20258"/>
                  </a:cubicBezTo>
                  <a:cubicBezTo>
                    <a:pt x="13556" y="20151"/>
                    <a:pt x="14198" y="22184"/>
                    <a:pt x="9223" y="25447"/>
                  </a:cubicBezTo>
                  <a:cubicBezTo>
                    <a:pt x="4249" y="28710"/>
                    <a:pt x="-887" y="29993"/>
                    <a:pt x="130" y="33417"/>
                  </a:cubicBezTo>
                  <a:cubicBezTo>
                    <a:pt x="1146" y="36840"/>
                    <a:pt x="4944" y="39247"/>
                    <a:pt x="8902" y="36091"/>
                  </a:cubicBezTo>
                  <a:cubicBezTo>
                    <a:pt x="12861" y="32935"/>
                    <a:pt x="19173" y="25981"/>
                    <a:pt x="21419" y="27479"/>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4" name="Frihandsfigur: Form 363">
              <a:extLst>
                <a:ext uri="{FF2B5EF4-FFF2-40B4-BE49-F238E27FC236}">
                  <a16:creationId xmlns:a16="http://schemas.microsoft.com/office/drawing/2014/main" id="{EC587F24-2382-378C-5FEB-A0BEA4D7844C}"/>
                </a:ext>
              </a:extLst>
            </p:cNvPr>
            <p:cNvSpPr/>
            <p:nvPr/>
          </p:nvSpPr>
          <p:spPr>
            <a:xfrm>
              <a:off x="4255101" y="5478523"/>
              <a:ext cx="23484" cy="35501"/>
            </a:xfrm>
            <a:custGeom>
              <a:avLst/>
              <a:gdLst>
                <a:gd name="connsiteX0" fmla="*/ 19685 w 23484"/>
                <a:gd name="connsiteY0" fmla="*/ 27066 h 35501"/>
                <a:gd name="connsiteX1" fmla="*/ 21503 w 23484"/>
                <a:gd name="connsiteY1" fmla="*/ 16528 h 35501"/>
                <a:gd name="connsiteX2" fmla="*/ 18240 w 23484"/>
                <a:gd name="connsiteY2" fmla="*/ 8184 h 35501"/>
                <a:gd name="connsiteX3" fmla="*/ 22252 w 23484"/>
                <a:gd name="connsiteY3" fmla="*/ 3744 h 35501"/>
                <a:gd name="connsiteX4" fmla="*/ 22466 w 23484"/>
                <a:gd name="connsiteY4" fmla="*/ 267 h 35501"/>
                <a:gd name="connsiteX5" fmla="*/ 11073 w 23484"/>
                <a:gd name="connsiteY5" fmla="*/ 5188 h 35501"/>
                <a:gd name="connsiteX6" fmla="*/ 3905 w 23484"/>
                <a:gd name="connsiteY6" fmla="*/ 10163 h 35501"/>
                <a:gd name="connsiteX7" fmla="*/ 8986 w 23484"/>
                <a:gd name="connsiteY7" fmla="*/ 11714 h 35501"/>
                <a:gd name="connsiteX8" fmla="*/ 11233 w 23484"/>
                <a:gd name="connsiteY8" fmla="*/ 19791 h 35501"/>
                <a:gd name="connsiteX9" fmla="*/ 3637 w 23484"/>
                <a:gd name="connsiteY9" fmla="*/ 26852 h 35501"/>
                <a:gd name="connsiteX10" fmla="*/ 2246 w 23484"/>
                <a:gd name="connsiteY10" fmla="*/ 34876 h 35501"/>
                <a:gd name="connsiteX11" fmla="*/ 10966 w 23484"/>
                <a:gd name="connsiteY11" fmla="*/ 32469 h 35501"/>
                <a:gd name="connsiteX12" fmla="*/ 19738 w 23484"/>
                <a:gd name="connsiteY12" fmla="*/ 27120 h 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4" h="35501">
                  <a:moveTo>
                    <a:pt x="19685" y="27066"/>
                  </a:moveTo>
                  <a:cubicBezTo>
                    <a:pt x="21290" y="23857"/>
                    <a:pt x="23215" y="19845"/>
                    <a:pt x="21503" y="16528"/>
                  </a:cubicBezTo>
                  <a:cubicBezTo>
                    <a:pt x="19792" y="13212"/>
                    <a:pt x="17278" y="10805"/>
                    <a:pt x="18240" y="8184"/>
                  </a:cubicBezTo>
                  <a:cubicBezTo>
                    <a:pt x="19150" y="5616"/>
                    <a:pt x="20434" y="4974"/>
                    <a:pt x="22252" y="3744"/>
                  </a:cubicBezTo>
                  <a:cubicBezTo>
                    <a:pt x="24071" y="2513"/>
                    <a:pt x="23643" y="909"/>
                    <a:pt x="22466" y="267"/>
                  </a:cubicBezTo>
                  <a:cubicBezTo>
                    <a:pt x="19685" y="-1231"/>
                    <a:pt x="15780" y="4011"/>
                    <a:pt x="11073" y="5188"/>
                  </a:cubicBezTo>
                  <a:cubicBezTo>
                    <a:pt x="6365" y="6365"/>
                    <a:pt x="3477" y="7809"/>
                    <a:pt x="3905" y="10163"/>
                  </a:cubicBezTo>
                  <a:cubicBezTo>
                    <a:pt x="4333" y="12517"/>
                    <a:pt x="6472" y="11447"/>
                    <a:pt x="8986" y="11714"/>
                  </a:cubicBezTo>
                  <a:cubicBezTo>
                    <a:pt x="11501" y="11928"/>
                    <a:pt x="14068" y="17384"/>
                    <a:pt x="11233" y="19791"/>
                  </a:cubicBezTo>
                  <a:cubicBezTo>
                    <a:pt x="8398" y="22145"/>
                    <a:pt x="7435" y="25836"/>
                    <a:pt x="3637" y="26852"/>
                  </a:cubicBezTo>
                  <a:cubicBezTo>
                    <a:pt x="-161" y="27815"/>
                    <a:pt x="-1551" y="33004"/>
                    <a:pt x="2246" y="34876"/>
                  </a:cubicBezTo>
                  <a:cubicBezTo>
                    <a:pt x="6044" y="36748"/>
                    <a:pt x="8612" y="33967"/>
                    <a:pt x="10966" y="32469"/>
                  </a:cubicBezTo>
                  <a:cubicBezTo>
                    <a:pt x="13319" y="30971"/>
                    <a:pt x="18134" y="30276"/>
                    <a:pt x="19738" y="27120"/>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5" name="Frihandsfigur: Form 364">
              <a:extLst>
                <a:ext uri="{FF2B5EF4-FFF2-40B4-BE49-F238E27FC236}">
                  <a16:creationId xmlns:a16="http://schemas.microsoft.com/office/drawing/2014/main" id="{F5EE1235-C08B-BC1D-1F26-DA2298F8ED52}"/>
                </a:ext>
              </a:extLst>
            </p:cNvPr>
            <p:cNvSpPr/>
            <p:nvPr/>
          </p:nvSpPr>
          <p:spPr>
            <a:xfrm>
              <a:off x="4300135" y="5498156"/>
              <a:ext cx="163990" cy="160259"/>
            </a:xfrm>
            <a:custGeom>
              <a:avLst/>
              <a:gdLst>
                <a:gd name="connsiteX0" fmla="*/ 156202 w 163990"/>
                <a:gd name="connsiteY0" fmla="*/ 63331 h 160259"/>
                <a:gd name="connsiteX1" fmla="*/ 162460 w 163990"/>
                <a:gd name="connsiteY1" fmla="*/ 53168 h 160259"/>
                <a:gd name="connsiteX2" fmla="*/ 161283 w 163990"/>
                <a:gd name="connsiteY2" fmla="*/ 47123 h 160259"/>
                <a:gd name="connsiteX3" fmla="*/ 155292 w 163990"/>
                <a:gd name="connsiteY3" fmla="*/ 43860 h 160259"/>
                <a:gd name="connsiteX4" fmla="*/ 153099 w 163990"/>
                <a:gd name="connsiteY4" fmla="*/ 39046 h 160259"/>
                <a:gd name="connsiteX5" fmla="*/ 153741 w 163990"/>
                <a:gd name="connsiteY5" fmla="*/ 26261 h 160259"/>
                <a:gd name="connsiteX6" fmla="*/ 146520 w 163990"/>
                <a:gd name="connsiteY6" fmla="*/ 20056 h 160259"/>
                <a:gd name="connsiteX7" fmla="*/ 140101 w 163990"/>
                <a:gd name="connsiteY7" fmla="*/ 17489 h 160259"/>
                <a:gd name="connsiteX8" fmla="*/ 136142 w 163990"/>
                <a:gd name="connsiteY8" fmla="*/ 11177 h 160259"/>
                <a:gd name="connsiteX9" fmla="*/ 128386 w 163990"/>
                <a:gd name="connsiteY9" fmla="*/ 14814 h 160259"/>
                <a:gd name="connsiteX10" fmla="*/ 119506 w 163990"/>
                <a:gd name="connsiteY10" fmla="*/ 14921 h 160259"/>
                <a:gd name="connsiteX11" fmla="*/ 112392 w 163990"/>
                <a:gd name="connsiteY11" fmla="*/ 12674 h 160259"/>
                <a:gd name="connsiteX12" fmla="*/ 106882 w 163990"/>
                <a:gd name="connsiteY12" fmla="*/ 8074 h 160259"/>
                <a:gd name="connsiteX13" fmla="*/ 98377 w 163990"/>
                <a:gd name="connsiteY13" fmla="*/ 6095 h 160259"/>
                <a:gd name="connsiteX14" fmla="*/ 92119 w 163990"/>
                <a:gd name="connsiteY14" fmla="*/ 10053 h 160259"/>
                <a:gd name="connsiteX15" fmla="*/ 85004 w 163990"/>
                <a:gd name="connsiteY15" fmla="*/ 9091 h 160259"/>
                <a:gd name="connsiteX16" fmla="*/ 64624 w 163990"/>
                <a:gd name="connsiteY16" fmla="*/ 264 h 160259"/>
                <a:gd name="connsiteX17" fmla="*/ 52481 w 163990"/>
                <a:gd name="connsiteY17" fmla="*/ 6737 h 160259"/>
                <a:gd name="connsiteX18" fmla="*/ 45367 w 163990"/>
                <a:gd name="connsiteY18" fmla="*/ 16526 h 160259"/>
                <a:gd name="connsiteX19" fmla="*/ 41676 w 163990"/>
                <a:gd name="connsiteY19" fmla="*/ 25780 h 160259"/>
                <a:gd name="connsiteX20" fmla="*/ 33331 w 163990"/>
                <a:gd name="connsiteY20" fmla="*/ 29685 h 160259"/>
                <a:gd name="connsiteX21" fmla="*/ 23542 w 163990"/>
                <a:gd name="connsiteY21" fmla="*/ 38564 h 160259"/>
                <a:gd name="connsiteX22" fmla="*/ 12791 w 163990"/>
                <a:gd name="connsiteY22" fmla="*/ 43111 h 160259"/>
                <a:gd name="connsiteX23" fmla="*/ 8511 w 163990"/>
                <a:gd name="connsiteY23" fmla="*/ 49423 h 160259"/>
                <a:gd name="connsiteX24" fmla="*/ 6 w 163990"/>
                <a:gd name="connsiteY24" fmla="*/ 55147 h 160259"/>
                <a:gd name="connsiteX25" fmla="*/ 9367 w 163990"/>
                <a:gd name="connsiteY25" fmla="*/ 54665 h 160259"/>
                <a:gd name="connsiteX26" fmla="*/ 17337 w 163990"/>
                <a:gd name="connsiteY26" fmla="*/ 56056 h 160259"/>
                <a:gd name="connsiteX27" fmla="*/ 30657 w 163990"/>
                <a:gd name="connsiteY27" fmla="*/ 57500 h 160259"/>
                <a:gd name="connsiteX28" fmla="*/ 42051 w 163990"/>
                <a:gd name="connsiteY28" fmla="*/ 54505 h 160259"/>
                <a:gd name="connsiteX29" fmla="*/ 51519 w 163990"/>
                <a:gd name="connsiteY29" fmla="*/ 54237 h 160259"/>
                <a:gd name="connsiteX30" fmla="*/ 62698 w 163990"/>
                <a:gd name="connsiteY30" fmla="*/ 54986 h 160259"/>
                <a:gd name="connsiteX31" fmla="*/ 69171 w 163990"/>
                <a:gd name="connsiteY31" fmla="*/ 64347 h 160259"/>
                <a:gd name="connsiteX32" fmla="*/ 76927 w 163990"/>
                <a:gd name="connsiteY32" fmla="*/ 73976 h 160259"/>
                <a:gd name="connsiteX33" fmla="*/ 69224 w 163990"/>
                <a:gd name="connsiteY33" fmla="*/ 80716 h 160259"/>
                <a:gd name="connsiteX34" fmla="*/ 64143 w 163990"/>
                <a:gd name="connsiteY34" fmla="*/ 92270 h 160259"/>
                <a:gd name="connsiteX35" fmla="*/ 56761 w 163990"/>
                <a:gd name="connsiteY35" fmla="*/ 93447 h 160259"/>
                <a:gd name="connsiteX36" fmla="*/ 53230 w 163990"/>
                <a:gd name="connsiteY36" fmla="*/ 100668 h 160259"/>
                <a:gd name="connsiteX37" fmla="*/ 46758 w 163990"/>
                <a:gd name="connsiteY37" fmla="*/ 106124 h 160259"/>
                <a:gd name="connsiteX38" fmla="*/ 40553 w 163990"/>
                <a:gd name="connsiteY38" fmla="*/ 114469 h 160259"/>
                <a:gd name="connsiteX39" fmla="*/ 34508 w 163990"/>
                <a:gd name="connsiteY39" fmla="*/ 116127 h 160259"/>
                <a:gd name="connsiteX40" fmla="*/ 30175 w 163990"/>
                <a:gd name="connsiteY40" fmla="*/ 108371 h 160259"/>
                <a:gd name="connsiteX41" fmla="*/ 22954 w 163990"/>
                <a:gd name="connsiteY41" fmla="*/ 101150 h 160259"/>
                <a:gd name="connsiteX42" fmla="*/ 17605 w 163990"/>
                <a:gd name="connsiteY42" fmla="*/ 94196 h 160259"/>
                <a:gd name="connsiteX43" fmla="*/ 13700 w 163990"/>
                <a:gd name="connsiteY43" fmla="*/ 101952 h 160259"/>
                <a:gd name="connsiteX44" fmla="*/ 5088 w 163990"/>
                <a:gd name="connsiteY44" fmla="*/ 107301 h 160259"/>
                <a:gd name="connsiteX45" fmla="*/ 6 w 163990"/>
                <a:gd name="connsiteY45" fmla="*/ 113988 h 160259"/>
                <a:gd name="connsiteX46" fmla="*/ 4285 w 163990"/>
                <a:gd name="connsiteY46" fmla="*/ 122493 h 160259"/>
                <a:gd name="connsiteX47" fmla="*/ 12791 w 163990"/>
                <a:gd name="connsiteY47" fmla="*/ 130945 h 160259"/>
                <a:gd name="connsiteX48" fmla="*/ 21884 w 163990"/>
                <a:gd name="connsiteY48" fmla="*/ 136240 h 160259"/>
                <a:gd name="connsiteX49" fmla="*/ 31513 w 163990"/>
                <a:gd name="connsiteY49" fmla="*/ 132603 h 160259"/>
                <a:gd name="connsiteX50" fmla="*/ 38360 w 163990"/>
                <a:gd name="connsiteY50" fmla="*/ 134635 h 160259"/>
                <a:gd name="connsiteX51" fmla="*/ 44404 w 163990"/>
                <a:gd name="connsiteY51" fmla="*/ 127414 h 160259"/>
                <a:gd name="connsiteX52" fmla="*/ 52481 w 163990"/>
                <a:gd name="connsiteY52" fmla="*/ 123723 h 160259"/>
                <a:gd name="connsiteX53" fmla="*/ 61361 w 163990"/>
                <a:gd name="connsiteY53" fmla="*/ 131586 h 160259"/>
                <a:gd name="connsiteX54" fmla="*/ 72487 w 163990"/>
                <a:gd name="connsiteY54" fmla="*/ 131212 h 160259"/>
                <a:gd name="connsiteX55" fmla="*/ 82865 w 163990"/>
                <a:gd name="connsiteY55" fmla="*/ 130837 h 160259"/>
                <a:gd name="connsiteX56" fmla="*/ 92654 w 163990"/>
                <a:gd name="connsiteY56" fmla="*/ 130837 h 160259"/>
                <a:gd name="connsiteX57" fmla="*/ 92921 w 163990"/>
                <a:gd name="connsiteY57" fmla="*/ 135652 h 160259"/>
                <a:gd name="connsiteX58" fmla="*/ 85004 w 163990"/>
                <a:gd name="connsiteY58" fmla="*/ 143996 h 160259"/>
                <a:gd name="connsiteX59" fmla="*/ 79174 w 163990"/>
                <a:gd name="connsiteY59" fmla="*/ 150201 h 160259"/>
                <a:gd name="connsiteX60" fmla="*/ 78639 w 163990"/>
                <a:gd name="connsiteY60" fmla="*/ 158172 h 160259"/>
                <a:gd name="connsiteX61" fmla="*/ 86823 w 163990"/>
                <a:gd name="connsiteY61" fmla="*/ 159135 h 160259"/>
                <a:gd name="connsiteX62" fmla="*/ 99233 w 163990"/>
                <a:gd name="connsiteY62" fmla="*/ 157797 h 160259"/>
                <a:gd name="connsiteX63" fmla="*/ 107364 w 163990"/>
                <a:gd name="connsiteY63" fmla="*/ 150629 h 160259"/>
                <a:gd name="connsiteX64" fmla="*/ 116939 w 163990"/>
                <a:gd name="connsiteY64" fmla="*/ 152020 h 160259"/>
                <a:gd name="connsiteX65" fmla="*/ 118490 w 163990"/>
                <a:gd name="connsiteY65" fmla="*/ 144157 h 160259"/>
                <a:gd name="connsiteX66" fmla="*/ 122448 w 163990"/>
                <a:gd name="connsiteY66" fmla="*/ 134421 h 160259"/>
                <a:gd name="connsiteX67" fmla="*/ 129616 w 163990"/>
                <a:gd name="connsiteY67" fmla="*/ 124151 h 160259"/>
                <a:gd name="connsiteX68" fmla="*/ 137961 w 163990"/>
                <a:gd name="connsiteY68" fmla="*/ 118588 h 160259"/>
                <a:gd name="connsiteX69" fmla="*/ 140582 w 163990"/>
                <a:gd name="connsiteY69" fmla="*/ 113988 h 160259"/>
                <a:gd name="connsiteX70" fmla="*/ 139619 w 163990"/>
                <a:gd name="connsiteY70" fmla="*/ 97726 h 160259"/>
                <a:gd name="connsiteX71" fmla="*/ 145717 w 163990"/>
                <a:gd name="connsiteY71" fmla="*/ 93607 h 160259"/>
                <a:gd name="connsiteX72" fmla="*/ 147857 w 163990"/>
                <a:gd name="connsiteY72" fmla="*/ 101685 h 160259"/>
                <a:gd name="connsiteX73" fmla="*/ 153099 w 163990"/>
                <a:gd name="connsiteY73" fmla="*/ 94677 h 160259"/>
                <a:gd name="connsiteX74" fmla="*/ 154276 w 163990"/>
                <a:gd name="connsiteY74" fmla="*/ 87028 h 160259"/>
                <a:gd name="connsiteX75" fmla="*/ 152404 w 163990"/>
                <a:gd name="connsiteY75" fmla="*/ 81465 h 160259"/>
                <a:gd name="connsiteX76" fmla="*/ 151334 w 163990"/>
                <a:gd name="connsiteY76" fmla="*/ 73494 h 160259"/>
                <a:gd name="connsiteX77" fmla="*/ 156362 w 163990"/>
                <a:gd name="connsiteY77" fmla="*/ 63224 h 1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3990" h="160259">
                  <a:moveTo>
                    <a:pt x="156202" y="63331"/>
                  </a:moveTo>
                  <a:cubicBezTo>
                    <a:pt x="158074" y="60442"/>
                    <a:pt x="160000" y="55521"/>
                    <a:pt x="162460" y="53168"/>
                  </a:cubicBezTo>
                  <a:cubicBezTo>
                    <a:pt x="164921" y="50868"/>
                    <a:pt x="164332" y="47872"/>
                    <a:pt x="161283" y="47123"/>
                  </a:cubicBezTo>
                  <a:cubicBezTo>
                    <a:pt x="158234" y="46374"/>
                    <a:pt x="155934" y="46160"/>
                    <a:pt x="155292" y="43860"/>
                  </a:cubicBezTo>
                  <a:cubicBezTo>
                    <a:pt x="154650" y="41560"/>
                    <a:pt x="152190" y="41453"/>
                    <a:pt x="153099" y="39046"/>
                  </a:cubicBezTo>
                  <a:cubicBezTo>
                    <a:pt x="154008" y="36639"/>
                    <a:pt x="156576" y="30380"/>
                    <a:pt x="153741" y="26261"/>
                  </a:cubicBezTo>
                  <a:cubicBezTo>
                    <a:pt x="150906" y="22142"/>
                    <a:pt x="149301" y="20163"/>
                    <a:pt x="146520" y="20056"/>
                  </a:cubicBezTo>
                  <a:cubicBezTo>
                    <a:pt x="143738" y="19949"/>
                    <a:pt x="141438" y="19842"/>
                    <a:pt x="140101" y="17489"/>
                  </a:cubicBezTo>
                  <a:cubicBezTo>
                    <a:pt x="138763" y="15135"/>
                    <a:pt x="139245" y="12086"/>
                    <a:pt x="136142" y="11177"/>
                  </a:cubicBezTo>
                  <a:cubicBezTo>
                    <a:pt x="132986" y="10321"/>
                    <a:pt x="130847" y="12995"/>
                    <a:pt x="128386" y="14814"/>
                  </a:cubicBezTo>
                  <a:cubicBezTo>
                    <a:pt x="125925" y="16686"/>
                    <a:pt x="122716" y="17382"/>
                    <a:pt x="119506" y="14921"/>
                  </a:cubicBezTo>
                  <a:cubicBezTo>
                    <a:pt x="116243" y="12407"/>
                    <a:pt x="115334" y="15295"/>
                    <a:pt x="112392" y="12674"/>
                  </a:cubicBezTo>
                  <a:cubicBezTo>
                    <a:pt x="109450" y="10107"/>
                    <a:pt x="109396" y="9198"/>
                    <a:pt x="106882" y="8074"/>
                  </a:cubicBezTo>
                  <a:cubicBezTo>
                    <a:pt x="104368" y="6951"/>
                    <a:pt x="101747" y="4223"/>
                    <a:pt x="98377" y="6095"/>
                  </a:cubicBezTo>
                  <a:cubicBezTo>
                    <a:pt x="95007" y="7967"/>
                    <a:pt x="95382" y="9304"/>
                    <a:pt x="92119" y="10053"/>
                  </a:cubicBezTo>
                  <a:cubicBezTo>
                    <a:pt x="88856" y="10802"/>
                    <a:pt x="86983" y="9625"/>
                    <a:pt x="85004" y="9091"/>
                  </a:cubicBezTo>
                  <a:cubicBezTo>
                    <a:pt x="76981" y="7004"/>
                    <a:pt x="72434" y="-1608"/>
                    <a:pt x="64624" y="264"/>
                  </a:cubicBezTo>
                  <a:cubicBezTo>
                    <a:pt x="56868" y="2137"/>
                    <a:pt x="57670" y="4544"/>
                    <a:pt x="52481" y="6737"/>
                  </a:cubicBezTo>
                  <a:cubicBezTo>
                    <a:pt x="47293" y="8930"/>
                    <a:pt x="46383" y="12674"/>
                    <a:pt x="45367" y="16526"/>
                  </a:cubicBezTo>
                  <a:cubicBezTo>
                    <a:pt x="44351" y="20431"/>
                    <a:pt x="41462" y="21715"/>
                    <a:pt x="41676" y="25780"/>
                  </a:cubicBezTo>
                  <a:cubicBezTo>
                    <a:pt x="41837" y="29845"/>
                    <a:pt x="37343" y="27545"/>
                    <a:pt x="33331" y="29685"/>
                  </a:cubicBezTo>
                  <a:cubicBezTo>
                    <a:pt x="29373" y="31825"/>
                    <a:pt x="27875" y="34660"/>
                    <a:pt x="23542" y="38564"/>
                  </a:cubicBezTo>
                  <a:cubicBezTo>
                    <a:pt x="19210" y="42469"/>
                    <a:pt x="16321" y="42523"/>
                    <a:pt x="12791" y="43111"/>
                  </a:cubicBezTo>
                  <a:cubicBezTo>
                    <a:pt x="9260" y="43646"/>
                    <a:pt x="10865" y="46374"/>
                    <a:pt x="8511" y="49423"/>
                  </a:cubicBezTo>
                  <a:cubicBezTo>
                    <a:pt x="6211" y="52472"/>
                    <a:pt x="-208" y="51563"/>
                    <a:pt x="6" y="55147"/>
                  </a:cubicBezTo>
                  <a:cubicBezTo>
                    <a:pt x="167" y="58784"/>
                    <a:pt x="4660" y="57928"/>
                    <a:pt x="9367" y="54665"/>
                  </a:cubicBezTo>
                  <a:cubicBezTo>
                    <a:pt x="14074" y="51402"/>
                    <a:pt x="14074" y="54184"/>
                    <a:pt x="17337" y="56056"/>
                  </a:cubicBezTo>
                  <a:cubicBezTo>
                    <a:pt x="20600" y="57928"/>
                    <a:pt x="26324" y="60015"/>
                    <a:pt x="30657" y="57500"/>
                  </a:cubicBezTo>
                  <a:cubicBezTo>
                    <a:pt x="34990" y="54933"/>
                    <a:pt x="36862" y="53756"/>
                    <a:pt x="42051" y="54505"/>
                  </a:cubicBezTo>
                  <a:cubicBezTo>
                    <a:pt x="47239" y="55254"/>
                    <a:pt x="48095" y="55682"/>
                    <a:pt x="51519" y="54237"/>
                  </a:cubicBezTo>
                  <a:cubicBezTo>
                    <a:pt x="54942" y="52793"/>
                    <a:pt x="58900" y="51295"/>
                    <a:pt x="62698" y="54986"/>
                  </a:cubicBezTo>
                  <a:cubicBezTo>
                    <a:pt x="66496" y="58677"/>
                    <a:pt x="64570" y="60710"/>
                    <a:pt x="69171" y="64347"/>
                  </a:cubicBezTo>
                  <a:cubicBezTo>
                    <a:pt x="73825" y="67985"/>
                    <a:pt x="78799" y="69269"/>
                    <a:pt x="76927" y="73976"/>
                  </a:cubicBezTo>
                  <a:cubicBezTo>
                    <a:pt x="75055" y="78683"/>
                    <a:pt x="72862" y="75153"/>
                    <a:pt x="69224" y="80716"/>
                  </a:cubicBezTo>
                  <a:cubicBezTo>
                    <a:pt x="65587" y="86279"/>
                    <a:pt x="66443" y="89489"/>
                    <a:pt x="64143" y="92270"/>
                  </a:cubicBezTo>
                  <a:cubicBezTo>
                    <a:pt x="61842" y="95052"/>
                    <a:pt x="60505" y="92003"/>
                    <a:pt x="56761" y="93447"/>
                  </a:cubicBezTo>
                  <a:cubicBezTo>
                    <a:pt x="52963" y="94945"/>
                    <a:pt x="55370" y="97887"/>
                    <a:pt x="53230" y="100668"/>
                  </a:cubicBezTo>
                  <a:cubicBezTo>
                    <a:pt x="51091" y="103450"/>
                    <a:pt x="49165" y="102059"/>
                    <a:pt x="46758" y="106124"/>
                  </a:cubicBezTo>
                  <a:cubicBezTo>
                    <a:pt x="44351" y="110190"/>
                    <a:pt x="41569" y="109548"/>
                    <a:pt x="40553" y="114469"/>
                  </a:cubicBezTo>
                  <a:cubicBezTo>
                    <a:pt x="39536" y="119390"/>
                    <a:pt x="35204" y="119818"/>
                    <a:pt x="34508" y="116127"/>
                  </a:cubicBezTo>
                  <a:cubicBezTo>
                    <a:pt x="33813" y="112436"/>
                    <a:pt x="34134" y="111687"/>
                    <a:pt x="30175" y="108371"/>
                  </a:cubicBezTo>
                  <a:cubicBezTo>
                    <a:pt x="26217" y="105054"/>
                    <a:pt x="26003" y="102326"/>
                    <a:pt x="22954" y="101150"/>
                  </a:cubicBezTo>
                  <a:cubicBezTo>
                    <a:pt x="19905" y="99973"/>
                    <a:pt x="21670" y="94463"/>
                    <a:pt x="17605" y="94196"/>
                  </a:cubicBezTo>
                  <a:cubicBezTo>
                    <a:pt x="13539" y="93928"/>
                    <a:pt x="12149" y="97245"/>
                    <a:pt x="13700" y="101952"/>
                  </a:cubicBezTo>
                  <a:cubicBezTo>
                    <a:pt x="15251" y="106659"/>
                    <a:pt x="8993" y="105750"/>
                    <a:pt x="5088" y="107301"/>
                  </a:cubicBezTo>
                  <a:cubicBezTo>
                    <a:pt x="1183" y="108852"/>
                    <a:pt x="-101" y="110725"/>
                    <a:pt x="6" y="113988"/>
                  </a:cubicBezTo>
                  <a:cubicBezTo>
                    <a:pt x="113" y="117251"/>
                    <a:pt x="4660" y="118267"/>
                    <a:pt x="4285" y="122493"/>
                  </a:cubicBezTo>
                  <a:cubicBezTo>
                    <a:pt x="3911" y="126772"/>
                    <a:pt x="8244" y="129233"/>
                    <a:pt x="12791" y="130945"/>
                  </a:cubicBezTo>
                  <a:cubicBezTo>
                    <a:pt x="17337" y="132603"/>
                    <a:pt x="17872" y="135010"/>
                    <a:pt x="21884" y="136240"/>
                  </a:cubicBezTo>
                  <a:cubicBezTo>
                    <a:pt x="25896" y="137470"/>
                    <a:pt x="27447" y="132817"/>
                    <a:pt x="31513" y="132603"/>
                  </a:cubicBezTo>
                  <a:cubicBezTo>
                    <a:pt x="35578" y="132442"/>
                    <a:pt x="35204" y="135170"/>
                    <a:pt x="38360" y="134635"/>
                  </a:cubicBezTo>
                  <a:cubicBezTo>
                    <a:pt x="41516" y="134101"/>
                    <a:pt x="42051" y="131105"/>
                    <a:pt x="44404" y="127414"/>
                  </a:cubicBezTo>
                  <a:cubicBezTo>
                    <a:pt x="46758" y="123723"/>
                    <a:pt x="48683" y="120460"/>
                    <a:pt x="52481" y="123723"/>
                  </a:cubicBezTo>
                  <a:cubicBezTo>
                    <a:pt x="56279" y="126986"/>
                    <a:pt x="56921" y="129821"/>
                    <a:pt x="61361" y="131586"/>
                  </a:cubicBezTo>
                  <a:cubicBezTo>
                    <a:pt x="65801" y="133352"/>
                    <a:pt x="68315" y="130302"/>
                    <a:pt x="72487" y="131212"/>
                  </a:cubicBezTo>
                  <a:cubicBezTo>
                    <a:pt x="76660" y="132121"/>
                    <a:pt x="77943" y="130463"/>
                    <a:pt x="82865" y="130837"/>
                  </a:cubicBezTo>
                  <a:cubicBezTo>
                    <a:pt x="87786" y="131212"/>
                    <a:pt x="90781" y="130196"/>
                    <a:pt x="92654" y="130837"/>
                  </a:cubicBezTo>
                  <a:cubicBezTo>
                    <a:pt x="94579" y="131479"/>
                    <a:pt x="95970" y="134582"/>
                    <a:pt x="92921" y="135652"/>
                  </a:cubicBezTo>
                  <a:cubicBezTo>
                    <a:pt x="89819" y="136722"/>
                    <a:pt x="86395" y="140145"/>
                    <a:pt x="85004" y="143996"/>
                  </a:cubicBezTo>
                  <a:cubicBezTo>
                    <a:pt x="83614" y="147901"/>
                    <a:pt x="81902" y="148543"/>
                    <a:pt x="79174" y="150201"/>
                  </a:cubicBezTo>
                  <a:cubicBezTo>
                    <a:pt x="76446" y="151860"/>
                    <a:pt x="74252" y="156406"/>
                    <a:pt x="78639" y="158172"/>
                  </a:cubicBezTo>
                  <a:cubicBezTo>
                    <a:pt x="83025" y="159883"/>
                    <a:pt x="83400" y="157530"/>
                    <a:pt x="86823" y="159135"/>
                  </a:cubicBezTo>
                  <a:cubicBezTo>
                    <a:pt x="90246" y="160739"/>
                    <a:pt x="96184" y="160900"/>
                    <a:pt x="99233" y="157797"/>
                  </a:cubicBezTo>
                  <a:cubicBezTo>
                    <a:pt x="102282" y="154695"/>
                    <a:pt x="102015" y="150148"/>
                    <a:pt x="107364" y="150629"/>
                  </a:cubicBezTo>
                  <a:cubicBezTo>
                    <a:pt x="112713" y="151111"/>
                    <a:pt x="113729" y="153464"/>
                    <a:pt x="116939" y="152020"/>
                  </a:cubicBezTo>
                  <a:cubicBezTo>
                    <a:pt x="120148" y="150576"/>
                    <a:pt x="117848" y="146029"/>
                    <a:pt x="118490" y="144157"/>
                  </a:cubicBezTo>
                  <a:cubicBezTo>
                    <a:pt x="119132" y="142285"/>
                    <a:pt x="122716" y="138968"/>
                    <a:pt x="122448" y="134421"/>
                  </a:cubicBezTo>
                  <a:cubicBezTo>
                    <a:pt x="122181" y="129875"/>
                    <a:pt x="125444" y="126344"/>
                    <a:pt x="129616" y="124151"/>
                  </a:cubicBezTo>
                  <a:cubicBezTo>
                    <a:pt x="133789" y="121904"/>
                    <a:pt x="135661" y="118160"/>
                    <a:pt x="137961" y="118588"/>
                  </a:cubicBezTo>
                  <a:cubicBezTo>
                    <a:pt x="140261" y="119016"/>
                    <a:pt x="141277" y="117144"/>
                    <a:pt x="140582" y="113988"/>
                  </a:cubicBezTo>
                  <a:cubicBezTo>
                    <a:pt x="139887" y="110885"/>
                    <a:pt x="137587" y="100722"/>
                    <a:pt x="139619" y="97726"/>
                  </a:cubicBezTo>
                  <a:cubicBezTo>
                    <a:pt x="141652" y="94731"/>
                    <a:pt x="143631" y="92644"/>
                    <a:pt x="145717" y="93607"/>
                  </a:cubicBezTo>
                  <a:cubicBezTo>
                    <a:pt x="147803" y="94570"/>
                    <a:pt x="144968" y="99598"/>
                    <a:pt x="147857" y="101685"/>
                  </a:cubicBezTo>
                  <a:cubicBezTo>
                    <a:pt x="150745" y="103771"/>
                    <a:pt x="152243" y="97780"/>
                    <a:pt x="153099" y="94677"/>
                  </a:cubicBezTo>
                  <a:cubicBezTo>
                    <a:pt x="153955" y="91575"/>
                    <a:pt x="153313" y="89970"/>
                    <a:pt x="154276" y="87028"/>
                  </a:cubicBezTo>
                  <a:cubicBezTo>
                    <a:pt x="155239" y="84086"/>
                    <a:pt x="155132" y="82320"/>
                    <a:pt x="152404" y="81465"/>
                  </a:cubicBezTo>
                  <a:cubicBezTo>
                    <a:pt x="149676" y="80609"/>
                    <a:pt x="150692" y="77078"/>
                    <a:pt x="151334" y="73494"/>
                  </a:cubicBezTo>
                  <a:cubicBezTo>
                    <a:pt x="151976" y="69911"/>
                    <a:pt x="154490" y="66113"/>
                    <a:pt x="156362" y="6322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6" name="Frihandsfigur: Form 365">
              <a:extLst>
                <a:ext uri="{FF2B5EF4-FFF2-40B4-BE49-F238E27FC236}">
                  <a16:creationId xmlns:a16="http://schemas.microsoft.com/office/drawing/2014/main" id="{60527C02-C403-899D-A6F2-9F48E6DD5506}"/>
                </a:ext>
              </a:extLst>
            </p:cNvPr>
            <p:cNvSpPr/>
            <p:nvPr/>
          </p:nvSpPr>
          <p:spPr>
            <a:xfrm>
              <a:off x="4430414" y="5564539"/>
              <a:ext cx="107257" cy="135276"/>
            </a:xfrm>
            <a:custGeom>
              <a:avLst/>
              <a:gdLst>
                <a:gd name="connsiteX0" fmla="*/ 98083 w 107257"/>
                <a:gd name="connsiteY0" fmla="*/ 98475 h 135276"/>
                <a:gd name="connsiteX1" fmla="*/ 91610 w 107257"/>
                <a:gd name="connsiteY1" fmla="*/ 92431 h 135276"/>
                <a:gd name="connsiteX2" fmla="*/ 87384 w 107257"/>
                <a:gd name="connsiteY2" fmla="*/ 83497 h 135276"/>
                <a:gd name="connsiteX3" fmla="*/ 76419 w 107257"/>
                <a:gd name="connsiteY3" fmla="*/ 79111 h 135276"/>
                <a:gd name="connsiteX4" fmla="*/ 76472 w 107257"/>
                <a:gd name="connsiteY4" fmla="*/ 72906 h 135276"/>
                <a:gd name="connsiteX5" fmla="*/ 82035 w 107257"/>
                <a:gd name="connsiteY5" fmla="*/ 67824 h 135276"/>
                <a:gd name="connsiteX6" fmla="*/ 74760 w 107257"/>
                <a:gd name="connsiteY6" fmla="*/ 58784 h 135276"/>
                <a:gd name="connsiteX7" fmla="*/ 75028 w 107257"/>
                <a:gd name="connsiteY7" fmla="*/ 52686 h 135276"/>
                <a:gd name="connsiteX8" fmla="*/ 81019 w 107257"/>
                <a:gd name="connsiteY8" fmla="*/ 46374 h 135276"/>
                <a:gd name="connsiteX9" fmla="*/ 88294 w 107257"/>
                <a:gd name="connsiteY9" fmla="*/ 41667 h 135276"/>
                <a:gd name="connsiteX10" fmla="*/ 89310 w 107257"/>
                <a:gd name="connsiteY10" fmla="*/ 34018 h 135276"/>
                <a:gd name="connsiteX11" fmla="*/ 90005 w 107257"/>
                <a:gd name="connsiteY11" fmla="*/ 23373 h 135276"/>
                <a:gd name="connsiteX12" fmla="*/ 93750 w 107257"/>
                <a:gd name="connsiteY12" fmla="*/ 17489 h 135276"/>
                <a:gd name="connsiteX13" fmla="*/ 93322 w 107257"/>
                <a:gd name="connsiteY13" fmla="*/ 9465 h 135276"/>
                <a:gd name="connsiteX14" fmla="*/ 87277 w 107257"/>
                <a:gd name="connsiteY14" fmla="*/ 6684 h 135276"/>
                <a:gd name="connsiteX15" fmla="*/ 81554 w 107257"/>
                <a:gd name="connsiteY15" fmla="*/ 4918 h 135276"/>
                <a:gd name="connsiteX16" fmla="*/ 74011 w 107257"/>
                <a:gd name="connsiteY16" fmla="*/ 585 h 135276"/>
                <a:gd name="connsiteX17" fmla="*/ 74172 w 107257"/>
                <a:gd name="connsiteY17" fmla="*/ 6042 h 135276"/>
                <a:gd name="connsiteX18" fmla="*/ 70855 w 107257"/>
                <a:gd name="connsiteY18" fmla="*/ 9679 h 135276"/>
                <a:gd name="connsiteX19" fmla="*/ 68555 w 107257"/>
                <a:gd name="connsiteY19" fmla="*/ 18024 h 135276"/>
                <a:gd name="connsiteX20" fmla="*/ 57376 w 107257"/>
                <a:gd name="connsiteY20" fmla="*/ 17007 h 135276"/>
                <a:gd name="connsiteX21" fmla="*/ 49191 w 107257"/>
                <a:gd name="connsiteY21" fmla="*/ 24175 h 135276"/>
                <a:gd name="connsiteX22" fmla="*/ 46142 w 107257"/>
                <a:gd name="connsiteY22" fmla="*/ 29471 h 135276"/>
                <a:gd name="connsiteX23" fmla="*/ 40044 w 107257"/>
                <a:gd name="connsiteY23" fmla="*/ 32894 h 135276"/>
                <a:gd name="connsiteX24" fmla="*/ 32074 w 107257"/>
                <a:gd name="connsiteY24" fmla="*/ 34232 h 135276"/>
                <a:gd name="connsiteX25" fmla="*/ 32930 w 107257"/>
                <a:gd name="connsiteY25" fmla="*/ 47498 h 135276"/>
                <a:gd name="connsiteX26" fmla="*/ 41007 w 107257"/>
                <a:gd name="connsiteY26" fmla="*/ 55842 h 135276"/>
                <a:gd name="connsiteX27" fmla="*/ 39402 w 107257"/>
                <a:gd name="connsiteY27" fmla="*/ 61619 h 135276"/>
                <a:gd name="connsiteX28" fmla="*/ 25281 w 107257"/>
                <a:gd name="connsiteY28" fmla="*/ 75206 h 135276"/>
                <a:gd name="connsiteX29" fmla="*/ 21857 w 107257"/>
                <a:gd name="connsiteY29" fmla="*/ 95373 h 135276"/>
                <a:gd name="connsiteX30" fmla="*/ 13031 w 107257"/>
                <a:gd name="connsiteY30" fmla="*/ 97512 h 135276"/>
                <a:gd name="connsiteX31" fmla="*/ 2547 w 107257"/>
                <a:gd name="connsiteY31" fmla="*/ 101043 h 135276"/>
                <a:gd name="connsiteX32" fmla="*/ 3563 w 107257"/>
                <a:gd name="connsiteY32" fmla="*/ 108050 h 135276"/>
                <a:gd name="connsiteX33" fmla="*/ 13138 w 107257"/>
                <a:gd name="connsiteY33" fmla="*/ 106820 h 135276"/>
                <a:gd name="connsiteX34" fmla="*/ 24264 w 107257"/>
                <a:gd name="connsiteY34" fmla="*/ 110083 h 135276"/>
                <a:gd name="connsiteX35" fmla="*/ 38761 w 107257"/>
                <a:gd name="connsiteY35" fmla="*/ 116609 h 135276"/>
                <a:gd name="connsiteX36" fmla="*/ 43735 w 107257"/>
                <a:gd name="connsiteY36" fmla="*/ 123135 h 135276"/>
                <a:gd name="connsiteX37" fmla="*/ 52882 w 107257"/>
                <a:gd name="connsiteY37" fmla="*/ 129821 h 135276"/>
                <a:gd name="connsiteX38" fmla="*/ 61815 w 107257"/>
                <a:gd name="connsiteY38" fmla="*/ 130089 h 135276"/>
                <a:gd name="connsiteX39" fmla="*/ 72835 w 107257"/>
                <a:gd name="connsiteY39" fmla="*/ 130356 h 135276"/>
                <a:gd name="connsiteX40" fmla="*/ 85405 w 107257"/>
                <a:gd name="connsiteY40" fmla="*/ 135224 h 135276"/>
                <a:gd name="connsiteX41" fmla="*/ 93643 w 107257"/>
                <a:gd name="connsiteY41" fmla="*/ 124526 h 135276"/>
                <a:gd name="connsiteX42" fmla="*/ 103432 w 107257"/>
                <a:gd name="connsiteY42" fmla="*/ 120567 h 135276"/>
                <a:gd name="connsiteX43" fmla="*/ 106053 w 107257"/>
                <a:gd name="connsiteY43" fmla="*/ 106392 h 135276"/>
                <a:gd name="connsiteX44" fmla="*/ 97922 w 107257"/>
                <a:gd name="connsiteY44" fmla="*/ 98636 h 13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257" h="135276">
                  <a:moveTo>
                    <a:pt x="98083" y="98475"/>
                  </a:moveTo>
                  <a:cubicBezTo>
                    <a:pt x="95729" y="92966"/>
                    <a:pt x="95141" y="94356"/>
                    <a:pt x="91610" y="92431"/>
                  </a:cubicBezTo>
                  <a:cubicBezTo>
                    <a:pt x="88080" y="90505"/>
                    <a:pt x="90273" y="88686"/>
                    <a:pt x="87384" y="83497"/>
                  </a:cubicBezTo>
                  <a:cubicBezTo>
                    <a:pt x="84496" y="78309"/>
                    <a:pt x="81072" y="80930"/>
                    <a:pt x="76419" y="79111"/>
                  </a:cubicBezTo>
                  <a:cubicBezTo>
                    <a:pt x="71765" y="77292"/>
                    <a:pt x="73584" y="73762"/>
                    <a:pt x="76472" y="72906"/>
                  </a:cubicBezTo>
                  <a:cubicBezTo>
                    <a:pt x="79414" y="72050"/>
                    <a:pt x="81768" y="70553"/>
                    <a:pt x="82035" y="67824"/>
                  </a:cubicBezTo>
                  <a:cubicBezTo>
                    <a:pt x="82303" y="65096"/>
                    <a:pt x="80644" y="61352"/>
                    <a:pt x="74760" y="58784"/>
                  </a:cubicBezTo>
                  <a:cubicBezTo>
                    <a:pt x="68876" y="56217"/>
                    <a:pt x="71497" y="52205"/>
                    <a:pt x="75028" y="52686"/>
                  </a:cubicBezTo>
                  <a:cubicBezTo>
                    <a:pt x="78558" y="53168"/>
                    <a:pt x="80217" y="50975"/>
                    <a:pt x="81019" y="46374"/>
                  </a:cubicBezTo>
                  <a:cubicBezTo>
                    <a:pt x="81768" y="41774"/>
                    <a:pt x="85833" y="44235"/>
                    <a:pt x="88294" y="41667"/>
                  </a:cubicBezTo>
                  <a:cubicBezTo>
                    <a:pt x="90808" y="39099"/>
                    <a:pt x="87598" y="36050"/>
                    <a:pt x="89310" y="34018"/>
                  </a:cubicBezTo>
                  <a:cubicBezTo>
                    <a:pt x="91022" y="31985"/>
                    <a:pt x="90701" y="26796"/>
                    <a:pt x="90005" y="23373"/>
                  </a:cubicBezTo>
                  <a:cubicBezTo>
                    <a:pt x="89310" y="19949"/>
                    <a:pt x="91610" y="18559"/>
                    <a:pt x="93750" y="17489"/>
                  </a:cubicBezTo>
                  <a:cubicBezTo>
                    <a:pt x="95890" y="16366"/>
                    <a:pt x="96424" y="11658"/>
                    <a:pt x="93322" y="9465"/>
                  </a:cubicBezTo>
                  <a:cubicBezTo>
                    <a:pt x="90219" y="7272"/>
                    <a:pt x="89792" y="6363"/>
                    <a:pt x="87277" y="6684"/>
                  </a:cubicBezTo>
                  <a:cubicBezTo>
                    <a:pt x="84763" y="7004"/>
                    <a:pt x="84817" y="5667"/>
                    <a:pt x="81554" y="4918"/>
                  </a:cubicBezTo>
                  <a:cubicBezTo>
                    <a:pt x="78291" y="4169"/>
                    <a:pt x="76579" y="-1875"/>
                    <a:pt x="74011" y="585"/>
                  </a:cubicBezTo>
                  <a:cubicBezTo>
                    <a:pt x="72888" y="1655"/>
                    <a:pt x="74172" y="3260"/>
                    <a:pt x="74172" y="6042"/>
                  </a:cubicBezTo>
                  <a:cubicBezTo>
                    <a:pt x="74172" y="8823"/>
                    <a:pt x="72032" y="7700"/>
                    <a:pt x="70855" y="9679"/>
                  </a:cubicBezTo>
                  <a:cubicBezTo>
                    <a:pt x="69679" y="11605"/>
                    <a:pt x="71765" y="17275"/>
                    <a:pt x="68555" y="18024"/>
                  </a:cubicBezTo>
                  <a:cubicBezTo>
                    <a:pt x="65346" y="18773"/>
                    <a:pt x="60318" y="15617"/>
                    <a:pt x="57376" y="17007"/>
                  </a:cubicBezTo>
                  <a:cubicBezTo>
                    <a:pt x="54434" y="18398"/>
                    <a:pt x="53203" y="23052"/>
                    <a:pt x="49191" y="24175"/>
                  </a:cubicBezTo>
                  <a:cubicBezTo>
                    <a:pt x="45179" y="25299"/>
                    <a:pt x="45019" y="27010"/>
                    <a:pt x="46142" y="29471"/>
                  </a:cubicBezTo>
                  <a:cubicBezTo>
                    <a:pt x="47266" y="31878"/>
                    <a:pt x="44966" y="33643"/>
                    <a:pt x="40044" y="32894"/>
                  </a:cubicBezTo>
                  <a:cubicBezTo>
                    <a:pt x="35123" y="32146"/>
                    <a:pt x="33465" y="31932"/>
                    <a:pt x="32074" y="34232"/>
                  </a:cubicBezTo>
                  <a:cubicBezTo>
                    <a:pt x="30683" y="36532"/>
                    <a:pt x="31432" y="41400"/>
                    <a:pt x="32930" y="47498"/>
                  </a:cubicBezTo>
                  <a:cubicBezTo>
                    <a:pt x="34374" y="53596"/>
                    <a:pt x="37637" y="55093"/>
                    <a:pt x="41007" y="55842"/>
                  </a:cubicBezTo>
                  <a:cubicBezTo>
                    <a:pt x="44377" y="56591"/>
                    <a:pt x="44805" y="61673"/>
                    <a:pt x="39402" y="61619"/>
                  </a:cubicBezTo>
                  <a:cubicBezTo>
                    <a:pt x="34000" y="61566"/>
                    <a:pt x="29827" y="70873"/>
                    <a:pt x="25281" y="75206"/>
                  </a:cubicBezTo>
                  <a:cubicBezTo>
                    <a:pt x="20787" y="79593"/>
                    <a:pt x="24371" y="92056"/>
                    <a:pt x="21857" y="95373"/>
                  </a:cubicBezTo>
                  <a:cubicBezTo>
                    <a:pt x="19343" y="98636"/>
                    <a:pt x="17257" y="99331"/>
                    <a:pt x="13031" y="97512"/>
                  </a:cubicBezTo>
                  <a:cubicBezTo>
                    <a:pt x="8805" y="95694"/>
                    <a:pt x="7200" y="96656"/>
                    <a:pt x="2547" y="101043"/>
                  </a:cubicBezTo>
                  <a:cubicBezTo>
                    <a:pt x="-2107" y="105429"/>
                    <a:pt x="460" y="108799"/>
                    <a:pt x="3563" y="108050"/>
                  </a:cubicBezTo>
                  <a:cubicBezTo>
                    <a:pt x="6666" y="107301"/>
                    <a:pt x="11266" y="110778"/>
                    <a:pt x="13138" y="106820"/>
                  </a:cubicBezTo>
                  <a:cubicBezTo>
                    <a:pt x="15010" y="102861"/>
                    <a:pt x="20199" y="107087"/>
                    <a:pt x="24264" y="110083"/>
                  </a:cubicBezTo>
                  <a:cubicBezTo>
                    <a:pt x="28276" y="113078"/>
                    <a:pt x="35444" y="116127"/>
                    <a:pt x="38761" y="116609"/>
                  </a:cubicBezTo>
                  <a:cubicBezTo>
                    <a:pt x="42077" y="117090"/>
                    <a:pt x="44752" y="119230"/>
                    <a:pt x="43735" y="123135"/>
                  </a:cubicBezTo>
                  <a:cubicBezTo>
                    <a:pt x="42772" y="127040"/>
                    <a:pt x="49512" y="127521"/>
                    <a:pt x="52882" y="129821"/>
                  </a:cubicBezTo>
                  <a:cubicBezTo>
                    <a:pt x="56306" y="132121"/>
                    <a:pt x="57857" y="128912"/>
                    <a:pt x="61815" y="130089"/>
                  </a:cubicBezTo>
                  <a:cubicBezTo>
                    <a:pt x="65774" y="131266"/>
                    <a:pt x="69090" y="130249"/>
                    <a:pt x="72835" y="130356"/>
                  </a:cubicBezTo>
                  <a:cubicBezTo>
                    <a:pt x="76579" y="130463"/>
                    <a:pt x="81607" y="135866"/>
                    <a:pt x="85405" y="135224"/>
                  </a:cubicBezTo>
                  <a:cubicBezTo>
                    <a:pt x="89203" y="134582"/>
                    <a:pt x="90701" y="127521"/>
                    <a:pt x="93643" y="124526"/>
                  </a:cubicBezTo>
                  <a:cubicBezTo>
                    <a:pt x="96638" y="121530"/>
                    <a:pt x="100436" y="124793"/>
                    <a:pt x="103432" y="120567"/>
                  </a:cubicBezTo>
                  <a:cubicBezTo>
                    <a:pt x="106427" y="116341"/>
                    <a:pt x="108781" y="112169"/>
                    <a:pt x="106053" y="106392"/>
                  </a:cubicBezTo>
                  <a:cubicBezTo>
                    <a:pt x="103325" y="100615"/>
                    <a:pt x="100276" y="104092"/>
                    <a:pt x="97922" y="98636"/>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7" name="Frihandsfigur: Form 366">
              <a:extLst>
                <a:ext uri="{FF2B5EF4-FFF2-40B4-BE49-F238E27FC236}">
                  <a16:creationId xmlns:a16="http://schemas.microsoft.com/office/drawing/2014/main" id="{F913E3D9-8C62-B669-5A5E-362A65DA9A0A}"/>
                </a:ext>
              </a:extLst>
            </p:cNvPr>
            <p:cNvSpPr/>
            <p:nvPr/>
          </p:nvSpPr>
          <p:spPr>
            <a:xfrm>
              <a:off x="4524315" y="5568896"/>
              <a:ext cx="19642" cy="35598"/>
            </a:xfrm>
            <a:custGeom>
              <a:avLst/>
              <a:gdLst>
                <a:gd name="connsiteX0" fmla="*/ 18303 w 19642"/>
                <a:gd name="connsiteY0" fmla="*/ 22493 h 35598"/>
                <a:gd name="connsiteX1" fmla="*/ 14719 w 19642"/>
                <a:gd name="connsiteY1" fmla="*/ 16984 h 35598"/>
                <a:gd name="connsiteX2" fmla="*/ 15682 w 19642"/>
                <a:gd name="connsiteY2" fmla="*/ 9228 h 35598"/>
                <a:gd name="connsiteX3" fmla="*/ 17340 w 19642"/>
                <a:gd name="connsiteY3" fmla="*/ 1846 h 35598"/>
                <a:gd name="connsiteX4" fmla="*/ 10761 w 19642"/>
                <a:gd name="connsiteY4" fmla="*/ 1846 h 35598"/>
                <a:gd name="connsiteX5" fmla="*/ 7819 w 19642"/>
                <a:gd name="connsiteY5" fmla="*/ 6285 h 35598"/>
                <a:gd name="connsiteX6" fmla="*/ 4021 w 19642"/>
                <a:gd name="connsiteY6" fmla="*/ 8693 h 35598"/>
                <a:gd name="connsiteX7" fmla="*/ 2844 w 19642"/>
                <a:gd name="connsiteY7" fmla="*/ 13293 h 35598"/>
                <a:gd name="connsiteX8" fmla="*/ 758 w 19642"/>
                <a:gd name="connsiteY8" fmla="*/ 16984 h 35598"/>
                <a:gd name="connsiteX9" fmla="*/ 2791 w 19642"/>
                <a:gd name="connsiteY9" fmla="*/ 22654 h 35598"/>
                <a:gd name="connsiteX10" fmla="*/ 116 w 19642"/>
                <a:gd name="connsiteY10" fmla="*/ 28912 h 35598"/>
                <a:gd name="connsiteX11" fmla="*/ 2684 w 19642"/>
                <a:gd name="connsiteY11" fmla="*/ 32550 h 35598"/>
                <a:gd name="connsiteX12" fmla="*/ 7979 w 19642"/>
                <a:gd name="connsiteY12" fmla="*/ 35599 h 35598"/>
                <a:gd name="connsiteX13" fmla="*/ 13970 w 19642"/>
                <a:gd name="connsiteY13" fmla="*/ 31908 h 35598"/>
                <a:gd name="connsiteX14" fmla="*/ 18250 w 19642"/>
                <a:gd name="connsiteY14" fmla="*/ 27736 h 35598"/>
                <a:gd name="connsiteX15" fmla="*/ 18250 w 19642"/>
                <a:gd name="connsiteY15" fmla="*/ 22493 h 3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42" h="35598">
                  <a:moveTo>
                    <a:pt x="18303" y="22493"/>
                  </a:moveTo>
                  <a:cubicBezTo>
                    <a:pt x="16164" y="21317"/>
                    <a:pt x="14238" y="19819"/>
                    <a:pt x="14719" y="16984"/>
                  </a:cubicBezTo>
                  <a:cubicBezTo>
                    <a:pt x="15201" y="14149"/>
                    <a:pt x="13222" y="11528"/>
                    <a:pt x="15682" y="9228"/>
                  </a:cubicBezTo>
                  <a:cubicBezTo>
                    <a:pt x="18143" y="6927"/>
                    <a:pt x="19320" y="4253"/>
                    <a:pt x="17340" y="1846"/>
                  </a:cubicBezTo>
                  <a:cubicBezTo>
                    <a:pt x="15415" y="-561"/>
                    <a:pt x="11991" y="-668"/>
                    <a:pt x="10761" y="1846"/>
                  </a:cubicBezTo>
                  <a:cubicBezTo>
                    <a:pt x="9531" y="4360"/>
                    <a:pt x="9370" y="5644"/>
                    <a:pt x="7819" y="6285"/>
                  </a:cubicBezTo>
                  <a:cubicBezTo>
                    <a:pt x="6268" y="6927"/>
                    <a:pt x="4716" y="6553"/>
                    <a:pt x="4021" y="8693"/>
                  </a:cubicBezTo>
                  <a:cubicBezTo>
                    <a:pt x="3326" y="10832"/>
                    <a:pt x="4075" y="11635"/>
                    <a:pt x="2844" y="13293"/>
                  </a:cubicBezTo>
                  <a:cubicBezTo>
                    <a:pt x="1614" y="14898"/>
                    <a:pt x="1400" y="16181"/>
                    <a:pt x="758" y="16984"/>
                  </a:cubicBezTo>
                  <a:cubicBezTo>
                    <a:pt x="-740" y="18910"/>
                    <a:pt x="277" y="20300"/>
                    <a:pt x="2791" y="22654"/>
                  </a:cubicBezTo>
                  <a:cubicBezTo>
                    <a:pt x="5305" y="25008"/>
                    <a:pt x="651" y="26398"/>
                    <a:pt x="116" y="28912"/>
                  </a:cubicBezTo>
                  <a:cubicBezTo>
                    <a:pt x="-419" y="31427"/>
                    <a:pt x="972" y="32229"/>
                    <a:pt x="2684" y="32550"/>
                  </a:cubicBezTo>
                  <a:cubicBezTo>
                    <a:pt x="4395" y="32871"/>
                    <a:pt x="4984" y="35545"/>
                    <a:pt x="7979" y="35599"/>
                  </a:cubicBezTo>
                  <a:cubicBezTo>
                    <a:pt x="10921" y="35599"/>
                    <a:pt x="12526" y="34529"/>
                    <a:pt x="13970" y="31908"/>
                  </a:cubicBezTo>
                  <a:cubicBezTo>
                    <a:pt x="15415" y="29287"/>
                    <a:pt x="16699" y="28645"/>
                    <a:pt x="18250" y="27736"/>
                  </a:cubicBezTo>
                  <a:cubicBezTo>
                    <a:pt x="19801" y="26826"/>
                    <a:pt x="20389" y="23670"/>
                    <a:pt x="18250" y="22493"/>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8" name="Frihandsfigur: Form 367">
              <a:extLst>
                <a:ext uri="{FF2B5EF4-FFF2-40B4-BE49-F238E27FC236}">
                  <a16:creationId xmlns:a16="http://schemas.microsoft.com/office/drawing/2014/main" id="{5DB21D70-F687-3435-BFA5-867523FF8A3E}"/>
                </a:ext>
              </a:extLst>
            </p:cNvPr>
            <p:cNvSpPr/>
            <p:nvPr/>
          </p:nvSpPr>
          <p:spPr>
            <a:xfrm>
              <a:off x="4561539" y="5458585"/>
              <a:ext cx="27231" cy="52751"/>
            </a:xfrm>
            <a:custGeom>
              <a:avLst/>
              <a:gdLst>
                <a:gd name="connsiteX0" fmla="*/ 20075 w 27231"/>
                <a:gd name="connsiteY0" fmla="*/ 14267 h 52751"/>
                <a:gd name="connsiteX1" fmla="*/ 13763 w 27231"/>
                <a:gd name="connsiteY1" fmla="*/ 6296 h 52751"/>
                <a:gd name="connsiteX2" fmla="*/ 6595 w 27231"/>
                <a:gd name="connsiteY2" fmla="*/ 145 h 52751"/>
                <a:gd name="connsiteX3" fmla="*/ 1781 w 27231"/>
                <a:gd name="connsiteY3" fmla="*/ 5120 h 52751"/>
                <a:gd name="connsiteX4" fmla="*/ 2262 w 27231"/>
                <a:gd name="connsiteY4" fmla="*/ 20044 h 52751"/>
                <a:gd name="connsiteX5" fmla="*/ 16 w 27231"/>
                <a:gd name="connsiteY5" fmla="*/ 35289 h 52751"/>
                <a:gd name="connsiteX6" fmla="*/ 5579 w 27231"/>
                <a:gd name="connsiteY6" fmla="*/ 45024 h 52751"/>
                <a:gd name="connsiteX7" fmla="*/ 15047 w 27231"/>
                <a:gd name="connsiteY7" fmla="*/ 52513 h 52751"/>
                <a:gd name="connsiteX8" fmla="*/ 25906 w 27231"/>
                <a:gd name="connsiteY8" fmla="*/ 43634 h 52751"/>
                <a:gd name="connsiteX9" fmla="*/ 25264 w 27231"/>
                <a:gd name="connsiteY9" fmla="*/ 31117 h 52751"/>
                <a:gd name="connsiteX10" fmla="*/ 27189 w 27231"/>
                <a:gd name="connsiteY10" fmla="*/ 22130 h 52751"/>
                <a:gd name="connsiteX11" fmla="*/ 20075 w 27231"/>
                <a:gd name="connsiteY11" fmla="*/ 14267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31" h="52751">
                  <a:moveTo>
                    <a:pt x="20075" y="14267"/>
                  </a:moveTo>
                  <a:cubicBezTo>
                    <a:pt x="16277" y="11699"/>
                    <a:pt x="16652" y="8008"/>
                    <a:pt x="13763" y="6296"/>
                  </a:cubicBezTo>
                  <a:cubicBezTo>
                    <a:pt x="10233" y="4210"/>
                    <a:pt x="11249" y="-925"/>
                    <a:pt x="6595" y="145"/>
                  </a:cubicBezTo>
                  <a:cubicBezTo>
                    <a:pt x="4456" y="626"/>
                    <a:pt x="4081" y="2926"/>
                    <a:pt x="1781" y="5120"/>
                  </a:cubicBezTo>
                  <a:cubicBezTo>
                    <a:pt x="-894" y="7687"/>
                    <a:pt x="390" y="13892"/>
                    <a:pt x="2262" y="20044"/>
                  </a:cubicBezTo>
                  <a:cubicBezTo>
                    <a:pt x="4135" y="26195"/>
                    <a:pt x="230" y="29565"/>
                    <a:pt x="16" y="35289"/>
                  </a:cubicBezTo>
                  <a:cubicBezTo>
                    <a:pt x="-145" y="41012"/>
                    <a:pt x="872" y="44062"/>
                    <a:pt x="5579" y="45024"/>
                  </a:cubicBezTo>
                  <a:cubicBezTo>
                    <a:pt x="10286" y="45934"/>
                    <a:pt x="10393" y="50962"/>
                    <a:pt x="15047" y="52513"/>
                  </a:cubicBezTo>
                  <a:cubicBezTo>
                    <a:pt x="19701" y="54064"/>
                    <a:pt x="24301" y="47699"/>
                    <a:pt x="25906" y="43634"/>
                  </a:cubicBezTo>
                  <a:cubicBezTo>
                    <a:pt x="27457" y="39568"/>
                    <a:pt x="26655" y="34540"/>
                    <a:pt x="25264" y="31117"/>
                  </a:cubicBezTo>
                  <a:cubicBezTo>
                    <a:pt x="23873" y="27693"/>
                    <a:pt x="27671" y="25072"/>
                    <a:pt x="27189" y="22130"/>
                  </a:cubicBezTo>
                  <a:cubicBezTo>
                    <a:pt x="26708" y="19188"/>
                    <a:pt x="23873" y="16834"/>
                    <a:pt x="20075" y="14267"/>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69" name="Frihandsfigur: Form 368">
              <a:extLst>
                <a:ext uri="{FF2B5EF4-FFF2-40B4-BE49-F238E27FC236}">
                  <a16:creationId xmlns:a16="http://schemas.microsoft.com/office/drawing/2014/main" id="{F9D9BC27-88D6-8AA4-BA96-1F4C546D5D05}"/>
                </a:ext>
              </a:extLst>
            </p:cNvPr>
            <p:cNvSpPr/>
            <p:nvPr/>
          </p:nvSpPr>
          <p:spPr>
            <a:xfrm>
              <a:off x="4281897" y="5632382"/>
              <a:ext cx="60691" cy="52247"/>
            </a:xfrm>
            <a:custGeom>
              <a:avLst/>
              <a:gdLst>
                <a:gd name="connsiteX0" fmla="*/ 46594 w 60691"/>
                <a:gd name="connsiteY0" fmla="*/ 39137 h 52247"/>
                <a:gd name="connsiteX1" fmla="*/ 53120 w 60691"/>
                <a:gd name="connsiteY1" fmla="*/ 41223 h 52247"/>
                <a:gd name="connsiteX2" fmla="*/ 59058 w 60691"/>
                <a:gd name="connsiteY2" fmla="*/ 35767 h 52247"/>
                <a:gd name="connsiteX3" fmla="*/ 59592 w 60691"/>
                <a:gd name="connsiteY3" fmla="*/ 27637 h 52247"/>
                <a:gd name="connsiteX4" fmla="*/ 57560 w 60691"/>
                <a:gd name="connsiteY4" fmla="*/ 19506 h 52247"/>
                <a:gd name="connsiteX5" fmla="*/ 49697 w 60691"/>
                <a:gd name="connsiteY5" fmla="*/ 13408 h 52247"/>
                <a:gd name="connsiteX6" fmla="*/ 38035 w 60691"/>
                <a:gd name="connsiteY6" fmla="*/ 9449 h 52247"/>
                <a:gd name="connsiteX7" fmla="*/ 31830 w 60691"/>
                <a:gd name="connsiteY7" fmla="*/ 4742 h 52247"/>
                <a:gd name="connsiteX8" fmla="*/ 22362 w 60691"/>
                <a:gd name="connsiteY8" fmla="*/ 195 h 52247"/>
                <a:gd name="connsiteX9" fmla="*/ 16157 w 60691"/>
                <a:gd name="connsiteY9" fmla="*/ 6775 h 52247"/>
                <a:gd name="connsiteX10" fmla="*/ 13162 w 60691"/>
                <a:gd name="connsiteY10" fmla="*/ 12284 h 52247"/>
                <a:gd name="connsiteX11" fmla="*/ 10701 w 60691"/>
                <a:gd name="connsiteY11" fmla="*/ 15548 h 52247"/>
                <a:gd name="connsiteX12" fmla="*/ 2249 w 60691"/>
                <a:gd name="connsiteY12" fmla="*/ 13996 h 52247"/>
                <a:gd name="connsiteX13" fmla="*/ 1929 w 60691"/>
                <a:gd name="connsiteY13" fmla="*/ 20897 h 52247"/>
                <a:gd name="connsiteX14" fmla="*/ 11557 w 60691"/>
                <a:gd name="connsiteY14" fmla="*/ 21378 h 52247"/>
                <a:gd name="connsiteX15" fmla="*/ 17548 w 60691"/>
                <a:gd name="connsiteY15" fmla="*/ 23411 h 52247"/>
                <a:gd name="connsiteX16" fmla="*/ 23058 w 60691"/>
                <a:gd name="connsiteY16" fmla="*/ 22127 h 52247"/>
                <a:gd name="connsiteX17" fmla="*/ 27551 w 60691"/>
                <a:gd name="connsiteY17" fmla="*/ 22234 h 52247"/>
                <a:gd name="connsiteX18" fmla="*/ 35361 w 60691"/>
                <a:gd name="connsiteY18" fmla="*/ 23357 h 52247"/>
                <a:gd name="connsiteX19" fmla="*/ 39533 w 60691"/>
                <a:gd name="connsiteY19" fmla="*/ 30579 h 52247"/>
                <a:gd name="connsiteX20" fmla="*/ 30386 w 60691"/>
                <a:gd name="connsiteY20" fmla="*/ 32504 h 52247"/>
                <a:gd name="connsiteX21" fmla="*/ 24021 w 60691"/>
                <a:gd name="connsiteY21" fmla="*/ 33039 h 52247"/>
                <a:gd name="connsiteX22" fmla="*/ 15248 w 60691"/>
                <a:gd name="connsiteY22" fmla="*/ 33895 h 52247"/>
                <a:gd name="connsiteX23" fmla="*/ 5940 w 60691"/>
                <a:gd name="connsiteY23" fmla="*/ 33521 h 52247"/>
                <a:gd name="connsiteX24" fmla="*/ 3694 w 60691"/>
                <a:gd name="connsiteY24" fmla="*/ 39191 h 52247"/>
                <a:gd name="connsiteX25" fmla="*/ 10059 w 60691"/>
                <a:gd name="connsiteY25" fmla="*/ 43256 h 52247"/>
                <a:gd name="connsiteX26" fmla="*/ 15729 w 60691"/>
                <a:gd name="connsiteY26" fmla="*/ 46840 h 52247"/>
                <a:gd name="connsiteX27" fmla="*/ 18671 w 60691"/>
                <a:gd name="connsiteY27" fmla="*/ 49622 h 52247"/>
                <a:gd name="connsiteX28" fmla="*/ 23379 w 60691"/>
                <a:gd name="connsiteY28" fmla="*/ 51761 h 52247"/>
                <a:gd name="connsiteX29" fmla="*/ 30974 w 60691"/>
                <a:gd name="connsiteY29" fmla="*/ 49996 h 52247"/>
                <a:gd name="connsiteX30" fmla="*/ 41673 w 60691"/>
                <a:gd name="connsiteY30" fmla="*/ 47375 h 52247"/>
                <a:gd name="connsiteX31" fmla="*/ 46487 w 60691"/>
                <a:gd name="connsiteY31" fmla="*/ 39244 h 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691" h="52247">
                  <a:moveTo>
                    <a:pt x="46594" y="39137"/>
                  </a:moveTo>
                  <a:cubicBezTo>
                    <a:pt x="48573" y="38067"/>
                    <a:pt x="50659" y="40796"/>
                    <a:pt x="53120" y="41223"/>
                  </a:cubicBezTo>
                  <a:cubicBezTo>
                    <a:pt x="55634" y="41705"/>
                    <a:pt x="56543" y="39191"/>
                    <a:pt x="59058" y="35767"/>
                  </a:cubicBezTo>
                  <a:cubicBezTo>
                    <a:pt x="61572" y="32344"/>
                    <a:pt x="60716" y="31060"/>
                    <a:pt x="59592" y="27637"/>
                  </a:cubicBezTo>
                  <a:cubicBezTo>
                    <a:pt x="58469" y="24213"/>
                    <a:pt x="60074" y="20576"/>
                    <a:pt x="57560" y="19506"/>
                  </a:cubicBezTo>
                  <a:cubicBezTo>
                    <a:pt x="55046" y="18383"/>
                    <a:pt x="52478" y="15441"/>
                    <a:pt x="49697" y="13408"/>
                  </a:cubicBezTo>
                  <a:cubicBezTo>
                    <a:pt x="46915" y="11375"/>
                    <a:pt x="42208" y="9717"/>
                    <a:pt x="38035" y="9449"/>
                  </a:cubicBezTo>
                  <a:cubicBezTo>
                    <a:pt x="33863" y="9182"/>
                    <a:pt x="34344" y="6401"/>
                    <a:pt x="31830" y="4742"/>
                  </a:cubicBezTo>
                  <a:cubicBezTo>
                    <a:pt x="29316" y="3084"/>
                    <a:pt x="27070" y="-928"/>
                    <a:pt x="22362" y="195"/>
                  </a:cubicBezTo>
                  <a:cubicBezTo>
                    <a:pt x="18778" y="1051"/>
                    <a:pt x="19795" y="4903"/>
                    <a:pt x="16157" y="6775"/>
                  </a:cubicBezTo>
                  <a:cubicBezTo>
                    <a:pt x="12520" y="8647"/>
                    <a:pt x="11824" y="11054"/>
                    <a:pt x="13162" y="12284"/>
                  </a:cubicBezTo>
                  <a:cubicBezTo>
                    <a:pt x="14499" y="13461"/>
                    <a:pt x="13804" y="17420"/>
                    <a:pt x="10701" y="15548"/>
                  </a:cubicBezTo>
                  <a:cubicBezTo>
                    <a:pt x="7599" y="13675"/>
                    <a:pt x="4550" y="13354"/>
                    <a:pt x="2249" y="13996"/>
                  </a:cubicBezTo>
                  <a:cubicBezTo>
                    <a:pt x="3" y="14585"/>
                    <a:pt x="-1281" y="17366"/>
                    <a:pt x="1929" y="20897"/>
                  </a:cubicBezTo>
                  <a:cubicBezTo>
                    <a:pt x="5138" y="24427"/>
                    <a:pt x="9043" y="21378"/>
                    <a:pt x="11557" y="21378"/>
                  </a:cubicBezTo>
                  <a:cubicBezTo>
                    <a:pt x="14071" y="21378"/>
                    <a:pt x="14873" y="22608"/>
                    <a:pt x="17548" y="23411"/>
                  </a:cubicBezTo>
                  <a:cubicBezTo>
                    <a:pt x="20169" y="24267"/>
                    <a:pt x="22095" y="23411"/>
                    <a:pt x="23058" y="22127"/>
                  </a:cubicBezTo>
                  <a:cubicBezTo>
                    <a:pt x="24021" y="20843"/>
                    <a:pt x="25037" y="20255"/>
                    <a:pt x="27551" y="22234"/>
                  </a:cubicBezTo>
                  <a:cubicBezTo>
                    <a:pt x="30065" y="24213"/>
                    <a:pt x="31616" y="22555"/>
                    <a:pt x="35361" y="23357"/>
                  </a:cubicBezTo>
                  <a:cubicBezTo>
                    <a:pt x="39105" y="24160"/>
                    <a:pt x="41726" y="28386"/>
                    <a:pt x="39533" y="30579"/>
                  </a:cubicBezTo>
                  <a:cubicBezTo>
                    <a:pt x="37340" y="32772"/>
                    <a:pt x="34398" y="31274"/>
                    <a:pt x="30386" y="32504"/>
                  </a:cubicBezTo>
                  <a:cubicBezTo>
                    <a:pt x="26374" y="33735"/>
                    <a:pt x="26428" y="32397"/>
                    <a:pt x="24021" y="33039"/>
                  </a:cubicBezTo>
                  <a:cubicBezTo>
                    <a:pt x="21613" y="33628"/>
                    <a:pt x="18350" y="34377"/>
                    <a:pt x="15248" y="33895"/>
                  </a:cubicBezTo>
                  <a:cubicBezTo>
                    <a:pt x="12199" y="33414"/>
                    <a:pt x="11343" y="32879"/>
                    <a:pt x="5940" y="33521"/>
                  </a:cubicBezTo>
                  <a:cubicBezTo>
                    <a:pt x="538" y="34163"/>
                    <a:pt x="966" y="38228"/>
                    <a:pt x="3694" y="39191"/>
                  </a:cubicBezTo>
                  <a:cubicBezTo>
                    <a:pt x="6475" y="40154"/>
                    <a:pt x="8241" y="41919"/>
                    <a:pt x="10059" y="43256"/>
                  </a:cubicBezTo>
                  <a:cubicBezTo>
                    <a:pt x="11931" y="44593"/>
                    <a:pt x="13483" y="46680"/>
                    <a:pt x="15729" y="46840"/>
                  </a:cubicBezTo>
                  <a:cubicBezTo>
                    <a:pt x="17976" y="47001"/>
                    <a:pt x="18885" y="47803"/>
                    <a:pt x="18671" y="49622"/>
                  </a:cubicBezTo>
                  <a:cubicBezTo>
                    <a:pt x="18457" y="51440"/>
                    <a:pt x="20116" y="53099"/>
                    <a:pt x="23379" y="51761"/>
                  </a:cubicBezTo>
                  <a:cubicBezTo>
                    <a:pt x="26642" y="50424"/>
                    <a:pt x="26535" y="49675"/>
                    <a:pt x="30974" y="49996"/>
                  </a:cubicBezTo>
                  <a:cubicBezTo>
                    <a:pt x="35414" y="50317"/>
                    <a:pt x="37286" y="49622"/>
                    <a:pt x="41673" y="47375"/>
                  </a:cubicBezTo>
                  <a:cubicBezTo>
                    <a:pt x="46059" y="45128"/>
                    <a:pt x="44508" y="40314"/>
                    <a:pt x="46487" y="3924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0" name="Frihandsfigur: Form 369">
              <a:extLst>
                <a:ext uri="{FF2B5EF4-FFF2-40B4-BE49-F238E27FC236}">
                  <a16:creationId xmlns:a16="http://schemas.microsoft.com/office/drawing/2014/main" id="{1876CB86-797C-6F94-5193-EDF23E291C14}"/>
                </a:ext>
              </a:extLst>
            </p:cNvPr>
            <p:cNvSpPr/>
            <p:nvPr/>
          </p:nvSpPr>
          <p:spPr>
            <a:xfrm>
              <a:off x="4332554" y="5678283"/>
              <a:ext cx="25182" cy="23059"/>
            </a:xfrm>
            <a:custGeom>
              <a:avLst/>
              <a:gdLst>
                <a:gd name="connsiteX0" fmla="*/ 22095 w 25182"/>
                <a:gd name="connsiteY0" fmla="*/ 6235 h 23059"/>
                <a:gd name="connsiteX1" fmla="*/ 13644 w 25182"/>
                <a:gd name="connsiteY1" fmla="*/ 30 h 23059"/>
                <a:gd name="connsiteX2" fmla="*/ 6583 w 25182"/>
                <a:gd name="connsiteY2" fmla="*/ 9659 h 23059"/>
                <a:gd name="connsiteX3" fmla="*/ 3 w 25182"/>
                <a:gd name="connsiteY3" fmla="*/ 18752 h 23059"/>
                <a:gd name="connsiteX4" fmla="*/ 9953 w 25182"/>
                <a:gd name="connsiteY4" fmla="*/ 21373 h 23059"/>
                <a:gd name="connsiteX5" fmla="*/ 22470 w 25182"/>
                <a:gd name="connsiteY5" fmla="*/ 18378 h 23059"/>
                <a:gd name="connsiteX6" fmla="*/ 21988 w 25182"/>
                <a:gd name="connsiteY6" fmla="*/ 6235 h 2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82" h="23059">
                  <a:moveTo>
                    <a:pt x="22095" y="6235"/>
                  </a:moveTo>
                  <a:cubicBezTo>
                    <a:pt x="18939" y="3828"/>
                    <a:pt x="17174" y="-398"/>
                    <a:pt x="13644" y="30"/>
                  </a:cubicBezTo>
                  <a:cubicBezTo>
                    <a:pt x="7278" y="886"/>
                    <a:pt x="8936" y="5593"/>
                    <a:pt x="6583" y="9659"/>
                  </a:cubicBezTo>
                  <a:cubicBezTo>
                    <a:pt x="4283" y="13724"/>
                    <a:pt x="217" y="13350"/>
                    <a:pt x="3" y="18752"/>
                  </a:cubicBezTo>
                  <a:cubicBezTo>
                    <a:pt x="-157" y="24101"/>
                    <a:pt x="5673" y="23834"/>
                    <a:pt x="9953" y="21373"/>
                  </a:cubicBezTo>
                  <a:cubicBezTo>
                    <a:pt x="14285" y="18913"/>
                    <a:pt x="17923" y="21427"/>
                    <a:pt x="22470" y="18378"/>
                  </a:cubicBezTo>
                  <a:cubicBezTo>
                    <a:pt x="27017" y="15329"/>
                    <a:pt x="25144" y="8642"/>
                    <a:pt x="21988" y="6235"/>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1" name="Frihandsfigur: Form 370">
              <a:extLst>
                <a:ext uri="{FF2B5EF4-FFF2-40B4-BE49-F238E27FC236}">
                  <a16:creationId xmlns:a16="http://schemas.microsoft.com/office/drawing/2014/main" id="{FCA33566-518E-1402-9954-7C97419029E0}"/>
                </a:ext>
              </a:extLst>
            </p:cNvPr>
            <p:cNvSpPr/>
            <p:nvPr/>
          </p:nvSpPr>
          <p:spPr>
            <a:xfrm>
              <a:off x="4370476" y="5688549"/>
              <a:ext cx="40549" cy="25959"/>
            </a:xfrm>
            <a:custGeom>
              <a:avLst/>
              <a:gdLst>
                <a:gd name="connsiteX0" fmla="*/ 31299 w 40549"/>
                <a:gd name="connsiteY0" fmla="*/ 3458 h 25959"/>
                <a:gd name="connsiteX1" fmla="*/ 26003 w 40549"/>
                <a:gd name="connsiteY1" fmla="*/ 7363 h 25959"/>
                <a:gd name="connsiteX2" fmla="*/ 18300 w 40549"/>
                <a:gd name="connsiteY2" fmla="*/ 3458 h 25959"/>
                <a:gd name="connsiteX3" fmla="*/ 11560 w 40549"/>
                <a:gd name="connsiteY3" fmla="*/ 10519 h 25959"/>
                <a:gd name="connsiteX4" fmla="*/ 3483 w 40549"/>
                <a:gd name="connsiteY4" fmla="*/ 8486 h 25959"/>
                <a:gd name="connsiteX5" fmla="*/ 1932 w 40549"/>
                <a:gd name="connsiteY5" fmla="*/ 13033 h 25959"/>
                <a:gd name="connsiteX6" fmla="*/ 702 w 40549"/>
                <a:gd name="connsiteY6" fmla="*/ 20255 h 25959"/>
                <a:gd name="connsiteX7" fmla="*/ 6960 w 40549"/>
                <a:gd name="connsiteY7" fmla="*/ 23678 h 25959"/>
                <a:gd name="connsiteX8" fmla="*/ 13165 w 40549"/>
                <a:gd name="connsiteY8" fmla="*/ 25390 h 25959"/>
                <a:gd name="connsiteX9" fmla="*/ 20868 w 40549"/>
                <a:gd name="connsiteY9" fmla="*/ 17901 h 25959"/>
                <a:gd name="connsiteX10" fmla="*/ 30122 w 40549"/>
                <a:gd name="connsiteY10" fmla="*/ 17901 h 25959"/>
                <a:gd name="connsiteX11" fmla="*/ 37611 w 40549"/>
                <a:gd name="connsiteY11" fmla="*/ 11054 h 25959"/>
                <a:gd name="connsiteX12" fmla="*/ 38253 w 40549"/>
                <a:gd name="connsiteY12" fmla="*/ 1212 h 25959"/>
                <a:gd name="connsiteX13" fmla="*/ 31299 w 40549"/>
                <a:gd name="connsiteY13" fmla="*/ 3405 h 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49" h="25959">
                  <a:moveTo>
                    <a:pt x="31299" y="3458"/>
                  </a:moveTo>
                  <a:cubicBezTo>
                    <a:pt x="30550" y="5758"/>
                    <a:pt x="28357" y="8379"/>
                    <a:pt x="26003" y="7363"/>
                  </a:cubicBezTo>
                  <a:cubicBezTo>
                    <a:pt x="23703" y="6347"/>
                    <a:pt x="21831" y="3298"/>
                    <a:pt x="18300" y="3458"/>
                  </a:cubicBezTo>
                  <a:cubicBezTo>
                    <a:pt x="14770" y="3619"/>
                    <a:pt x="14128" y="8165"/>
                    <a:pt x="11560" y="10519"/>
                  </a:cubicBezTo>
                  <a:cubicBezTo>
                    <a:pt x="8993" y="12819"/>
                    <a:pt x="6746" y="6614"/>
                    <a:pt x="3483" y="8486"/>
                  </a:cubicBezTo>
                  <a:cubicBezTo>
                    <a:pt x="1664" y="9503"/>
                    <a:pt x="2734" y="12338"/>
                    <a:pt x="1932" y="13033"/>
                  </a:cubicBezTo>
                  <a:cubicBezTo>
                    <a:pt x="1076" y="13729"/>
                    <a:pt x="-1117" y="16029"/>
                    <a:pt x="702" y="20255"/>
                  </a:cubicBezTo>
                  <a:cubicBezTo>
                    <a:pt x="2520" y="24480"/>
                    <a:pt x="5837" y="22234"/>
                    <a:pt x="6960" y="23678"/>
                  </a:cubicBezTo>
                  <a:cubicBezTo>
                    <a:pt x="8083" y="25122"/>
                    <a:pt x="9367" y="26887"/>
                    <a:pt x="13165" y="25390"/>
                  </a:cubicBezTo>
                  <a:cubicBezTo>
                    <a:pt x="16963" y="23892"/>
                    <a:pt x="18889" y="20950"/>
                    <a:pt x="20868" y="17901"/>
                  </a:cubicBezTo>
                  <a:cubicBezTo>
                    <a:pt x="22794" y="14852"/>
                    <a:pt x="24773" y="18061"/>
                    <a:pt x="30122" y="17901"/>
                  </a:cubicBezTo>
                  <a:cubicBezTo>
                    <a:pt x="35471" y="17740"/>
                    <a:pt x="34776" y="14210"/>
                    <a:pt x="37611" y="11054"/>
                  </a:cubicBezTo>
                  <a:cubicBezTo>
                    <a:pt x="40499" y="7951"/>
                    <a:pt x="42158" y="4100"/>
                    <a:pt x="38253" y="1212"/>
                  </a:cubicBezTo>
                  <a:cubicBezTo>
                    <a:pt x="34348" y="-1624"/>
                    <a:pt x="32048" y="1104"/>
                    <a:pt x="31299" y="3405"/>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2" name="Frihandsfigur: Form 371">
              <a:extLst>
                <a:ext uri="{FF2B5EF4-FFF2-40B4-BE49-F238E27FC236}">
                  <a16:creationId xmlns:a16="http://schemas.microsoft.com/office/drawing/2014/main" id="{27307E70-A227-0F86-9613-C6E81EA0AD86}"/>
                </a:ext>
              </a:extLst>
            </p:cNvPr>
            <p:cNvSpPr/>
            <p:nvPr/>
          </p:nvSpPr>
          <p:spPr>
            <a:xfrm>
              <a:off x="4372018" y="5719121"/>
              <a:ext cx="92354" cy="178657"/>
            </a:xfrm>
            <a:custGeom>
              <a:avLst/>
              <a:gdLst>
                <a:gd name="connsiteX0" fmla="*/ 78380 w 92354"/>
                <a:gd name="connsiteY0" fmla="*/ 175780 h 178657"/>
                <a:gd name="connsiteX1" fmla="*/ 73673 w 92354"/>
                <a:gd name="connsiteY1" fmla="*/ 166793 h 178657"/>
                <a:gd name="connsiteX2" fmla="*/ 70517 w 92354"/>
                <a:gd name="connsiteY2" fmla="*/ 159358 h 178657"/>
                <a:gd name="connsiteX3" fmla="*/ 72389 w 92354"/>
                <a:gd name="connsiteY3" fmla="*/ 149836 h 178657"/>
                <a:gd name="connsiteX4" fmla="*/ 82553 w 92354"/>
                <a:gd name="connsiteY4" fmla="*/ 149676 h 178657"/>
                <a:gd name="connsiteX5" fmla="*/ 85602 w 92354"/>
                <a:gd name="connsiteY5" fmla="*/ 158288 h 178657"/>
                <a:gd name="connsiteX6" fmla="*/ 92342 w 92354"/>
                <a:gd name="connsiteY6" fmla="*/ 154758 h 178657"/>
                <a:gd name="connsiteX7" fmla="*/ 84746 w 92354"/>
                <a:gd name="connsiteY7" fmla="*/ 144113 h 178657"/>
                <a:gd name="connsiteX8" fmla="*/ 75224 w 92354"/>
                <a:gd name="connsiteY8" fmla="*/ 137052 h 178657"/>
                <a:gd name="connsiteX9" fmla="*/ 67147 w 92354"/>
                <a:gd name="connsiteY9" fmla="*/ 131114 h 178657"/>
                <a:gd name="connsiteX10" fmla="*/ 70303 w 92354"/>
                <a:gd name="connsiteY10" fmla="*/ 122021 h 178657"/>
                <a:gd name="connsiteX11" fmla="*/ 75385 w 92354"/>
                <a:gd name="connsiteY11" fmla="*/ 117741 h 178657"/>
                <a:gd name="connsiteX12" fmla="*/ 80574 w 92354"/>
                <a:gd name="connsiteY12" fmla="*/ 115441 h 178657"/>
                <a:gd name="connsiteX13" fmla="*/ 76401 w 92354"/>
                <a:gd name="connsiteY13" fmla="*/ 109236 h 178657"/>
                <a:gd name="connsiteX14" fmla="*/ 77899 w 92354"/>
                <a:gd name="connsiteY14" fmla="*/ 101747 h 178657"/>
                <a:gd name="connsiteX15" fmla="*/ 72817 w 92354"/>
                <a:gd name="connsiteY15" fmla="*/ 95703 h 178657"/>
                <a:gd name="connsiteX16" fmla="*/ 64954 w 92354"/>
                <a:gd name="connsiteY16" fmla="*/ 93938 h 178657"/>
                <a:gd name="connsiteX17" fmla="*/ 68377 w 92354"/>
                <a:gd name="connsiteY17" fmla="*/ 88749 h 178657"/>
                <a:gd name="connsiteX18" fmla="*/ 78006 w 92354"/>
                <a:gd name="connsiteY18" fmla="*/ 85112 h 178657"/>
                <a:gd name="connsiteX19" fmla="*/ 75973 w 92354"/>
                <a:gd name="connsiteY19" fmla="*/ 73183 h 178657"/>
                <a:gd name="connsiteX20" fmla="*/ 75545 w 92354"/>
                <a:gd name="connsiteY20" fmla="*/ 60131 h 178657"/>
                <a:gd name="connsiteX21" fmla="*/ 68912 w 92354"/>
                <a:gd name="connsiteY21" fmla="*/ 48202 h 178657"/>
                <a:gd name="connsiteX22" fmla="*/ 63617 w 92354"/>
                <a:gd name="connsiteY22" fmla="*/ 40071 h 178657"/>
                <a:gd name="connsiteX23" fmla="*/ 71373 w 92354"/>
                <a:gd name="connsiteY23" fmla="*/ 40606 h 178657"/>
                <a:gd name="connsiteX24" fmla="*/ 72496 w 92354"/>
                <a:gd name="connsiteY24" fmla="*/ 34294 h 178657"/>
                <a:gd name="connsiteX25" fmla="*/ 74101 w 92354"/>
                <a:gd name="connsiteY25" fmla="*/ 26057 h 178657"/>
                <a:gd name="connsiteX26" fmla="*/ 74101 w 92354"/>
                <a:gd name="connsiteY26" fmla="*/ 18247 h 178657"/>
                <a:gd name="connsiteX27" fmla="*/ 74957 w 92354"/>
                <a:gd name="connsiteY27" fmla="*/ 10972 h 178657"/>
                <a:gd name="connsiteX28" fmla="*/ 69715 w 92354"/>
                <a:gd name="connsiteY28" fmla="*/ 6372 h 178657"/>
                <a:gd name="connsiteX29" fmla="*/ 48586 w 92354"/>
                <a:gd name="connsiteY29" fmla="*/ 60 h 178657"/>
                <a:gd name="connsiteX30" fmla="*/ 44627 w 92354"/>
                <a:gd name="connsiteY30" fmla="*/ 6746 h 178657"/>
                <a:gd name="connsiteX31" fmla="*/ 41150 w 92354"/>
                <a:gd name="connsiteY31" fmla="*/ 17445 h 178657"/>
                <a:gd name="connsiteX32" fmla="*/ 32538 w 92354"/>
                <a:gd name="connsiteY32" fmla="*/ 20012 h 178657"/>
                <a:gd name="connsiteX33" fmla="*/ 21626 w 92354"/>
                <a:gd name="connsiteY33" fmla="*/ 15840 h 178657"/>
                <a:gd name="connsiteX34" fmla="*/ 14939 w 92354"/>
                <a:gd name="connsiteY34" fmla="*/ 12577 h 178657"/>
                <a:gd name="connsiteX35" fmla="*/ 13388 w 92354"/>
                <a:gd name="connsiteY35" fmla="*/ 20815 h 178657"/>
                <a:gd name="connsiteX36" fmla="*/ 10072 w 92354"/>
                <a:gd name="connsiteY36" fmla="*/ 27127 h 178657"/>
                <a:gd name="connsiteX37" fmla="*/ 17025 w 92354"/>
                <a:gd name="connsiteY37" fmla="*/ 30122 h 178657"/>
                <a:gd name="connsiteX38" fmla="*/ 24942 w 92354"/>
                <a:gd name="connsiteY38" fmla="*/ 32957 h 178657"/>
                <a:gd name="connsiteX39" fmla="*/ 14458 w 92354"/>
                <a:gd name="connsiteY39" fmla="*/ 36969 h 178657"/>
                <a:gd name="connsiteX40" fmla="*/ 10981 w 92354"/>
                <a:gd name="connsiteY40" fmla="*/ 41569 h 178657"/>
                <a:gd name="connsiteX41" fmla="*/ 18630 w 92354"/>
                <a:gd name="connsiteY41" fmla="*/ 45046 h 178657"/>
                <a:gd name="connsiteX42" fmla="*/ 26707 w 92354"/>
                <a:gd name="connsiteY42" fmla="*/ 50930 h 178657"/>
                <a:gd name="connsiteX43" fmla="*/ 32966 w 92354"/>
                <a:gd name="connsiteY43" fmla="*/ 56761 h 178657"/>
                <a:gd name="connsiteX44" fmla="*/ 37566 w 92354"/>
                <a:gd name="connsiteY44" fmla="*/ 65748 h 178657"/>
                <a:gd name="connsiteX45" fmla="*/ 32912 w 92354"/>
                <a:gd name="connsiteY45" fmla="*/ 71418 h 178657"/>
                <a:gd name="connsiteX46" fmla="*/ 25852 w 92354"/>
                <a:gd name="connsiteY46" fmla="*/ 65159 h 178657"/>
                <a:gd name="connsiteX47" fmla="*/ 21465 w 92354"/>
                <a:gd name="connsiteY47" fmla="*/ 59489 h 178657"/>
                <a:gd name="connsiteX48" fmla="*/ 13335 w 92354"/>
                <a:gd name="connsiteY48" fmla="*/ 61629 h 178657"/>
                <a:gd name="connsiteX49" fmla="*/ 4883 w 92354"/>
                <a:gd name="connsiteY49" fmla="*/ 59810 h 178657"/>
                <a:gd name="connsiteX50" fmla="*/ 497 w 92354"/>
                <a:gd name="connsiteY50" fmla="*/ 64731 h 178657"/>
                <a:gd name="connsiteX51" fmla="*/ 7985 w 92354"/>
                <a:gd name="connsiteY51" fmla="*/ 66603 h 178657"/>
                <a:gd name="connsiteX52" fmla="*/ 10607 w 92354"/>
                <a:gd name="connsiteY52" fmla="*/ 72648 h 178657"/>
                <a:gd name="connsiteX53" fmla="*/ 3920 w 92354"/>
                <a:gd name="connsiteY53" fmla="*/ 73076 h 178657"/>
                <a:gd name="connsiteX54" fmla="*/ 4990 w 92354"/>
                <a:gd name="connsiteY54" fmla="*/ 80993 h 178657"/>
                <a:gd name="connsiteX55" fmla="*/ 11516 w 92354"/>
                <a:gd name="connsiteY55" fmla="*/ 86181 h 178657"/>
                <a:gd name="connsiteX56" fmla="*/ 17828 w 92354"/>
                <a:gd name="connsiteY56" fmla="*/ 88214 h 178657"/>
                <a:gd name="connsiteX57" fmla="*/ 22375 w 92354"/>
                <a:gd name="connsiteY57" fmla="*/ 91156 h 178657"/>
                <a:gd name="connsiteX58" fmla="*/ 31843 w 92354"/>
                <a:gd name="connsiteY58" fmla="*/ 92065 h 178657"/>
                <a:gd name="connsiteX59" fmla="*/ 33394 w 92354"/>
                <a:gd name="connsiteY59" fmla="*/ 98270 h 178657"/>
                <a:gd name="connsiteX60" fmla="*/ 28740 w 92354"/>
                <a:gd name="connsiteY60" fmla="*/ 100678 h 178657"/>
                <a:gd name="connsiteX61" fmla="*/ 20984 w 92354"/>
                <a:gd name="connsiteY61" fmla="*/ 101908 h 178657"/>
                <a:gd name="connsiteX62" fmla="*/ 26440 w 92354"/>
                <a:gd name="connsiteY62" fmla="*/ 108220 h 178657"/>
                <a:gd name="connsiteX63" fmla="*/ 21091 w 92354"/>
                <a:gd name="connsiteY63" fmla="*/ 113890 h 178657"/>
                <a:gd name="connsiteX64" fmla="*/ 19219 w 92354"/>
                <a:gd name="connsiteY64" fmla="*/ 121218 h 178657"/>
                <a:gd name="connsiteX65" fmla="*/ 21465 w 92354"/>
                <a:gd name="connsiteY65" fmla="*/ 133147 h 178657"/>
                <a:gd name="connsiteX66" fmla="*/ 20716 w 92354"/>
                <a:gd name="connsiteY66" fmla="*/ 149515 h 178657"/>
                <a:gd name="connsiteX67" fmla="*/ 23605 w 92354"/>
                <a:gd name="connsiteY67" fmla="*/ 161818 h 178657"/>
                <a:gd name="connsiteX68" fmla="*/ 30291 w 92354"/>
                <a:gd name="connsiteY68" fmla="*/ 172838 h 178657"/>
                <a:gd name="connsiteX69" fmla="*/ 39813 w 92354"/>
                <a:gd name="connsiteY69" fmla="*/ 175780 h 178657"/>
                <a:gd name="connsiteX70" fmla="*/ 51100 w 92354"/>
                <a:gd name="connsiteY70" fmla="*/ 177652 h 178657"/>
                <a:gd name="connsiteX71" fmla="*/ 61263 w 92354"/>
                <a:gd name="connsiteY71" fmla="*/ 175405 h 178657"/>
                <a:gd name="connsiteX72" fmla="*/ 71640 w 92354"/>
                <a:gd name="connsiteY72" fmla="*/ 177278 h 178657"/>
                <a:gd name="connsiteX73" fmla="*/ 78327 w 92354"/>
                <a:gd name="connsiteY73" fmla="*/ 175726 h 1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2354" h="178657">
                  <a:moveTo>
                    <a:pt x="78380" y="175780"/>
                  </a:moveTo>
                  <a:cubicBezTo>
                    <a:pt x="78113" y="172463"/>
                    <a:pt x="76348" y="168451"/>
                    <a:pt x="73673" y="166793"/>
                  </a:cubicBezTo>
                  <a:cubicBezTo>
                    <a:pt x="70999" y="165135"/>
                    <a:pt x="72122" y="162995"/>
                    <a:pt x="70517" y="159358"/>
                  </a:cubicBezTo>
                  <a:cubicBezTo>
                    <a:pt x="68912" y="155721"/>
                    <a:pt x="70517" y="153099"/>
                    <a:pt x="72389" y="149836"/>
                  </a:cubicBezTo>
                  <a:cubicBezTo>
                    <a:pt x="74262" y="146573"/>
                    <a:pt x="79236" y="147536"/>
                    <a:pt x="82553" y="149676"/>
                  </a:cubicBezTo>
                  <a:cubicBezTo>
                    <a:pt x="85869" y="151816"/>
                    <a:pt x="83302" y="155774"/>
                    <a:pt x="85602" y="158288"/>
                  </a:cubicBezTo>
                  <a:cubicBezTo>
                    <a:pt x="87902" y="160802"/>
                    <a:pt x="92181" y="158769"/>
                    <a:pt x="92342" y="154758"/>
                  </a:cubicBezTo>
                  <a:cubicBezTo>
                    <a:pt x="92502" y="150799"/>
                    <a:pt x="91218" y="146627"/>
                    <a:pt x="84746" y="144113"/>
                  </a:cubicBezTo>
                  <a:cubicBezTo>
                    <a:pt x="78273" y="141599"/>
                    <a:pt x="79771" y="138443"/>
                    <a:pt x="75224" y="137052"/>
                  </a:cubicBezTo>
                  <a:cubicBezTo>
                    <a:pt x="70678" y="135661"/>
                    <a:pt x="67629" y="136784"/>
                    <a:pt x="67147" y="131114"/>
                  </a:cubicBezTo>
                  <a:cubicBezTo>
                    <a:pt x="66666" y="125444"/>
                    <a:pt x="71319" y="125070"/>
                    <a:pt x="70303" y="122021"/>
                  </a:cubicBezTo>
                  <a:cubicBezTo>
                    <a:pt x="69287" y="118972"/>
                    <a:pt x="72336" y="115816"/>
                    <a:pt x="75385" y="117741"/>
                  </a:cubicBezTo>
                  <a:cubicBezTo>
                    <a:pt x="78434" y="119667"/>
                    <a:pt x="80199" y="117741"/>
                    <a:pt x="80574" y="115441"/>
                  </a:cubicBezTo>
                  <a:cubicBezTo>
                    <a:pt x="80948" y="113141"/>
                    <a:pt x="78059" y="113141"/>
                    <a:pt x="76401" y="109236"/>
                  </a:cubicBezTo>
                  <a:cubicBezTo>
                    <a:pt x="74743" y="105331"/>
                    <a:pt x="77899" y="105171"/>
                    <a:pt x="77899" y="101747"/>
                  </a:cubicBezTo>
                  <a:cubicBezTo>
                    <a:pt x="77899" y="98324"/>
                    <a:pt x="76134" y="96933"/>
                    <a:pt x="72817" y="95703"/>
                  </a:cubicBezTo>
                  <a:cubicBezTo>
                    <a:pt x="69501" y="94473"/>
                    <a:pt x="66987" y="96452"/>
                    <a:pt x="64954" y="93938"/>
                  </a:cubicBezTo>
                  <a:cubicBezTo>
                    <a:pt x="62921" y="91423"/>
                    <a:pt x="65328" y="88856"/>
                    <a:pt x="68377" y="88749"/>
                  </a:cubicBezTo>
                  <a:cubicBezTo>
                    <a:pt x="71426" y="88642"/>
                    <a:pt x="75064" y="87840"/>
                    <a:pt x="78006" y="85112"/>
                  </a:cubicBezTo>
                  <a:cubicBezTo>
                    <a:pt x="80948" y="82437"/>
                    <a:pt x="79129" y="77730"/>
                    <a:pt x="75973" y="73183"/>
                  </a:cubicBezTo>
                  <a:cubicBezTo>
                    <a:pt x="72817" y="68636"/>
                    <a:pt x="74048" y="64410"/>
                    <a:pt x="75545" y="60131"/>
                  </a:cubicBezTo>
                  <a:cubicBezTo>
                    <a:pt x="77043" y="55852"/>
                    <a:pt x="74636" y="50128"/>
                    <a:pt x="68912" y="48202"/>
                  </a:cubicBezTo>
                  <a:cubicBezTo>
                    <a:pt x="63189" y="46277"/>
                    <a:pt x="62065" y="42318"/>
                    <a:pt x="63617" y="40071"/>
                  </a:cubicBezTo>
                  <a:cubicBezTo>
                    <a:pt x="65168" y="37825"/>
                    <a:pt x="68752" y="41141"/>
                    <a:pt x="71373" y="40606"/>
                  </a:cubicBezTo>
                  <a:cubicBezTo>
                    <a:pt x="73994" y="40071"/>
                    <a:pt x="73299" y="36541"/>
                    <a:pt x="72496" y="34294"/>
                  </a:cubicBezTo>
                  <a:cubicBezTo>
                    <a:pt x="71694" y="32048"/>
                    <a:pt x="72657" y="28838"/>
                    <a:pt x="74101" y="26057"/>
                  </a:cubicBezTo>
                  <a:cubicBezTo>
                    <a:pt x="75545" y="23275"/>
                    <a:pt x="75278" y="21243"/>
                    <a:pt x="74101" y="18247"/>
                  </a:cubicBezTo>
                  <a:cubicBezTo>
                    <a:pt x="72924" y="15251"/>
                    <a:pt x="76990" y="12898"/>
                    <a:pt x="74957" y="10972"/>
                  </a:cubicBezTo>
                  <a:cubicBezTo>
                    <a:pt x="72924" y="9100"/>
                    <a:pt x="73192" y="7816"/>
                    <a:pt x="69715" y="6372"/>
                  </a:cubicBezTo>
                  <a:cubicBezTo>
                    <a:pt x="66238" y="4928"/>
                    <a:pt x="55753" y="-636"/>
                    <a:pt x="48586" y="60"/>
                  </a:cubicBezTo>
                  <a:cubicBezTo>
                    <a:pt x="45162" y="381"/>
                    <a:pt x="43878" y="3162"/>
                    <a:pt x="44627" y="6746"/>
                  </a:cubicBezTo>
                  <a:cubicBezTo>
                    <a:pt x="45376" y="10277"/>
                    <a:pt x="42594" y="14877"/>
                    <a:pt x="41150" y="17445"/>
                  </a:cubicBezTo>
                  <a:cubicBezTo>
                    <a:pt x="39706" y="20012"/>
                    <a:pt x="36924" y="20547"/>
                    <a:pt x="32538" y="20012"/>
                  </a:cubicBezTo>
                  <a:cubicBezTo>
                    <a:pt x="28152" y="19477"/>
                    <a:pt x="24782" y="16321"/>
                    <a:pt x="21626" y="15840"/>
                  </a:cubicBezTo>
                  <a:cubicBezTo>
                    <a:pt x="18523" y="15358"/>
                    <a:pt x="17881" y="11614"/>
                    <a:pt x="14939" y="12577"/>
                  </a:cubicBezTo>
                  <a:cubicBezTo>
                    <a:pt x="11997" y="13540"/>
                    <a:pt x="13495" y="17873"/>
                    <a:pt x="13388" y="20815"/>
                  </a:cubicBezTo>
                  <a:cubicBezTo>
                    <a:pt x="13335" y="23810"/>
                    <a:pt x="10393" y="23650"/>
                    <a:pt x="10072" y="27127"/>
                  </a:cubicBezTo>
                  <a:cubicBezTo>
                    <a:pt x="9751" y="30604"/>
                    <a:pt x="13602" y="33011"/>
                    <a:pt x="17025" y="30122"/>
                  </a:cubicBezTo>
                  <a:cubicBezTo>
                    <a:pt x="20449" y="27180"/>
                    <a:pt x="25584" y="29159"/>
                    <a:pt x="24942" y="32957"/>
                  </a:cubicBezTo>
                  <a:cubicBezTo>
                    <a:pt x="24300" y="36755"/>
                    <a:pt x="17507" y="36488"/>
                    <a:pt x="14458" y="36969"/>
                  </a:cubicBezTo>
                  <a:cubicBezTo>
                    <a:pt x="11409" y="37397"/>
                    <a:pt x="10232" y="38841"/>
                    <a:pt x="10981" y="41569"/>
                  </a:cubicBezTo>
                  <a:cubicBezTo>
                    <a:pt x="11730" y="44297"/>
                    <a:pt x="14993" y="44458"/>
                    <a:pt x="18630" y="45046"/>
                  </a:cubicBezTo>
                  <a:cubicBezTo>
                    <a:pt x="22321" y="45635"/>
                    <a:pt x="24514" y="46330"/>
                    <a:pt x="26707" y="50930"/>
                  </a:cubicBezTo>
                  <a:cubicBezTo>
                    <a:pt x="28901" y="55531"/>
                    <a:pt x="32003" y="54247"/>
                    <a:pt x="32966" y="56761"/>
                  </a:cubicBezTo>
                  <a:cubicBezTo>
                    <a:pt x="33929" y="59275"/>
                    <a:pt x="36603" y="62752"/>
                    <a:pt x="37566" y="65748"/>
                  </a:cubicBezTo>
                  <a:cubicBezTo>
                    <a:pt x="38529" y="68743"/>
                    <a:pt x="35962" y="71471"/>
                    <a:pt x="32912" y="71418"/>
                  </a:cubicBezTo>
                  <a:cubicBezTo>
                    <a:pt x="29863" y="71418"/>
                    <a:pt x="28473" y="67727"/>
                    <a:pt x="25852" y="65159"/>
                  </a:cubicBezTo>
                  <a:cubicBezTo>
                    <a:pt x="23231" y="62592"/>
                    <a:pt x="23819" y="60773"/>
                    <a:pt x="21465" y="59489"/>
                  </a:cubicBezTo>
                  <a:cubicBezTo>
                    <a:pt x="19165" y="58205"/>
                    <a:pt x="16170" y="61575"/>
                    <a:pt x="13335" y="61629"/>
                  </a:cubicBezTo>
                  <a:cubicBezTo>
                    <a:pt x="10500" y="61682"/>
                    <a:pt x="9644" y="59008"/>
                    <a:pt x="4883" y="59810"/>
                  </a:cubicBezTo>
                  <a:cubicBezTo>
                    <a:pt x="176" y="60612"/>
                    <a:pt x="-734" y="62645"/>
                    <a:pt x="497" y="64731"/>
                  </a:cubicBezTo>
                  <a:cubicBezTo>
                    <a:pt x="1727" y="66817"/>
                    <a:pt x="4508" y="66550"/>
                    <a:pt x="7985" y="66603"/>
                  </a:cubicBezTo>
                  <a:cubicBezTo>
                    <a:pt x="11462" y="66657"/>
                    <a:pt x="12960" y="71899"/>
                    <a:pt x="10607" y="72648"/>
                  </a:cubicBezTo>
                  <a:cubicBezTo>
                    <a:pt x="8253" y="73397"/>
                    <a:pt x="5632" y="71364"/>
                    <a:pt x="3920" y="73076"/>
                  </a:cubicBezTo>
                  <a:cubicBezTo>
                    <a:pt x="2208" y="74788"/>
                    <a:pt x="3171" y="77997"/>
                    <a:pt x="4990" y="80993"/>
                  </a:cubicBezTo>
                  <a:cubicBezTo>
                    <a:pt x="6809" y="83988"/>
                    <a:pt x="10232" y="83667"/>
                    <a:pt x="11516" y="86181"/>
                  </a:cubicBezTo>
                  <a:cubicBezTo>
                    <a:pt x="12800" y="88695"/>
                    <a:pt x="15153" y="88214"/>
                    <a:pt x="17828" y="88214"/>
                  </a:cubicBezTo>
                  <a:cubicBezTo>
                    <a:pt x="20502" y="88214"/>
                    <a:pt x="20235" y="90621"/>
                    <a:pt x="22375" y="91156"/>
                  </a:cubicBezTo>
                  <a:cubicBezTo>
                    <a:pt x="24514" y="91691"/>
                    <a:pt x="30719" y="89658"/>
                    <a:pt x="31843" y="92065"/>
                  </a:cubicBezTo>
                  <a:cubicBezTo>
                    <a:pt x="32966" y="94473"/>
                    <a:pt x="32003" y="95863"/>
                    <a:pt x="33394" y="98270"/>
                  </a:cubicBezTo>
                  <a:cubicBezTo>
                    <a:pt x="34785" y="100678"/>
                    <a:pt x="33501" y="102603"/>
                    <a:pt x="28740" y="100678"/>
                  </a:cubicBezTo>
                  <a:cubicBezTo>
                    <a:pt x="24033" y="98752"/>
                    <a:pt x="20877" y="99126"/>
                    <a:pt x="20984" y="101908"/>
                  </a:cubicBezTo>
                  <a:cubicBezTo>
                    <a:pt x="21091" y="104689"/>
                    <a:pt x="26547" y="104475"/>
                    <a:pt x="26440" y="108220"/>
                  </a:cubicBezTo>
                  <a:cubicBezTo>
                    <a:pt x="26333" y="111911"/>
                    <a:pt x="22535" y="111857"/>
                    <a:pt x="21091" y="113890"/>
                  </a:cubicBezTo>
                  <a:cubicBezTo>
                    <a:pt x="19647" y="115923"/>
                    <a:pt x="16758" y="116404"/>
                    <a:pt x="19219" y="121218"/>
                  </a:cubicBezTo>
                  <a:cubicBezTo>
                    <a:pt x="21733" y="126033"/>
                    <a:pt x="19700" y="128279"/>
                    <a:pt x="21465" y="133147"/>
                  </a:cubicBezTo>
                  <a:cubicBezTo>
                    <a:pt x="23231" y="138068"/>
                    <a:pt x="22107" y="144166"/>
                    <a:pt x="20716" y="149515"/>
                  </a:cubicBezTo>
                  <a:cubicBezTo>
                    <a:pt x="19326" y="154865"/>
                    <a:pt x="22268" y="157753"/>
                    <a:pt x="23605" y="161818"/>
                  </a:cubicBezTo>
                  <a:cubicBezTo>
                    <a:pt x="24942" y="165884"/>
                    <a:pt x="27510" y="170538"/>
                    <a:pt x="30291" y="172838"/>
                  </a:cubicBezTo>
                  <a:cubicBezTo>
                    <a:pt x="33073" y="175138"/>
                    <a:pt x="35373" y="176796"/>
                    <a:pt x="39813" y="175780"/>
                  </a:cubicBezTo>
                  <a:cubicBezTo>
                    <a:pt x="44253" y="174764"/>
                    <a:pt x="47516" y="178080"/>
                    <a:pt x="51100" y="177652"/>
                  </a:cubicBezTo>
                  <a:cubicBezTo>
                    <a:pt x="54737" y="177171"/>
                    <a:pt x="58428" y="176796"/>
                    <a:pt x="61263" y="175405"/>
                  </a:cubicBezTo>
                  <a:cubicBezTo>
                    <a:pt x="64152" y="174015"/>
                    <a:pt x="68003" y="175031"/>
                    <a:pt x="71640" y="177278"/>
                  </a:cubicBezTo>
                  <a:cubicBezTo>
                    <a:pt x="75278" y="179524"/>
                    <a:pt x="78594" y="179043"/>
                    <a:pt x="78327" y="175726"/>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3" name="Frihandsfigur: Form 372">
              <a:extLst>
                <a:ext uri="{FF2B5EF4-FFF2-40B4-BE49-F238E27FC236}">
                  <a16:creationId xmlns:a16="http://schemas.microsoft.com/office/drawing/2014/main" id="{5CDABB59-A49A-3C89-0D1E-5E04FE11BDBE}"/>
                </a:ext>
              </a:extLst>
            </p:cNvPr>
            <p:cNvSpPr/>
            <p:nvPr/>
          </p:nvSpPr>
          <p:spPr>
            <a:xfrm>
              <a:off x="4283989" y="5741857"/>
              <a:ext cx="25503" cy="15979"/>
            </a:xfrm>
            <a:custGeom>
              <a:avLst/>
              <a:gdLst>
                <a:gd name="connsiteX0" fmla="*/ 14921 w 25503"/>
                <a:gd name="connsiteY0" fmla="*/ 15891 h 15979"/>
                <a:gd name="connsiteX1" fmla="*/ 23641 w 25503"/>
                <a:gd name="connsiteY1" fmla="*/ 11558 h 15979"/>
                <a:gd name="connsiteX2" fmla="*/ 25031 w 25503"/>
                <a:gd name="connsiteY2" fmla="*/ 4818 h 15979"/>
                <a:gd name="connsiteX3" fmla="*/ 10749 w 25503"/>
                <a:gd name="connsiteY3" fmla="*/ 4 h 15979"/>
                <a:gd name="connsiteX4" fmla="*/ 3153 w 25503"/>
                <a:gd name="connsiteY4" fmla="*/ 753 h 15979"/>
                <a:gd name="connsiteX5" fmla="*/ 2511 w 25503"/>
                <a:gd name="connsiteY5" fmla="*/ 8991 h 15979"/>
                <a:gd name="connsiteX6" fmla="*/ 14921 w 25503"/>
                <a:gd name="connsiteY6" fmla="*/ 15945 h 1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3" h="15979">
                  <a:moveTo>
                    <a:pt x="14921" y="15891"/>
                  </a:moveTo>
                  <a:cubicBezTo>
                    <a:pt x="21233" y="16373"/>
                    <a:pt x="23266" y="14875"/>
                    <a:pt x="23641" y="11558"/>
                  </a:cubicBezTo>
                  <a:cubicBezTo>
                    <a:pt x="24015" y="8242"/>
                    <a:pt x="26529" y="8991"/>
                    <a:pt x="25031" y="4818"/>
                  </a:cubicBezTo>
                  <a:cubicBezTo>
                    <a:pt x="23534" y="646"/>
                    <a:pt x="18291" y="-49"/>
                    <a:pt x="10749" y="4"/>
                  </a:cubicBezTo>
                  <a:cubicBezTo>
                    <a:pt x="7326" y="4"/>
                    <a:pt x="6844" y="-103"/>
                    <a:pt x="3153" y="753"/>
                  </a:cubicBezTo>
                  <a:cubicBezTo>
                    <a:pt x="-538" y="1609"/>
                    <a:pt x="-1286" y="5674"/>
                    <a:pt x="2511" y="8991"/>
                  </a:cubicBezTo>
                  <a:cubicBezTo>
                    <a:pt x="6309" y="12307"/>
                    <a:pt x="8609" y="15463"/>
                    <a:pt x="14921" y="15945"/>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4" name="Frihandsfigur: Form 373">
              <a:extLst>
                <a:ext uri="{FF2B5EF4-FFF2-40B4-BE49-F238E27FC236}">
                  <a16:creationId xmlns:a16="http://schemas.microsoft.com/office/drawing/2014/main" id="{7DF20D80-D575-3F75-1A08-9799F73B2643}"/>
                </a:ext>
              </a:extLst>
            </p:cNvPr>
            <p:cNvSpPr/>
            <p:nvPr/>
          </p:nvSpPr>
          <p:spPr>
            <a:xfrm>
              <a:off x="4277602" y="5760048"/>
              <a:ext cx="40289" cy="56520"/>
            </a:xfrm>
            <a:custGeom>
              <a:avLst/>
              <a:gdLst>
                <a:gd name="connsiteX0" fmla="*/ 34735 w 40289"/>
                <a:gd name="connsiteY0" fmla="*/ 23857 h 56520"/>
                <a:gd name="connsiteX1" fmla="*/ 30777 w 40289"/>
                <a:gd name="connsiteY1" fmla="*/ 17492 h 56520"/>
                <a:gd name="connsiteX2" fmla="*/ 20507 w 40289"/>
                <a:gd name="connsiteY2" fmla="*/ 14336 h 56520"/>
                <a:gd name="connsiteX3" fmla="*/ 12162 w 40289"/>
                <a:gd name="connsiteY3" fmla="*/ 21022 h 56520"/>
                <a:gd name="connsiteX4" fmla="*/ 9594 w 40289"/>
                <a:gd name="connsiteY4" fmla="*/ 10003 h 56520"/>
                <a:gd name="connsiteX5" fmla="*/ 5154 w 40289"/>
                <a:gd name="connsiteY5" fmla="*/ 0 h 56520"/>
                <a:gd name="connsiteX6" fmla="*/ 982 w 40289"/>
                <a:gd name="connsiteY6" fmla="*/ 6686 h 56520"/>
                <a:gd name="connsiteX7" fmla="*/ 2373 w 40289"/>
                <a:gd name="connsiteY7" fmla="*/ 18348 h 56520"/>
                <a:gd name="connsiteX8" fmla="*/ 9220 w 40289"/>
                <a:gd name="connsiteY8" fmla="*/ 26104 h 56520"/>
                <a:gd name="connsiteX9" fmla="*/ 18367 w 40289"/>
                <a:gd name="connsiteY9" fmla="*/ 29795 h 56520"/>
                <a:gd name="connsiteX10" fmla="*/ 17618 w 40289"/>
                <a:gd name="connsiteY10" fmla="*/ 34716 h 56520"/>
                <a:gd name="connsiteX11" fmla="*/ 9166 w 40289"/>
                <a:gd name="connsiteY11" fmla="*/ 33593 h 56520"/>
                <a:gd name="connsiteX12" fmla="*/ 6385 w 40289"/>
                <a:gd name="connsiteY12" fmla="*/ 45896 h 56520"/>
                <a:gd name="connsiteX13" fmla="*/ 14623 w 40289"/>
                <a:gd name="connsiteY13" fmla="*/ 51940 h 56520"/>
                <a:gd name="connsiteX14" fmla="*/ 23128 w 40289"/>
                <a:gd name="connsiteY14" fmla="*/ 56487 h 56520"/>
                <a:gd name="connsiteX15" fmla="*/ 31847 w 40289"/>
                <a:gd name="connsiteY15" fmla="*/ 49266 h 56520"/>
                <a:gd name="connsiteX16" fmla="*/ 36180 w 40289"/>
                <a:gd name="connsiteY16" fmla="*/ 39370 h 56520"/>
                <a:gd name="connsiteX17" fmla="*/ 39978 w 40289"/>
                <a:gd name="connsiteY17" fmla="*/ 30490 h 56520"/>
                <a:gd name="connsiteX18" fmla="*/ 34682 w 40289"/>
                <a:gd name="connsiteY18" fmla="*/ 23911 h 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289" h="56520">
                  <a:moveTo>
                    <a:pt x="34735" y="23857"/>
                  </a:moveTo>
                  <a:cubicBezTo>
                    <a:pt x="31579" y="22467"/>
                    <a:pt x="31579" y="20701"/>
                    <a:pt x="30777" y="17492"/>
                  </a:cubicBezTo>
                  <a:cubicBezTo>
                    <a:pt x="29921" y="14229"/>
                    <a:pt x="25428" y="13320"/>
                    <a:pt x="20507" y="14336"/>
                  </a:cubicBezTo>
                  <a:cubicBezTo>
                    <a:pt x="15585" y="15352"/>
                    <a:pt x="14783" y="22573"/>
                    <a:pt x="12162" y="21022"/>
                  </a:cubicBezTo>
                  <a:cubicBezTo>
                    <a:pt x="9594" y="19471"/>
                    <a:pt x="12269" y="14336"/>
                    <a:pt x="9594" y="10003"/>
                  </a:cubicBezTo>
                  <a:cubicBezTo>
                    <a:pt x="6920" y="5670"/>
                    <a:pt x="10718" y="0"/>
                    <a:pt x="5154" y="0"/>
                  </a:cubicBezTo>
                  <a:cubicBezTo>
                    <a:pt x="2266" y="0"/>
                    <a:pt x="2587" y="3424"/>
                    <a:pt x="982" y="6686"/>
                  </a:cubicBezTo>
                  <a:cubicBezTo>
                    <a:pt x="-569" y="9950"/>
                    <a:pt x="-409" y="16582"/>
                    <a:pt x="2373" y="18348"/>
                  </a:cubicBezTo>
                  <a:cubicBezTo>
                    <a:pt x="5154" y="20113"/>
                    <a:pt x="5261" y="25837"/>
                    <a:pt x="9220" y="26104"/>
                  </a:cubicBezTo>
                  <a:cubicBezTo>
                    <a:pt x="13178" y="26371"/>
                    <a:pt x="16174" y="28244"/>
                    <a:pt x="18367" y="29795"/>
                  </a:cubicBezTo>
                  <a:cubicBezTo>
                    <a:pt x="20614" y="31346"/>
                    <a:pt x="21148" y="33860"/>
                    <a:pt x="17618" y="34716"/>
                  </a:cubicBezTo>
                  <a:cubicBezTo>
                    <a:pt x="14088" y="35572"/>
                    <a:pt x="13981" y="32042"/>
                    <a:pt x="9166" y="33593"/>
                  </a:cubicBezTo>
                  <a:cubicBezTo>
                    <a:pt x="4352" y="35144"/>
                    <a:pt x="4513" y="41670"/>
                    <a:pt x="6385" y="45896"/>
                  </a:cubicBezTo>
                  <a:cubicBezTo>
                    <a:pt x="8204" y="50175"/>
                    <a:pt x="11467" y="50817"/>
                    <a:pt x="14623" y="51940"/>
                  </a:cubicBezTo>
                  <a:cubicBezTo>
                    <a:pt x="17779" y="53064"/>
                    <a:pt x="18795" y="56915"/>
                    <a:pt x="23128" y="56487"/>
                  </a:cubicBezTo>
                  <a:cubicBezTo>
                    <a:pt x="27461" y="56006"/>
                    <a:pt x="28798" y="51566"/>
                    <a:pt x="31847" y="49266"/>
                  </a:cubicBezTo>
                  <a:cubicBezTo>
                    <a:pt x="34896" y="46966"/>
                    <a:pt x="36822" y="42686"/>
                    <a:pt x="36180" y="39370"/>
                  </a:cubicBezTo>
                  <a:cubicBezTo>
                    <a:pt x="35538" y="36053"/>
                    <a:pt x="38587" y="34288"/>
                    <a:pt x="39978" y="30490"/>
                  </a:cubicBezTo>
                  <a:cubicBezTo>
                    <a:pt x="41368" y="26692"/>
                    <a:pt x="37838" y="25302"/>
                    <a:pt x="34682" y="23911"/>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5" name="Frihandsfigur: Form 374">
              <a:extLst>
                <a:ext uri="{FF2B5EF4-FFF2-40B4-BE49-F238E27FC236}">
                  <a16:creationId xmlns:a16="http://schemas.microsoft.com/office/drawing/2014/main" id="{B09C5969-0CBF-B72F-097C-476E0313B829}"/>
                </a:ext>
              </a:extLst>
            </p:cNvPr>
            <p:cNvSpPr/>
            <p:nvPr/>
          </p:nvSpPr>
          <p:spPr>
            <a:xfrm>
              <a:off x="4357842" y="5899347"/>
              <a:ext cx="44523" cy="59824"/>
            </a:xfrm>
            <a:custGeom>
              <a:avLst/>
              <a:gdLst>
                <a:gd name="connsiteX0" fmla="*/ 41098 w 44523"/>
                <a:gd name="connsiteY0" fmla="*/ 8819 h 59824"/>
                <a:gd name="connsiteX1" fmla="*/ 23178 w 44523"/>
                <a:gd name="connsiteY1" fmla="*/ 1063 h 59824"/>
                <a:gd name="connsiteX2" fmla="*/ 19006 w 44523"/>
                <a:gd name="connsiteY2" fmla="*/ 7749 h 59824"/>
                <a:gd name="connsiteX3" fmla="*/ 11785 w 44523"/>
                <a:gd name="connsiteY3" fmla="*/ 8980 h 59824"/>
                <a:gd name="connsiteX4" fmla="*/ 3440 w 44523"/>
                <a:gd name="connsiteY4" fmla="*/ 8712 h 59824"/>
                <a:gd name="connsiteX5" fmla="*/ 6649 w 44523"/>
                <a:gd name="connsiteY5" fmla="*/ 17057 h 59824"/>
                <a:gd name="connsiteX6" fmla="*/ 12052 w 44523"/>
                <a:gd name="connsiteY6" fmla="*/ 24706 h 59824"/>
                <a:gd name="connsiteX7" fmla="*/ 1193 w 44523"/>
                <a:gd name="connsiteY7" fmla="*/ 27755 h 59824"/>
                <a:gd name="connsiteX8" fmla="*/ 5366 w 44523"/>
                <a:gd name="connsiteY8" fmla="*/ 38989 h 59824"/>
                <a:gd name="connsiteX9" fmla="*/ 14192 w 44523"/>
                <a:gd name="connsiteY9" fmla="*/ 56213 h 59824"/>
                <a:gd name="connsiteX10" fmla="*/ 31897 w 44523"/>
                <a:gd name="connsiteY10" fmla="*/ 57604 h 59824"/>
                <a:gd name="connsiteX11" fmla="*/ 35535 w 44523"/>
                <a:gd name="connsiteY11" fmla="*/ 41075 h 59824"/>
                <a:gd name="connsiteX12" fmla="*/ 31630 w 44523"/>
                <a:gd name="connsiteY12" fmla="*/ 31928 h 59824"/>
                <a:gd name="connsiteX13" fmla="*/ 38691 w 44523"/>
                <a:gd name="connsiteY13" fmla="*/ 22085 h 59824"/>
                <a:gd name="connsiteX14" fmla="*/ 41044 w 44523"/>
                <a:gd name="connsiteY14" fmla="*/ 8873 h 5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23" h="59824">
                  <a:moveTo>
                    <a:pt x="41098" y="8819"/>
                  </a:moveTo>
                  <a:cubicBezTo>
                    <a:pt x="34839" y="4540"/>
                    <a:pt x="29169" y="-2735"/>
                    <a:pt x="23178" y="1063"/>
                  </a:cubicBezTo>
                  <a:cubicBezTo>
                    <a:pt x="19862" y="3149"/>
                    <a:pt x="20825" y="5503"/>
                    <a:pt x="19006" y="7749"/>
                  </a:cubicBezTo>
                  <a:cubicBezTo>
                    <a:pt x="17187" y="9996"/>
                    <a:pt x="15689" y="11654"/>
                    <a:pt x="11785" y="8980"/>
                  </a:cubicBezTo>
                  <a:cubicBezTo>
                    <a:pt x="7880" y="6359"/>
                    <a:pt x="5687" y="7321"/>
                    <a:pt x="3440" y="8712"/>
                  </a:cubicBezTo>
                  <a:cubicBezTo>
                    <a:pt x="1193" y="10103"/>
                    <a:pt x="2049" y="16201"/>
                    <a:pt x="6649" y="17057"/>
                  </a:cubicBezTo>
                  <a:cubicBezTo>
                    <a:pt x="11250" y="17913"/>
                    <a:pt x="15529" y="22727"/>
                    <a:pt x="12052" y="24706"/>
                  </a:cubicBezTo>
                  <a:cubicBezTo>
                    <a:pt x="8575" y="26632"/>
                    <a:pt x="4403" y="23743"/>
                    <a:pt x="1193" y="27755"/>
                  </a:cubicBezTo>
                  <a:cubicBezTo>
                    <a:pt x="-2016" y="31767"/>
                    <a:pt x="1889" y="34549"/>
                    <a:pt x="5366" y="38989"/>
                  </a:cubicBezTo>
                  <a:cubicBezTo>
                    <a:pt x="8843" y="43428"/>
                    <a:pt x="7987" y="50543"/>
                    <a:pt x="14192" y="56213"/>
                  </a:cubicBezTo>
                  <a:cubicBezTo>
                    <a:pt x="20397" y="61883"/>
                    <a:pt x="27297" y="59690"/>
                    <a:pt x="31897" y="57604"/>
                  </a:cubicBezTo>
                  <a:cubicBezTo>
                    <a:pt x="36498" y="55517"/>
                    <a:pt x="33288" y="45942"/>
                    <a:pt x="35535" y="41075"/>
                  </a:cubicBezTo>
                  <a:cubicBezTo>
                    <a:pt x="37782" y="36207"/>
                    <a:pt x="34839" y="34977"/>
                    <a:pt x="31630" y="31928"/>
                  </a:cubicBezTo>
                  <a:cubicBezTo>
                    <a:pt x="28420" y="28879"/>
                    <a:pt x="33181" y="25134"/>
                    <a:pt x="38691" y="22085"/>
                  </a:cubicBezTo>
                  <a:cubicBezTo>
                    <a:pt x="44254" y="19036"/>
                    <a:pt x="47303" y="13206"/>
                    <a:pt x="41044" y="8873"/>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6" name="Frihandsfigur: Form 375">
              <a:extLst>
                <a:ext uri="{FF2B5EF4-FFF2-40B4-BE49-F238E27FC236}">
                  <a16:creationId xmlns:a16="http://schemas.microsoft.com/office/drawing/2014/main" id="{BB2BB8A4-2B96-BE35-BBDB-8A3DD035E6DA}"/>
                </a:ext>
              </a:extLst>
            </p:cNvPr>
            <p:cNvSpPr/>
            <p:nvPr/>
          </p:nvSpPr>
          <p:spPr>
            <a:xfrm>
              <a:off x="4326033" y="5924950"/>
              <a:ext cx="31078" cy="50533"/>
            </a:xfrm>
            <a:custGeom>
              <a:avLst/>
              <a:gdLst>
                <a:gd name="connsiteX0" fmla="*/ 29472 w 31078"/>
                <a:gd name="connsiteY0" fmla="*/ 8893 h 50533"/>
                <a:gd name="connsiteX1" fmla="*/ 21822 w 31078"/>
                <a:gd name="connsiteY1" fmla="*/ 2367 h 50533"/>
                <a:gd name="connsiteX2" fmla="*/ 10696 w 31078"/>
                <a:gd name="connsiteY2" fmla="*/ 4293 h 50533"/>
                <a:gd name="connsiteX3" fmla="*/ 1389 w 31078"/>
                <a:gd name="connsiteY3" fmla="*/ 20875 h 50533"/>
                <a:gd name="connsiteX4" fmla="*/ 1923 w 31078"/>
                <a:gd name="connsiteY4" fmla="*/ 32536 h 50533"/>
                <a:gd name="connsiteX5" fmla="*/ 5668 w 31078"/>
                <a:gd name="connsiteY5" fmla="*/ 43770 h 50533"/>
                <a:gd name="connsiteX6" fmla="*/ 11926 w 31078"/>
                <a:gd name="connsiteY6" fmla="*/ 36388 h 50533"/>
                <a:gd name="connsiteX7" fmla="*/ 18613 w 31078"/>
                <a:gd name="connsiteY7" fmla="*/ 41095 h 50533"/>
                <a:gd name="connsiteX8" fmla="*/ 20539 w 31078"/>
                <a:gd name="connsiteY8" fmla="*/ 49975 h 50533"/>
                <a:gd name="connsiteX9" fmla="*/ 29686 w 31078"/>
                <a:gd name="connsiteY9" fmla="*/ 43716 h 50533"/>
                <a:gd name="connsiteX10" fmla="*/ 27867 w 31078"/>
                <a:gd name="connsiteY10" fmla="*/ 32750 h 50533"/>
                <a:gd name="connsiteX11" fmla="*/ 31076 w 31078"/>
                <a:gd name="connsiteY11" fmla="*/ 23282 h 50533"/>
                <a:gd name="connsiteX12" fmla="*/ 29418 w 31078"/>
                <a:gd name="connsiteY12" fmla="*/ 8840 h 5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78" h="50533">
                  <a:moveTo>
                    <a:pt x="29472" y="8893"/>
                  </a:moveTo>
                  <a:cubicBezTo>
                    <a:pt x="28509" y="5470"/>
                    <a:pt x="25674" y="5202"/>
                    <a:pt x="21822" y="2367"/>
                  </a:cubicBezTo>
                  <a:cubicBezTo>
                    <a:pt x="18292" y="-200"/>
                    <a:pt x="12675" y="-2019"/>
                    <a:pt x="10696" y="4293"/>
                  </a:cubicBezTo>
                  <a:cubicBezTo>
                    <a:pt x="8770" y="10551"/>
                    <a:pt x="4010" y="15740"/>
                    <a:pt x="1389" y="20875"/>
                  </a:cubicBezTo>
                  <a:cubicBezTo>
                    <a:pt x="-1233" y="26010"/>
                    <a:pt x="5400" y="26545"/>
                    <a:pt x="1923" y="32536"/>
                  </a:cubicBezTo>
                  <a:cubicBezTo>
                    <a:pt x="-1553" y="38527"/>
                    <a:pt x="-323" y="44197"/>
                    <a:pt x="5668" y="43770"/>
                  </a:cubicBezTo>
                  <a:cubicBezTo>
                    <a:pt x="11659" y="43342"/>
                    <a:pt x="7915" y="37672"/>
                    <a:pt x="11926" y="36388"/>
                  </a:cubicBezTo>
                  <a:cubicBezTo>
                    <a:pt x="15938" y="35157"/>
                    <a:pt x="20271" y="37618"/>
                    <a:pt x="18613" y="41095"/>
                  </a:cubicBezTo>
                  <a:cubicBezTo>
                    <a:pt x="16955" y="44572"/>
                    <a:pt x="15831" y="48477"/>
                    <a:pt x="20539" y="49975"/>
                  </a:cubicBezTo>
                  <a:cubicBezTo>
                    <a:pt x="25246" y="51526"/>
                    <a:pt x="28188" y="49975"/>
                    <a:pt x="29686" y="43716"/>
                  </a:cubicBezTo>
                  <a:cubicBezTo>
                    <a:pt x="31237" y="37458"/>
                    <a:pt x="28723" y="37725"/>
                    <a:pt x="27867" y="32750"/>
                  </a:cubicBezTo>
                  <a:cubicBezTo>
                    <a:pt x="27011" y="27776"/>
                    <a:pt x="31183" y="27776"/>
                    <a:pt x="31076" y="23282"/>
                  </a:cubicBezTo>
                  <a:cubicBezTo>
                    <a:pt x="30916" y="18843"/>
                    <a:pt x="31344" y="15633"/>
                    <a:pt x="29418" y="8840"/>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7" name="Frihandsfigur: Form 376">
              <a:extLst>
                <a:ext uri="{FF2B5EF4-FFF2-40B4-BE49-F238E27FC236}">
                  <a16:creationId xmlns:a16="http://schemas.microsoft.com/office/drawing/2014/main" id="{FE829D23-507A-22AE-5239-40EBC4CC31B7}"/>
                </a:ext>
              </a:extLst>
            </p:cNvPr>
            <p:cNvSpPr/>
            <p:nvPr/>
          </p:nvSpPr>
          <p:spPr>
            <a:xfrm>
              <a:off x="4439183" y="5945771"/>
              <a:ext cx="44880" cy="40644"/>
            </a:xfrm>
            <a:custGeom>
              <a:avLst/>
              <a:gdLst>
                <a:gd name="connsiteX0" fmla="*/ 34217 w 44880"/>
                <a:gd name="connsiteY0" fmla="*/ 4440 h 40644"/>
                <a:gd name="connsiteX1" fmla="*/ 23358 w 44880"/>
                <a:gd name="connsiteY1" fmla="*/ 4440 h 40644"/>
                <a:gd name="connsiteX2" fmla="*/ 12393 w 44880"/>
                <a:gd name="connsiteY2" fmla="*/ 0 h 40644"/>
                <a:gd name="connsiteX3" fmla="*/ 4048 w 44880"/>
                <a:gd name="connsiteY3" fmla="*/ 3210 h 40644"/>
                <a:gd name="connsiteX4" fmla="*/ 1534 w 44880"/>
                <a:gd name="connsiteY4" fmla="*/ 11126 h 40644"/>
                <a:gd name="connsiteX5" fmla="*/ 11965 w 44880"/>
                <a:gd name="connsiteY5" fmla="*/ 15406 h 40644"/>
                <a:gd name="connsiteX6" fmla="*/ 17100 w 44880"/>
                <a:gd name="connsiteY6" fmla="*/ 27334 h 40644"/>
                <a:gd name="connsiteX7" fmla="*/ 12393 w 44880"/>
                <a:gd name="connsiteY7" fmla="*/ 36374 h 40644"/>
                <a:gd name="connsiteX8" fmla="*/ 25872 w 44880"/>
                <a:gd name="connsiteY8" fmla="*/ 40012 h 40644"/>
                <a:gd name="connsiteX9" fmla="*/ 42401 w 44880"/>
                <a:gd name="connsiteY9" fmla="*/ 33058 h 40644"/>
                <a:gd name="connsiteX10" fmla="*/ 39780 w 44880"/>
                <a:gd name="connsiteY10" fmla="*/ 14710 h 40644"/>
                <a:gd name="connsiteX11" fmla="*/ 34217 w 44880"/>
                <a:gd name="connsiteY11" fmla="*/ 4440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80" h="40644">
                  <a:moveTo>
                    <a:pt x="34217" y="4440"/>
                  </a:moveTo>
                  <a:cubicBezTo>
                    <a:pt x="28547" y="-588"/>
                    <a:pt x="27424" y="5724"/>
                    <a:pt x="23358" y="4440"/>
                  </a:cubicBezTo>
                  <a:cubicBezTo>
                    <a:pt x="19346" y="3210"/>
                    <a:pt x="19935" y="0"/>
                    <a:pt x="12393" y="0"/>
                  </a:cubicBezTo>
                  <a:cubicBezTo>
                    <a:pt x="8381" y="0"/>
                    <a:pt x="8755" y="3637"/>
                    <a:pt x="4048" y="3210"/>
                  </a:cubicBezTo>
                  <a:cubicBezTo>
                    <a:pt x="-659" y="2782"/>
                    <a:pt x="-927" y="7810"/>
                    <a:pt x="1534" y="11126"/>
                  </a:cubicBezTo>
                  <a:cubicBezTo>
                    <a:pt x="4048" y="14443"/>
                    <a:pt x="6134" y="12677"/>
                    <a:pt x="11965" y="15406"/>
                  </a:cubicBezTo>
                  <a:cubicBezTo>
                    <a:pt x="17795" y="18134"/>
                    <a:pt x="16832" y="24178"/>
                    <a:pt x="17100" y="27334"/>
                  </a:cubicBezTo>
                  <a:cubicBezTo>
                    <a:pt x="17367" y="30544"/>
                    <a:pt x="8220" y="30811"/>
                    <a:pt x="12393" y="36374"/>
                  </a:cubicBezTo>
                  <a:cubicBezTo>
                    <a:pt x="16565" y="41937"/>
                    <a:pt x="18758" y="37765"/>
                    <a:pt x="25872" y="40012"/>
                  </a:cubicBezTo>
                  <a:cubicBezTo>
                    <a:pt x="32933" y="42258"/>
                    <a:pt x="38496" y="38193"/>
                    <a:pt x="42401" y="33058"/>
                  </a:cubicBezTo>
                  <a:cubicBezTo>
                    <a:pt x="46306" y="27923"/>
                    <a:pt x="45718" y="20434"/>
                    <a:pt x="39780" y="14710"/>
                  </a:cubicBezTo>
                  <a:cubicBezTo>
                    <a:pt x="33789" y="9040"/>
                    <a:pt x="39941" y="9415"/>
                    <a:pt x="34217" y="4440"/>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8" name="Frihandsfigur: Form 377">
              <a:extLst>
                <a:ext uri="{FF2B5EF4-FFF2-40B4-BE49-F238E27FC236}">
                  <a16:creationId xmlns:a16="http://schemas.microsoft.com/office/drawing/2014/main" id="{4F7ABB1C-E0C6-7028-AB82-F7A3A68866C7}"/>
                </a:ext>
              </a:extLst>
            </p:cNvPr>
            <p:cNvSpPr/>
            <p:nvPr/>
          </p:nvSpPr>
          <p:spPr>
            <a:xfrm>
              <a:off x="4570173" y="5424752"/>
              <a:ext cx="17120" cy="24973"/>
            </a:xfrm>
            <a:custGeom>
              <a:avLst/>
              <a:gdLst>
                <a:gd name="connsiteX0" fmla="*/ 8660 w 17120"/>
                <a:gd name="connsiteY0" fmla="*/ 24189 h 24973"/>
                <a:gd name="connsiteX1" fmla="*/ 16630 w 17120"/>
                <a:gd name="connsiteY1" fmla="*/ 16058 h 24973"/>
                <a:gd name="connsiteX2" fmla="*/ 9569 w 17120"/>
                <a:gd name="connsiteY2" fmla="*/ 7339 h 24973"/>
                <a:gd name="connsiteX3" fmla="*/ 1813 w 17120"/>
                <a:gd name="connsiteY3" fmla="*/ 225 h 24973"/>
                <a:gd name="connsiteX4" fmla="*/ 1278 w 17120"/>
                <a:gd name="connsiteY4" fmla="*/ 10976 h 24973"/>
                <a:gd name="connsiteX5" fmla="*/ 8660 w 17120"/>
                <a:gd name="connsiteY5" fmla="*/ 24242 h 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0" h="24973">
                  <a:moveTo>
                    <a:pt x="8660" y="24189"/>
                  </a:moveTo>
                  <a:cubicBezTo>
                    <a:pt x="15774" y="27345"/>
                    <a:pt x="18288" y="20231"/>
                    <a:pt x="16630" y="16058"/>
                  </a:cubicBezTo>
                  <a:cubicBezTo>
                    <a:pt x="14972" y="11886"/>
                    <a:pt x="11495" y="10976"/>
                    <a:pt x="9569" y="7339"/>
                  </a:cubicBezTo>
                  <a:cubicBezTo>
                    <a:pt x="7697" y="3809"/>
                    <a:pt x="4273" y="-1113"/>
                    <a:pt x="1813" y="225"/>
                  </a:cubicBezTo>
                  <a:cubicBezTo>
                    <a:pt x="-701" y="1508"/>
                    <a:pt x="-327" y="5948"/>
                    <a:pt x="1278" y="10976"/>
                  </a:cubicBezTo>
                  <a:cubicBezTo>
                    <a:pt x="2882" y="16005"/>
                    <a:pt x="1545" y="21086"/>
                    <a:pt x="8660" y="24242"/>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79" name="Frihandsfigur: Form 378">
              <a:extLst>
                <a:ext uri="{FF2B5EF4-FFF2-40B4-BE49-F238E27FC236}">
                  <a16:creationId xmlns:a16="http://schemas.microsoft.com/office/drawing/2014/main" id="{C420323D-33E8-A50F-0F04-438DEFCAF2DF}"/>
                </a:ext>
              </a:extLst>
            </p:cNvPr>
            <p:cNvSpPr/>
            <p:nvPr/>
          </p:nvSpPr>
          <p:spPr>
            <a:xfrm>
              <a:off x="4524836" y="5460822"/>
              <a:ext cx="14216" cy="35161"/>
            </a:xfrm>
            <a:custGeom>
              <a:avLst/>
              <a:gdLst>
                <a:gd name="connsiteX0" fmla="*/ 3821 w 14216"/>
                <a:gd name="connsiteY0" fmla="*/ 34924 h 35161"/>
                <a:gd name="connsiteX1" fmla="*/ 9652 w 14216"/>
                <a:gd name="connsiteY1" fmla="*/ 25831 h 35161"/>
                <a:gd name="connsiteX2" fmla="*/ 12220 w 14216"/>
                <a:gd name="connsiteY2" fmla="*/ 17968 h 35161"/>
                <a:gd name="connsiteX3" fmla="*/ 13503 w 14216"/>
                <a:gd name="connsiteY3" fmla="*/ 8981 h 35161"/>
                <a:gd name="connsiteX4" fmla="*/ 11471 w 14216"/>
                <a:gd name="connsiteY4" fmla="*/ 155 h 35161"/>
                <a:gd name="connsiteX5" fmla="*/ 4891 w 14216"/>
                <a:gd name="connsiteY5" fmla="*/ 2776 h 35161"/>
                <a:gd name="connsiteX6" fmla="*/ 3393 w 14216"/>
                <a:gd name="connsiteY6" fmla="*/ 11709 h 35161"/>
                <a:gd name="connsiteX7" fmla="*/ 451 w 14216"/>
                <a:gd name="connsiteY7" fmla="*/ 24815 h 35161"/>
                <a:gd name="connsiteX8" fmla="*/ 3768 w 14216"/>
                <a:gd name="connsiteY8" fmla="*/ 34924 h 3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6" h="35161">
                  <a:moveTo>
                    <a:pt x="3821" y="34924"/>
                  </a:moveTo>
                  <a:cubicBezTo>
                    <a:pt x="7619" y="36583"/>
                    <a:pt x="6977" y="29094"/>
                    <a:pt x="9652" y="25831"/>
                  </a:cubicBezTo>
                  <a:cubicBezTo>
                    <a:pt x="12327" y="22568"/>
                    <a:pt x="12915" y="21926"/>
                    <a:pt x="12220" y="17968"/>
                  </a:cubicBezTo>
                  <a:cubicBezTo>
                    <a:pt x="11578" y="14063"/>
                    <a:pt x="15857" y="12084"/>
                    <a:pt x="13503" y="8981"/>
                  </a:cubicBezTo>
                  <a:cubicBezTo>
                    <a:pt x="11203" y="5825"/>
                    <a:pt x="13771" y="1118"/>
                    <a:pt x="11471" y="155"/>
                  </a:cubicBezTo>
                  <a:cubicBezTo>
                    <a:pt x="9170" y="-808"/>
                    <a:pt x="8796" y="3043"/>
                    <a:pt x="4891" y="2776"/>
                  </a:cubicBezTo>
                  <a:cubicBezTo>
                    <a:pt x="2003" y="2562"/>
                    <a:pt x="2003" y="6467"/>
                    <a:pt x="3393" y="11709"/>
                  </a:cubicBezTo>
                  <a:cubicBezTo>
                    <a:pt x="4784" y="16951"/>
                    <a:pt x="1468" y="21445"/>
                    <a:pt x="451" y="24815"/>
                  </a:cubicBezTo>
                  <a:cubicBezTo>
                    <a:pt x="-565" y="28185"/>
                    <a:pt x="-30" y="33266"/>
                    <a:pt x="3768" y="3492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0" name="Frihandsfigur: Form 379">
              <a:extLst>
                <a:ext uri="{FF2B5EF4-FFF2-40B4-BE49-F238E27FC236}">
                  <a16:creationId xmlns:a16="http://schemas.microsoft.com/office/drawing/2014/main" id="{A438129F-9A39-C3B9-AE0C-A66C0C9FADC8}"/>
                </a:ext>
              </a:extLst>
            </p:cNvPr>
            <p:cNvSpPr/>
            <p:nvPr/>
          </p:nvSpPr>
          <p:spPr>
            <a:xfrm>
              <a:off x="4867168" y="5626440"/>
              <a:ext cx="40932" cy="41705"/>
            </a:xfrm>
            <a:custGeom>
              <a:avLst/>
              <a:gdLst>
                <a:gd name="connsiteX0" fmla="*/ 2391 w 40932"/>
                <a:gd name="connsiteY0" fmla="*/ 16408 h 41705"/>
                <a:gd name="connsiteX1" fmla="*/ 3515 w 40932"/>
                <a:gd name="connsiteY1" fmla="*/ 24164 h 41705"/>
                <a:gd name="connsiteX2" fmla="*/ 9773 w 40932"/>
                <a:gd name="connsiteY2" fmla="*/ 34274 h 41705"/>
                <a:gd name="connsiteX3" fmla="*/ 9773 w 40932"/>
                <a:gd name="connsiteY3" fmla="*/ 41335 h 41705"/>
                <a:gd name="connsiteX4" fmla="*/ 18064 w 40932"/>
                <a:gd name="connsiteY4" fmla="*/ 40212 h 41705"/>
                <a:gd name="connsiteX5" fmla="*/ 28656 w 40932"/>
                <a:gd name="connsiteY5" fmla="*/ 40693 h 41705"/>
                <a:gd name="connsiteX6" fmla="*/ 35235 w 40932"/>
                <a:gd name="connsiteY6" fmla="*/ 36254 h 41705"/>
                <a:gd name="connsiteX7" fmla="*/ 40531 w 40932"/>
                <a:gd name="connsiteY7" fmla="*/ 35879 h 41705"/>
                <a:gd name="connsiteX8" fmla="*/ 39835 w 40932"/>
                <a:gd name="connsiteY8" fmla="*/ 29621 h 41705"/>
                <a:gd name="connsiteX9" fmla="*/ 32079 w 40932"/>
                <a:gd name="connsiteY9" fmla="*/ 27106 h 41705"/>
                <a:gd name="connsiteX10" fmla="*/ 25179 w 40932"/>
                <a:gd name="connsiteY10" fmla="*/ 20420 h 41705"/>
                <a:gd name="connsiteX11" fmla="*/ 24430 w 40932"/>
                <a:gd name="connsiteY11" fmla="*/ 14376 h 41705"/>
                <a:gd name="connsiteX12" fmla="*/ 19722 w 40932"/>
                <a:gd name="connsiteY12" fmla="*/ 8277 h 41705"/>
                <a:gd name="connsiteX13" fmla="*/ 10201 w 40932"/>
                <a:gd name="connsiteY13" fmla="*/ 1912 h 41705"/>
                <a:gd name="connsiteX14" fmla="*/ 4210 w 40932"/>
                <a:gd name="connsiteY14" fmla="*/ 1912 h 41705"/>
                <a:gd name="connsiteX15" fmla="*/ 5226 w 40932"/>
                <a:gd name="connsiteY15" fmla="*/ 9080 h 41705"/>
                <a:gd name="connsiteX16" fmla="*/ 2391 w 40932"/>
                <a:gd name="connsiteY16" fmla="*/ 16408 h 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32" h="41705">
                  <a:moveTo>
                    <a:pt x="2391" y="16408"/>
                  </a:moveTo>
                  <a:cubicBezTo>
                    <a:pt x="-711" y="17585"/>
                    <a:pt x="-1246" y="22239"/>
                    <a:pt x="3515" y="24164"/>
                  </a:cubicBezTo>
                  <a:cubicBezTo>
                    <a:pt x="8275" y="26090"/>
                    <a:pt x="9987" y="31493"/>
                    <a:pt x="9773" y="34274"/>
                  </a:cubicBezTo>
                  <a:cubicBezTo>
                    <a:pt x="9559" y="37056"/>
                    <a:pt x="6938" y="39731"/>
                    <a:pt x="9773" y="41335"/>
                  </a:cubicBezTo>
                  <a:cubicBezTo>
                    <a:pt x="12608" y="42887"/>
                    <a:pt x="13357" y="38982"/>
                    <a:pt x="18064" y="40212"/>
                  </a:cubicBezTo>
                  <a:cubicBezTo>
                    <a:pt x="22772" y="41442"/>
                    <a:pt x="25500" y="42084"/>
                    <a:pt x="28656" y="40693"/>
                  </a:cubicBezTo>
                  <a:cubicBezTo>
                    <a:pt x="31812" y="39249"/>
                    <a:pt x="32507" y="35505"/>
                    <a:pt x="35235" y="36254"/>
                  </a:cubicBezTo>
                  <a:cubicBezTo>
                    <a:pt x="37963" y="37002"/>
                    <a:pt x="39621" y="37056"/>
                    <a:pt x="40531" y="35879"/>
                  </a:cubicBezTo>
                  <a:cubicBezTo>
                    <a:pt x="41387" y="34702"/>
                    <a:pt x="40745" y="32456"/>
                    <a:pt x="39835" y="29621"/>
                  </a:cubicBezTo>
                  <a:cubicBezTo>
                    <a:pt x="38231" y="24753"/>
                    <a:pt x="34005" y="28658"/>
                    <a:pt x="32079" y="27106"/>
                  </a:cubicBezTo>
                  <a:cubicBezTo>
                    <a:pt x="30153" y="25555"/>
                    <a:pt x="27479" y="22078"/>
                    <a:pt x="25179" y="20420"/>
                  </a:cubicBezTo>
                  <a:cubicBezTo>
                    <a:pt x="22878" y="18815"/>
                    <a:pt x="23734" y="16569"/>
                    <a:pt x="24430" y="14376"/>
                  </a:cubicBezTo>
                  <a:cubicBezTo>
                    <a:pt x="25125" y="12182"/>
                    <a:pt x="23520" y="9026"/>
                    <a:pt x="19722" y="8277"/>
                  </a:cubicBezTo>
                  <a:cubicBezTo>
                    <a:pt x="15925" y="7529"/>
                    <a:pt x="11806" y="4105"/>
                    <a:pt x="10201" y="1912"/>
                  </a:cubicBezTo>
                  <a:cubicBezTo>
                    <a:pt x="8596" y="-335"/>
                    <a:pt x="4638" y="-923"/>
                    <a:pt x="4210" y="1912"/>
                  </a:cubicBezTo>
                  <a:cubicBezTo>
                    <a:pt x="3782" y="4747"/>
                    <a:pt x="6564" y="6566"/>
                    <a:pt x="5226" y="9080"/>
                  </a:cubicBezTo>
                  <a:cubicBezTo>
                    <a:pt x="3889" y="11594"/>
                    <a:pt x="5494" y="15231"/>
                    <a:pt x="2391" y="16408"/>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1" name="Frihandsfigur: Form 380">
              <a:extLst>
                <a:ext uri="{FF2B5EF4-FFF2-40B4-BE49-F238E27FC236}">
                  <a16:creationId xmlns:a16="http://schemas.microsoft.com/office/drawing/2014/main" id="{F8B4085B-4FC5-7F54-ECBC-1FC91A979330}"/>
                </a:ext>
              </a:extLst>
            </p:cNvPr>
            <p:cNvSpPr/>
            <p:nvPr/>
          </p:nvSpPr>
          <p:spPr>
            <a:xfrm>
              <a:off x="4832391" y="5666439"/>
              <a:ext cx="78900" cy="70800"/>
            </a:xfrm>
            <a:custGeom>
              <a:avLst/>
              <a:gdLst>
                <a:gd name="connsiteX0" fmla="*/ 67926 w 78900"/>
                <a:gd name="connsiteY0" fmla="*/ 66007 h 70800"/>
                <a:gd name="connsiteX1" fmla="*/ 72740 w 78900"/>
                <a:gd name="connsiteY1" fmla="*/ 56540 h 70800"/>
                <a:gd name="connsiteX2" fmla="*/ 73864 w 78900"/>
                <a:gd name="connsiteY2" fmla="*/ 46751 h 70800"/>
                <a:gd name="connsiteX3" fmla="*/ 76966 w 78900"/>
                <a:gd name="connsiteY3" fmla="*/ 37871 h 70800"/>
                <a:gd name="connsiteX4" fmla="*/ 77501 w 78900"/>
                <a:gd name="connsiteY4" fmla="*/ 28510 h 70800"/>
                <a:gd name="connsiteX5" fmla="*/ 78036 w 78900"/>
                <a:gd name="connsiteY5" fmla="*/ 22305 h 70800"/>
                <a:gd name="connsiteX6" fmla="*/ 73971 w 78900"/>
                <a:gd name="connsiteY6" fmla="*/ 16528 h 70800"/>
                <a:gd name="connsiteX7" fmla="*/ 73971 w 78900"/>
                <a:gd name="connsiteY7" fmla="*/ 6364 h 70800"/>
                <a:gd name="connsiteX8" fmla="*/ 73971 w 78900"/>
                <a:gd name="connsiteY8" fmla="*/ 641 h 70800"/>
                <a:gd name="connsiteX9" fmla="*/ 69691 w 78900"/>
                <a:gd name="connsiteY9" fmla="*/ 1711 h 70800"/>
                <a:gd name="connsiteX10" fmla="*/ 65038 w 78900"/>
                <a:gd name="connsiteY10" fmla="*/ 5188 h 70800"/>
                <a:gd name="connsiteX11" fmla="*/ 64021 w 78900"/>
                <a:gd name="connsiteY11" fmla="*/ 13639 h 70800"/>
                <a:gd name="connsiteX12" fmla="*/ 58565 w 78900"/>
                <a:gd name="connsiteY12" fmla="*/ 13372 h 70800"/>
                <a:gd name="connsiteX13" fmla="*/ 54286 w 78900"/>
                <a:gd name="connsiteY13" fmla="*/ 16635 h 70800"/>
                <a:gd name="connsiteX14" fmla="*/ 46797 w 78900"/>
                <a:gd name="connsiteY14" fmla="*/ 10911 h 70800"/>
                <a:gd name="connsiteX15" fmla="*/ 36634 w 78900"/>
                <a:gd name="connsiteY15" fmla="*/ 11821 h 70800"/>
                <a:gd name="connsiteX16" fmla="*/ 29947 w 78900"/>
                <a:gd name="connsiteY16" fmla="*/ 11607 h 70800"/>
                <a:gd name="connsiteX17" fmla="*/ 21495 w 78900"/>
                <a:gd name="connsiteY17" fmla="*/ 17972 h 70800"/>
                <a:gd name="connsiteX18" fmla="*/ 14862 w 78900"/>
                <a:gd name="connsiteY18" fmla="*/ 15404 h 70800"/>
                <a:gd name="connsiteX19" fmla="*/ 10583 w 78900"/>
                <a:gd name="connsiteY19" fmla="*/ 18560 h 70800"/>
                <a:gd name="connsiteX20" fmla="*/ 10583 w 78900"/>
                <a:gd name="connsiteY20" fmla="*/ 25086 h 70800"/>
                <a:gd name="connsiteX21" fmla="*/ 11546 w 78900"/>
                <a:gd name="connsiteY21" fmla="*/ 31826 h 70800"/>
                <a:gd name="connsiteX22" fmla="*/ 16788 w 78900"/>
                <a:gd name="connsiteY22" fmla="*/ 34341 h 70800"/>
                <a:gd name="connsiteX23" fmla="*/ 15130 w 78900"/>
                <a:gd name="connsiteY23" fmla="*/ 36480 h 70800"/>
                <a:gd name="connsiteX24" fmla="*/ 8283 w 78900"/>
                <a:gd name="connsiteY24" fmla="*/ 36480 h 70800"/>
                <a:gd name="connsiteX25" fmla="*/ 6518 w 78900"/>
                <a:gd name="connsiteY25" fmla="*/ 45253 h 70800"/>
                <a:gd name="connsiteX26" fmla="*/ 3522 w 78900"/>
                <a:gd name="connsiteY26" fmla="*/ 51511 h 70800"/>
                <a:gd name="connsiteX27" fmla="*/ 259 w 78900"/>
                <a:gd name="connsiteY27" fmla="*/ 56860 h 70800"/>
                <a:gd name="connsiteX28" fmla="*/ 1650 w 78900"/>
                <a:gd name="connsiteY28" fmla="*/ 60070 h 70800"/>
                <a:gd name="connsiteX29" fmla="*/ 4967 w 78900"/>
                <a:gd name="connsiteY29" fmla="*/ 58465 h 70800"/>
                <a:gd name="connsiteX30" fmla="*/ 8978 w 78900"/>
                <a:gd name="connsiteY30" fmla="*/ 63172 h 70800"/>
                <a:gd name="connsiteX31" fmla="*/ 13365 w 78900"/>
                <a:gd name="connsiteY31" fmla="*/ 63440 h 70800"/>
                <a:gd name="connsiteX32" fmla="*/ 19142 w 78900"/>
                <a:gd name="connsiteY32" fmla="*/ 63975 h 70800"/>
                <a:gd name="connsiteX33" fmla="*/ 26845 w 78900"/>
                <a:gd name="connsiteY33" fmla="*/ 63654 h 70800"/>
                <a:gd name="connsiteX34" fmla="*/ 25775 w 78900"/>
                <a:gd name="connsiteY34" fmla="*/ 59000 h 70800"/>
                <a:gd name="connsiteX35" fmla="*/ 20800 w 78900"/>
                <a:gd name="connsiteY35" fmla="*/ 52635 h 70800"/>
                <a:gd name="connsiteX36" fmla="*/ 24063 w 78900"/>
                <a:gd name="connsiteY36" fmla="*/ 44557 h 70800"/>
                <a:gd name="connsiteX37" fmla="*/ 29038 w 78900"/>
                <a:gd name="connsiteY37" fmla="*/ 41187 h 70800"/>
                <a:gd name="connsiteX38" fmla="*/ 38506 w 78900"/>
                <a:gd name="connsiteY38" fmla="*/ 43755 h 70800"/>
                <a:gd name="connsiteX39" fmla="*/ 48188 w 78900"/>
                <a:gd name="connsiteY39" fmla="*/ 47553 h 70800"/>
                <a:gd name="connsiteX40" fmla="*/ 52574 w 78900"/>
                <a:gd name="connsiteY40" fmla="*/ 56700 h 70800"/>
                <a:gd name="connsiteX41" fmla="*/ 52842 w 78900"/>
                <a:gd name="connsiteY41" fmla="*/ 64938 h 70800"/>
                <a:gd name="connsiteX42" fmla="*/ 55997 w 78900"/>
                <a:gd name="connsiteY42" fmla="*/ 70661 h 70800"/>
                <a:gd name="connsiteX43" fmla="*/ 61454 w 78900"/>
                <a:gd name="connsiteY43" fmla="*/ 68789 h 70800"/>
                <a:gd name="connsiteX44" fmla="*/ 67819 w 78900"/>
                <a:gd name="connsiteY44" fmla="*/ 66168 h 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900" h="70800">
                  <a:moveTo>
                    <a:pt x="67926" y="66007"/>
                  </a:moveTo>
                  <a:cubicBezTo>
                    <a:pt x="69370" y="64135"/>
                    <a:pt x="73596" y="60605"/>
                    <a:pt x="72740" y="56540"/>
                  </a:cubicBezTo>
                  <a:cubicBezTo>
                    <a:pt x="71885" y="52474"/>
                    <a:pt x="72205" y="48783"/>
                    <a:pt x="73864" y="46751"/>
                  </a:cubicBezTo>
                  <a:cubicBezTo>
                    <a:pt x="75468" y="44718"/>
                    <a:pt x="77769" y="41722"/>
                    <a:pt x="76966" y="37871"/>
                  </a:cubicBezTo>
                  <a:cubicBezTo>
                    <a:pt x="76164" y="34020"/>
                    <a:pt x="75736" y="30436"/>
                    <a:pt x="77501" y="28510"/>
                  </a:cubicBezTo>
                  <a:cubicBezTo>
                    <a:pt x="79266" y="26638"/>
                    <a:pt x="79266" y="24017"/>
                    <a:pt x="78036" y="22305"/>
                  </a:cubicBezTo>
                  <a:cubicBezTo>
                    <a:pt x="76806" y="20593"/>
                    <a:pt x="74506" y="19737"/>
                    <a:pt x="73971" y="16528"/>
                  </a:cubicBezTo>
                  <a:cubicBezTo>
                    <a:pt x="73436" y="13265"/>
                    <a:pt x="72954" y="9467"/>
                    <a:pt x="73971" y="6364"/>
                  </a:cubicBezTo>
                  <a:cubicBezTo>
                    <a:pt x="74934" y="3262"/>
                    <a:pt x="75308" y="2299"/>
                    <a:pt x="73971" y="641"/>
                  </a:cubicBezTo>
                  <a:cubicBezTo>
                    <a:pt x="73008" y="-590"/>
                    <a:pt x="71403" y="52"/>
                    <a:pt x="69691" y="1711"/>
                  </a:cubicBezTo>
                  <a:cubicBezTo>
                    <a:pt x="67980" y="3315"/>
                    <a:pt x="65038" y="2994"/>
                    <a:pt x="65038" y="5188"/>
                  </a:cubicBezTo>
                  <a:cubicBezTo>
                    <a:pt x="65038" y="7381"/>
                    <a:pt x="65412" y="12516"/>
                    <a:pt x="64021" y="13639"/>
                  </a:cubicBezTo>
                  <a:cubicBezTo>
                    <a:pt x="62630" y="14763"/>
                    <a:pt x="60009" y="12302"/>
                    <a:pt x="58565" y="13372"/>
                  </a:cubicBezTo>
                  <a:cubicBezTo>
                    <a:pt x="57121" y="14442"/>
                    <a:pt x="57014" y="17705"/>
                    <a:pt x="54286" y="16635"/>
                  </a:cubicBezTo>
                  <a:cubicBezTo>
                    <a:pt x="51611" y="15565"/>
                    <a:pt x="49953" y="12302"/>
                    <a:pt x="46797" y="10911"/>
                  </a:cubicBezTo>
                  <a:cubicBezTo>
                    <a:pt x="43641" y="9520"/>
                    <a:pt x="39897" y="11286"/>
                    <a:pt x="36634" y="11821"/>
                  </a:cubicBezTo>
                  <a:cubicBezTo>
                    <a:pt x="33371" y="12355"/>
                    <a:pt x="34173" y="10644"/>
                    <a:pt x="29947" y="11607"/>
                  </a:cubicBezTo>
                  <a:cubicBezTo>
                    <a:pt x="25721" y="12516"/>
                    <a:pt x="25454" y="16207"/>
                    <a:pt x="21495" y="17972"/>
                  </a:cubicBezTo>
                  <a:cubicBezTo>
                    <a:pt x="17537" y="19737"/>
                    <a:pt x="16949" y="17009"/>
                    <a:pt x="14862" y="15404"/>
                  </a:cubicBezTo>
                  <a:cubicBezTo>
                    <a:pt x="12776" y="13853"/>
                    <a:pt x="10637" y="16100"/>
                    <a:pt x="10583" y="18560"/>
                  </a:cubicBezTo>
                  <a:cubicBezTo>
                    <a:pt x="10476" y="21021"/>
                    <a:pt x="11439" y="23161"/>
                    <a:pt x="10583" y="25086"/>
                  </a:cubicBezTo>
                  <a:cubicBezTo>
                    <a:pt x="9727" y="27012"/>
                    <a:pt x="9674" y="31291"/>
                    <a:pt x="11546" y="31826"/>
                  </a:cubicBezTo>
                  <a:cubicBezTo>
                    <a:pt x="13418" y="32361"/>
                    <a:pt x="16200" y="33164"/>
                    <a:pt x="16788" y="34341"/>
                  </a:cubicBezTo>
                  <a:cubicBezTo>
                    <a:pt x="17377" y="35517"/>
                    <a:pt x="17056" y="36534"/>
                    <a:pt x="15130" y="36480"/>
                  </a:cubicBezTo>
                  <a:cubicBezTo>
                    <a:pt x="13204" y="36480"/>
                    <a:pt x="10744" y="34822"/>
                    <a:pt x="8283" y="36480"/>
                  </a:cubicBezTo>
                  <a:cubicBezTo>
                    <a:pt x="5822" y="38138"/>
                    <a:pt x="8123" y="42846"/>
                    <a:pt x="6518" y="45253"/>
                  </a:cubicBezTo>
                  <a:cubicBezTo>
                    <a:pt x="4967" y="47660"/>
                    <a:pt x="4325" y="48837"/>
                    <a:pt x="3522" y="51511"/>
                  </a:cubicBezTo>
                  <a:cubicBezTo>
                    <a:pt x="2666" y="54186"/>
                    <a:pt x="848" y="54560"/>
                    <a:pt x="259" y="56860"/>
                  </a:cubicBezTo>
                  <a:cubicBezTo>
                    <a:pt x="-276" y="59107"/>
                    <a:pt x="-62" y="59963"/>
                    <a:pt x="1650" y="60070"/>
                  </a:cubicBezTo>
                  <a:cubicBezTo>
                    <a:pt x="3362" y="60177"/>
                    <a:pt x="3201" y="57556"/>
                    <a:pt x="4967" y="58465"/>
                  </a:cubicBezTo>
                  <a:cubicBezTo>
                    <a:pt x="6732" y="59375"/>
                    <a:pt x="6518" y="62477"/>
                    <a:pt x="8978" y="63172"/>
                  </a:cubicBezTo>
                  <a:cubicBezTo>
                    <a:pt x="11493" y="63868"/>
                    <a:pt x="11332" y="61835"/>
                    <a:pt x="13365" y="63440"/>
                  </a:cubicBezTo>
                  <a:cubicBezTo>
                    <a:pt x="15397" y="65045"/>
                    <a:pt x="17377" y="64831"/>
                    <a:pt x="19142" y="63975"/>
                  </a:cubicBezTo>
                  <a:cubicBezTo>
                    <a:pt x="20907" y="63119"/>
                    <a:pt x="25454" y="64831"/>
                    <a:pt x="26845" y="63654"/>
                  </a:cubicBezTo>
                  <a:cubicBezTo>
                    <a:pt x="28235" y="62424"/>
                    <a:pt x="28021" y="60070"/>
                    <a:pt x="25775" y="59000"/>
                  </a:cubicBezTo>
                  <a:cubicBezTo>
                    <a:pt x="23528" y="57930"/>
                    <a:pt x="20051" y="55416"/>
                    <a:pt x="20800" y="52635"/>
                  </a:cubicBezTo>
                  <a:cubicBezTo>
                    <a:pt x="21549" y="49800"/>
                    <a:pt x="21656" y="46055"/>
                    <a:pt x="24063" y="44557"/>
                  </a:cubicBezTo>
                  <a:cubicBezTo>
                    <a:pt x="26524" y="43060"/>
                    <a:pt x="26042" y="40813"/>
                    <a:pt x="29038" y="41187"/>
                  </a:cubicBezTo>
                  <a:cubicBezTo>
                    <a:pt x="32033" y="41562"/>
                    <a:pt x="34708" y="41615"/>
                    <a:pt x="38506" y="43755"/>
                  </a:cubicBezTo>
                  <a:cubicBezTo>
                    <a:pt x="42357" y="45948"/>
                    <a:pt x="45246" y="47072"/>
                    <a:pt x="48188" y="47553"/>
                  </a:cubicBezTo>
                  <a:cubicBezTo>
                    <a:pt x="51130" y="48034"/>
                    <a:pt x="52628" y="52528"/>
                    <a:pt x="52574" y="56700"/>
                  </a:cubicBezTo>
                  <a:cubicBezTo>
                    <a:pt x="52521" y="60872"/>
                    <a:pt x="51718" y="62049"/>
                    <a:pt x="52842" y="64938"/>
                  </a:cubicBezTo>
                  <a:cubicBezTo>
                    <a:pt x="53965" y="67880"/>
                    <a:pt x="53911" y="69912"/>
                    <a:pt x="55997" y="70661"/>
                  </a:cubicBezTo>
                  <a:cubicBezTo>
                    <a:pt x="58084" y="71410"/>
                    <a:pt x="59956" y="68896"/>
                    <a:pt x="61454" y="68789"/>
                  </a:cubicBezTo>
                  <a:cubicBezTo>
                    <a:pt x="62951" y="68682"/>
                    <a:pt x="66375" y="68040"/>
                    <a:pt x="67819" y="66168"/>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2" name="Frihandsfigur: Form 381">
              <a:extLst>
                <a:ext uri="{FF2B5EF4-FFF2-40B4-BE49-F238E27FC236}">
                  <a16:creationId xmlns:a16="http://schemas.microsoft.com/office/drawing/2014/main" id="{0A6A1769-4BFE-CA01-8A33-9F25B2DBF72E}"/>
                </a:ext>
              </a:extLst>
            </p:cNvPr>
            <p:cNvSpPr/>
            <p:nvPr/>
          </p:nvSpPr>
          <p:spPr>
            <a:xfrm>
              <a:off x="4931304" y="5797777"/>
              <a:ext cx="20988" cy="15906"/>
            </a:xfrm>
            <a:custGeom>
              <a:avLst/>
              <a:gdLst>
                <a:gd name="connsiteX0" fmla="*/ 9988 w 20988"/>
                <a:gd name="connsiteY0" fmla="*/ 14105 h 15906"/>
                <a:gd name="connsiteX1" fmla="*/ 19830 w 20988"/>
                <a:gd name="connsiteY1" fmla="*/ 9986 h 15906"/>
                <a:gd name="connsiteX2" fmla="*/ 18279 w 20988"/>
                <a:gd name="connsiteY2" fmla="*/ 946 h 15906"/>
                <a:gd name="connsiteX3" fmla="*/ 6190 w 20988"/>
                <a:gd name="connsiteY3" fmla="*/ 3781 h 15906"/>
                <a:gd name="connsiteX4" fmla="*/ 92 w 20988"/>
                <a:gd name="connsiteY4" fmla="*/ 13356 h 15906"/>
                <a:gd name="connsiteX5" fmla="*/ 9934 w 20988"/>
                <a:gd name="connsiteY5" fmla="*/ 14051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88" h="15906">
                  <a:moveTo>
                    <a:pt x="9988" y="14105"/>
                  </a:moveTo>
                  <a:cubicBezTo>
                    <a:pt x="12823" y="11376"/>
                    <a:pt x="17263" y="13944"/>
                    <a:pt x="19830" y="9986"/>
                  </a:cubicBezTo>
                  <a:cubicBezTo>
                    <a:pt x="21595" y="7258"/>
                    <a:pt x="21542" y="2337"/>
                    <a:pt x="18279" y="946"/>
                  </a:cubicBezTo>
                  <a:cubicBezTo>
                    <a:pt x="13358" y="-1141"/>
                    <a:pt x="9613" y="411"/>
                    <a:pt x="6190" y="3781"/>
                  </a:cubicBezTo>
                  <a:cubicBezTo>
                    <a:pt x="2766" y="7204"/>
                    <a:pt x="-604" y="10253"/>
                    <a:pt x="92" y="13356"/>
                  </a:cubicBezTo>
                  <a:cubicBezTo>
                    <a:pt x="787" y="16458"/>
                    <a:pt x="7099" y="16779"/>
                    <a:pt x="9934" y="14051"/>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3" name="Frihandsfigur: Form 382">
              <a:extLst>
                <a:ext uri="{FF2B5EF4-FFF2-40B4-BE49-F238E27FC236}">
                  <a16:creationId xmlns:a16="http://schemas.microsoft.com/office/drawing/2014/main" id="{15DAE1B4-4BC8-A207-0E06-FDC2B8D3F42B}"/>
                </a:ext>
              </a:extLst>
            </p:cNvPr>
            <p:cNvSpPr/>
            <p:nvPr/>
          </p:nvSpPr>
          <p:spPr>
            <a:xfrm>
              <a:off x="4869424" y="5785730"/>
              <a:ext cx="18335" cy="18671"/>
            </a:xfrm>
            <a:custGeom>
              <a:avLst/>
              <a:gdLst>
                <a:gd name="connsiteX0" fmla="*/ 2863 w 18335"/>
                <a:gd name="connsiteY0" fmla="*/ 2776 h 18671"/>
                <a:gd name="connsiteX1" fmla="*/ 4094 w 18335"/>
                <a:gd name="connsiteY1" fmla="*/ 17005 h 18671"/>
                <a:gd name="connsiteX2" fmla="*/ 16932 w 18335"/>
                <a:gd name="connsiteY2" fmla="*/ 14491 h 18671"/>
                <a:gd name="connsiteX3" fmla="*/ 16076 w 18335"/>
                <a:gd name="connsiteY3" fmla="*/ 1920 h 18671"/>
                <a:gd name="connsiteX4" fmla="*/ 2810 w 18335"/>
                <a:gd name="connsiteY4" fmla="*/ 2776 h 18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 h="18671">
                  <a:moveTo>
                    <a:pt x="2863" y="2776"/>
                  </a:moveTo>
                  <a:cubicBezTo>
                    <a:pt x="-79" y="6895"/>
                    <a:pt x="-2218" y="13528"/>
                    <a:pt x="4094" y="17005"/>
                  </a:cubicBezTo>
                  <a:cubicBezTo>
                    <a:pt x="10406" y="20482"/>
                    <a:pt x="15059" y="17968"/>
                    <a:pt x="16932" y="14491"/>
                  </a:cubicBezTo>
                  <a:cubicBezTo>
                    <a:pt x="18804" y="11014"/>
                    <a:pt x="19071" y="3953"/>
                    <a:pt x="16076" y="1920"/>
                  </a:cubicBezTo>
                  <a:cubicBezTo>
                    <a:pt x="12920" y="-220"/>
                    <a:pt x="5752" y="-1343"/>
                    <a:pt x="2810" y="2776"/>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4" name="Frihandsfigur: Form 383">
              <a:extLst>
                <a:ext uri="{FF2B5EF4-FFF2-40B4-BE49-F238E27FC236}">
                  <a16:creationId xmlns:a16="http://schemas.microsoft.com/office/drawing/2014/main" id="{4FA663D6-0E43-C59D-F64D-EE54E19A3153}"/>
                </a:ext>
              </a:extLst>
            </p:cNvPr>
            <p:cNvSpPr/>
            <p:nvPr/>
          </p:nvSpPr>
          <p:spPr>
            <a:xfrm>
              <a:off x="4839217" y="5742904"/>
              <a:ext cx="20274" cy="20157"/>
            </a:xfrm>
            <a:custGeom>
              <a:avLst/>
              <a:gdLst>
                <a:gd name="connsiteX0" fmla="*/ 6646 w 20274"/>
                <a:gd name="connsiteY0" fmla="*/ 20033 h 20157"/>
                <a:gd name="connsiteX1" fmla="*/ 18039 w 20274"/>
                <a:gd name="connsiteY1" fmla="*/ 15861 h 20157"/>
                <a:gd name="connsiteX2" fmla="*/ 18414 w 20274"/>
                <a:gd name="connsiteY2" fmla="*/ 10405 h 20157"/>
                <a:gd name="connsiteX3" fmla="*/ 15097 w 20274"/>
                <a:gd name="connsiteY3" fmla="*/ 990 h 20157"/>
                <a:gd name="connsiteX4" fmla="*/ 5362 w 20274"/>
                <a:gd name="connsiteY4" fmla="*/ 4949 h 20157"/>
                <a:gd name="connsiteX5" fmla="*/ 173 w 20274"/>
                <a:gd name="connsiteY5" fmla="*/ 12919 h 20157"/>
                <a:gd name="connsiteX6" fmla="*/ 6646 w 20274"/>
                <a:gd name="connsiteY6" fmla="*/ 20033 h 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4" h="20157">
                  <a:moveTo>
                    <a:pt x="6646" y="20033"/>
                  </a:moveTo>
                  <a:cubicBezTo>
                    <a:pt x="11727" y="20889"/>
                    <a:pt x="15097" y="17091"/>
                    <a:pt x="18039" y="15861"/>
                  </a:cubicBezTo>
                  <a:cubicBezTo>
                    <a:pt x="20982" y="14631"/>
                    <a:pt x="20928" y="11956"/>
                    <a:pt x="18414" y="10405"/>
                  </a:cubicBezTo>
                  <a:cubicBezTo>
                    <a:pt x="15900" y="8854"/>
                    <a:pt x="17665" y="3291"/>
                    <a:pt x="15097" y="990"/>
                  </a:cubicBezTo>
                  <a:cubicBezTo>
                    <a:pt x="11246" y="-2487"/>
                    <a:pt x="8999" y="4253"/>
                    <a:pt x="5362" y="4949"/>
                  </a:cubicBezTo>
                  <a:cubicBezTo>
                    <a:pt x="1725" y="5698"/>
                    <a:pt x="-683" y="8105"/>
                    <a:pt x="173" y="12919"/>
                  </a:cubicBezTo>
                  <a:cubicBezTo>
                    <a:pt x="1029" y="17733"/>
                    <a:pt x="1564" y="19231"/>
                    <a:pt x="6646" y="20033"/>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5" name="Frihandsfigur: Form 384">
              <a:extLst>
                <a:ext uri="{FF2B5EF4-FFF2-40B4-BE49-F238E27FC236}">
                  <a16:creationId xmlns:a16="http://schemas.microsoft.com/office/drawing/2014/main" id="{FCA8C444-55C2-16E7-F2CD-C182F6BBAEE7}"/>
                </a:ext>
              </a:extLst>
            </p:cNvPr>
            <p:cNvSpPr/>
            <p:nvPr/>
          </p:nvSpPr>
          <p:spPr>
            <a:xfrm>
              <a:off x="4860446" y="5828374"/>
              <a:ext cx="25553" cy="16835"/>
            </a:xfrm>
            <a:custGeom>
              <a:avLst/>
              <a:gdLst>
                <a:gd name="connsiteX0" fmla="*/ 7722 w 25553"/>
                <a:gd name="connsiteY0" fmla="*/ 465 h 16835"/>
                <a:gd name="connsiteX1" fmla="*/ 1036 w 25553"/>
                <a:gd name="connsiteY1" fmla="*/ 3674 h 16835"/>
                <a:gd name="connsiteX2" fmla="*/ 6010 w 25553"/>
                <a:gd name="connsiteY2" fmla="*/ 14212 h 16835"/>
                <a:gd name="connsiteX3" fmla="*/ 19918 w 25553"/>
                <a:gd name="connsiteY3" fmla="*/ 16833 h 16835"/>
                <a:gd name="connsiteX4" fmla="*/ 22539 w 25553"/>
                <a:gd name="connsiteY4" fmla="*/ 4316 h 16835"/>
                <a:gd name="connsiteX5" fmla="*/ 7669 w 25553"/>
                <a:gd name="connsiteY5" fmla="*/ 411 h 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3" h="16835">
                  <a:moveTo>
                    <a:pt x="7722" y="465"/>
                  </a:moveTo>
                  <a:cubicBezTo>
                    <a:pt x="6438" y="-231"/>
                    <a:pt x="3443" y="-766"/>
                    <a:pt x="1036" y="3674"/>
                  </a:cubicBezTo>
                  <a:cubicBezTo>
                    <a:pt x="-1318" y="8114"/>
                    <a:pt x="340" y="13945"/>
                    <a:pt x="6010" y="14212"/>
                  </a:cubicBezTo>
                  <a:cubicBezTo>
                    <a:pt x="12215" y="14533"/>
                    <a:pt x="12804" y="16726"/>
                    <a:pt x="19918" y="16833"/>
                  </a:cubicBezTo>
                  <a:cubicBezTo>
                    <a:pt x="26979" y="16994"/>
                    <a:pt x="26872" y="8649"/>
                    <a:pt x="22539" y="4316"/>
                  </a:cubicBezTo>
                  <a:cubicBezTo>
                    <a:pt x="18260" y="37"/>
                    <a:pt x="11413" y="2444"/>
                    <a:pt x="7669" y="411"/>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6" name="Frihandsfigur: Form 385">
              <a:extLst>
                <a:ext uri="{FF2B5EF4-FFF2-40B4-BE49-F238E27FC236}">
                  <a16:creationId xmlns:a16="http://schemas.microsoft.com/office/drawing/2014/main" id="{80D1DB2A-C040-9485-43F3-5A46133DE6C4}"/>
                </a:ext>
              </a:extLst>
            </p:cNvPr>
            <p:cNvSpPr/>
            <p:nvPr/>
          </p:nvSpPr>
          <p:spPr>
            <a:xfrm>
              <a:off x="4831960" y="5848648"/>
              <a:ext cx="33265" cy="24601"/>
            </a:xfrm>
            <a:custGeom>
              <a:avLst/>
              <a:gdLst>
                <a:gd name="connsiteX0" fmla="*/ 25884 w 33265"/>
                <a:gd name="connsiteY0" fmla="*/ 9023 h 24601"/>
                <a:gd name="connsiteX1" fmla="*/ 22728 w 33265"/>
                <a:gd name="connsiteY1" fmla="*/ 250 h 24601"/>
                <a:gd name="connsiteX2" fmla="*/ 10693 w 33265"/>
                <a:gd name="connsiteY2" fmla="*/ 1373 h 24601"/>
                <a:gd name="connsiteX3" fmla="*/ 1225 w 33265"/>
                <a:gd name="connsiteY3" fmla="*/ 4262 h 24601"/>
                <a:gd name="connsiteX4" fmla="*/ 4916 w 33265"/>
                <a:gd name="connsiteY4" fmla="*/ 16672 h 24601"/>
                <a:gd name="connsiteX5" fmla="*/ 9623 w 33265"/>
                <a:gd name="connsiteY5" fmla="*/ 24000 h 24601"/>
                <a:gd name="connsiteX6" fmla="*/ 25082 w 33265"/>
                <a:gd name="connsiteY6" fmla="*/ 23893 h 24601"/>
                <a:gd name="connsiteX7" fmla="*/ 33159 w 33265"/>
                <a:gd name="connsiteY7" fmla="*/ 17314 h 24601"/>
                <a:gd name="connsiteX8" fmla="*/ 25831 w 33265"/>
                <a:gd name="connsiteY8" fmla="*/ 9076 h 2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65" h="24601">
                  <a:moveTo>
                    <a:pt x="25884" y="9023"/>
                  </a:moveTo>
                  <a:cubicBezTo>
                    <a:pt x="22835" y="6241"/>
                    <a:pt x="26366" y="1641"/>
                    <a:pt x="22728" y="250"/>
                  </a:cubicBezTo>
                  <a:cubicBezTo>
                    <a:pt x="19091" y="-1141"/>
                    <a:pt x="15881" y="3834"/>
                    <a:pt x="10693" y="1373"/>
                  </a:cubicBezTo>
                  <a:cubicBezTo>
                    <a:pt x="6788" y="-499"/>
                    <a:pt x="4327" y="357"/>
                    <a:pt x="1225" y="4262"/>
                  </a:cubicBezTo>
                  <a:cubicBezTo>
                    <a:pt x="-1878" y="8167"/>
                    <a:pt x="1492" y="12981"/>
                    <a:pt x="4916" y="16672"/>
                  </a:cubicBezTo>
                  <a:cubicBezTo>
                    <a:pt x="8339" y="20363"/>
                    <a:pt x="5451" y="22342"/>
                    <a:pt x="9623" y="24000"/>
                  </a:cubicBezTo>
                  <a:cubicBezTo>
                    <a:pt x="13795" y="25712"/>
                    <a:pt x="19091" y="23145"/>
                    <a:pt x="25082" y="23893"/>
                  </a:cubicBezTo>
                  <a:cubicBezTo>
                    <a:pt x="31127" y="24642"/>
                    <a:pt x="33855" y="21754"/>
                    <a:pt x="33159" y="17314"/>
                  </a:cubicBezTo>
                  <a:cubicBezTo>
                    <a:pt x="32410" y="12874"/>
                    <a:pt x="28880" y="11858"/>
                    <a:pt x="25831" y="9076"/>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7" name="Frihandsfigur: Form 386">
              <a:extLst>
                <a:ext uri="{FF2B5EF4-FFF2-40B4-BE49-F238E27FC236}">
                  <a16:creationId xmlns:a16="http://schemas.microsoft.com/office/drawing/2014/main" id="{ECB27079-E6E8-C466-891C-B4B801961EA2}"/>
                </a:ext>
              </a:extLst>
            </p:cNvPr>
            <p:cNvSpPr/>
            <p:nvPr/>
          </p:nvSpPr>
          <p:spPr>
            <a:xfrm>
              <a:off x="4893819" y="5854137"/>
              <a:ext cx="22568" cy="25648"/>
            </a:xfrm>
            <a:custGeom>
              <a:avLst/>
              <a:gdLst>
                <a:gd name="connsiteX0" fmla="*/ 12168 w 22568"/>
                <a:gd name="connsiteY0" fmla="*/ 7064 h 25648"/>
                <a:gd name="connsiteX1" fmla="*/ 5107 w 22568"/>
                <a:gd name="connsiteY1" fmla="*/ 4 h 25648"/>
                <a:gd name="connsiteX2" fmla="*/ 3449 w 22568"/>
                <a:gd name="connsiteY2" fmla="*/ 8134 h 25648"/>
                <a:gd name="connsiteX3" fmla="*/ 1523 w 22568"/>
                <a:gd name="connsiteY3" fmla="*/ 16800 h 25648"/>
                <a:gd name="connsiteX4" fmla="*/ 2914 w 22568"/>
                <a:gd name="connsiteY4" fmla="*/ 25412 h 25648"/>
                <a:gd name="connsiteX5" fmla="*/ 12596 w 22568"/>
                <a:gd name="connsiteY5" fmla="*/ 21668 h 25648"/>
                <a:gd name="connsiteX6" fmla="*/ 12917 w 22568"/>
                <a:gd name="connsiteY6" fmla="*/ 15142 h 25648"/>
                <a:gd name="connsiteX7" fmla="*/ 13880 w 22568"/>
                <a:gd name="connsiteY7" fmla="*/ 12414 h 25648"/>
                <a:gd name="connsiteX8" fmla="*/ 19978 w 22568"/>
                <a:gd name="connsiteY8" fmla="*/ 11825 h 25648"/>
                <a:gd name="connsiteX9" fmla="*/ 22064 w 22568"/>
                <a:gd name="connsiteY9" fmla="*/ 7064 h 25648"/>
                <a:gd name="connsiteX10" fmla="*/ 12168 w 22568"/>
                <a:gd name="connsiteY10" fmla="*/ 7064 h 2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8" h="25648">
                  <a:moveTo>
                    <a:pt x="12168" y="7064"/>
                  </a:moveTo>
                  <a:cubicBezTo>
                    <a:pt x="7728" y="5888"/>
                    <a:pt x="8744" y="164"/>
                    <a:pt x="5107" y="4"/>
                  </a:cubicBezTo>
                  <a:cubicBezTo>
                    <a:pt x="1469" y="-157"/>
                    <a:pt x="132" y="5139"/>
                    <a:pt x="3449" y="8134"/>
                  </a:cubicBezTo>
                  <a:cubicBezTo>
                    <a:pt x="6765" y="11130"/>
                    <a:pt x="3502" y="14714"/>
                    <a:pt x="1523" y="16800"/>
                  </a:cubicBezTo>
                  <a:cubicBezTo>
                    <a:pt x="-456" y="18886"/>
                    <a:pt x="-991" y="24182"/>
                    <a:pt x="2914" y="25412"/>
                  </a:cubicBezTo>
                  <a:cubicBezTo>
                    <a:pt x="6872" y="26589"/>
                    <a:pt x="9921" y="23058"/>
                    <a:pt x="12596" y="21668"/>
                  </a:cubicBezTo>
                  <a:cubicBezTo>
                    <a:pt x="15270" y="20277"/>
                    <a:pt x="15538" y="16693"/>
                    <a:pt x="12917" y="15142"/>
                  </a:cubicBezTo>
                  <a:cubicBezTo>
                    <a:pt x="10296" y="13590"/>
                    <a:pt x="11526" y="11130"/>
                    <a:pt x="13880" y="12414"/>
                  </a:cubicBezTo>
                  <a:cubicBezTo>
                    <a:pt x="16180" y="13697"/>
                    <a:pt x="17945" y="13537"/>
                    <a:pt x="19978" y="11825"/>
                  </a:cubicBezTo>
                  <a:cubicBezTo>
                    <a:pt x="22010" y="10114"/>
                    <a:pt x="23348" y="8883"/>
                    <a:pt x="22064" y="7064"/>
                  </a:cubicBezTo>
                  <a:cubicBezTo>
                    <a:pt x="19871" y="3748"/>
                    <a:pt x="16608" y="8295"/>
                    <a:pt x="12168" y="706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8" name="Frihandsfigur: Form 387">
              <a:extLst>
                <a:ext uri="{FF2B5EF4-FFF2-40B4-BE49-F238E27FC236}">
                  <a16:creationId xmlns:a16="http://schemas.microsoft.com/office/drawing/2014/main" id="{98020642-EFEA-99CD-F920-A6E49D87DD67}"/>
                </a:ext>
              </a:extLst>
            </p:cNvPr>
            <p:cNvSpPr/>
            <p:nvPr/>
          </p:nvSpPr>
          <p:spPr>
            <a:xfrm>
              <a:off x="4865078" y="5754103"/>
              <a:ext cx="22178" cy="22422"/>
            </a:xfrm>
            <a:custGeom>
              <a:avLst/>
              <a:gdLst>
                <a:gd name="connsiteX0" fmla="*/ 1913 w 22178"/>
                <a:gd name="connsiteY0" fmla="*/ 11188 h 22422"/>
                <a:gd name="connsiteX1" fmla="*/ 3143 w 22178"/>
                <a:gd name="connsiteY1" fmla="*/ 18569 h 22422"/>
                <a:gd name="connsiteX2" fmla="*/ 19512 w 22178"/>
                <a:gd name="connsiteY2" fmla="*/ 21672 h 22422"/>
                <a:gd name="connsiteX3" fmla="*/ 20956 w 22178"/>
                <a:gd name="connsiteY3" fmla="*/ 11508 h 22422"/>
                <a:gd name="connsiteX4" fmla="*/ 19886 w 22178"/>
                <a:gd name="connsiteY4" fmla="*/ 3003 h 22422"/>
                <a:gd name="connsiteX5" fmla="*/ 13574 w 22178"/>
                <a:gd name="connsiteY5" fmla="*/ 2629 h 22422"/>
                <a:gd name="connsiteX6" fmla="*/ 7797 w 22178"/>
                <a:gd name="connsiteY6" fmla="*/ 61 h 22422"/>
                <a:gd name="connsiteX7" fmla="*/ 6246 w 22178"/>
                <a:gd name="connsiteY7" fmla="*/ 5357 h 22422"/>
                <a:gd name="connsiteX8" fmla="*/ 10739 w 22178"/>
                <a:gd name="connsiteY8" fmla="*/ 12204 h 22422"/>
                <a:gd name="connsiteX9" fmla="*/ 1966 w 22178"/>
                <a:gd name="connsiteY9" fmla="*/ 11134 h 2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8" h="22422">
                  <a:moveTo>
                    <a:pt x="1913" y="11188"/>
                  </a:moveTo>
                  <a:cubicBezTo>
                    <a:pt x="-334" y="13434"/>
                    <a:pt x="-1350" y="16537"/>
                    <a:pt x="3143" y="18569"/>
                  </a:cubicBezTo>
                  <a:cubicBezTo>
                    <a:pt x="7637" y="20602"/>
                    <a:pt x="16249" y="23919"/>
                    <a:pt x="19512" y="21672"/>
                  </a:cubicBezTo>
                  <a:cubicBezTo>
                    <a:pt x="22775" y="19425"/>
                    <a:pt x="22775" y="14558"/>
                    <a:pt x="20956" y="11508"/>
                  </a:cubicBezTo>
                  <a:cubicBezTo>
                    <a:pt x="19084" y="8513"/>
                    <a:pt x="22186" y="5036"/>
                    <a:pt x="19886" y="3003"/>
                  </a:cubicBezTo>
                  <a:cubicBezTo>
                    <a:pt x="18228" y="1506"/>
                    <a:pt x="15232" y="2201"/>
                    <a:pt x="13574" y="2629"/>
                  </a:cubicBezTo>
                  <a:cubicBezTo>
                    <a:pt x="11916" y="3057"/>
                    <a:pt x="9348" y="329"/>
                    <a:pt x="7797" y="61"/>
                  </a:cubicBezTo>
                  <a:cubicBezTo>
                    <a:pt x="3946" y="-527"/>
                    <a:pt x="3999" y="3271"/>
                    <a:pt x="6246" y="5357"/>
                  </a:cubicBezTo>
                  <a:cubicBezTo>
                    <a:pt x="8492" y="7443"/>
                    <a:pt x="12076" y="10225"/>
                    <a:pt x="10739" y="12204"/>
                  </a:cubicBezTo>
                  <a:cubicBezTo>
                    <a:pt x="9402" y="14183"/>
                    <a:pt x="4213" y="8941"/>
                    <a:pt x="1966" y="1113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89" name="Frihandsfigur: Form 388">
              <a:extLst>
                <a:ext uri="{FF2B5EF4-FFF2-40B4-BE49-F238E27FC236}">
                  <a16:creationId xmlns:a16="http://schemas.microsoft.com/office/drawing/2014/main" id="{67238309-870E-6238-9C58-1B252936D6B9}"/>
                </a:ext>
              </a:extLst>
            </p:cNvPr>
            <p:cNvSpPr/>
            <p:nvPr/>
          </p:nvSpPr>
          <p:spPr>
            <a:xfrm>
              <a:off x="4905099" y="5563520"/>
              <a:ext cx="330731" cy="342614"/>
            </a:xfrm>
            <a:custGeom>
              <a:avLst/>
              <a:gdLst>
                <a:gd name="connsiteX0" fmla="*/ 265511 w 330731"/>
                <a:gd name="connsiteY0" fmla="*/ 109069 h 342614"/>
                <a:gd name="connsiteX1" fmla="*/ 264869 w 330731"/>
                <a:gd name="connsiteY1" fmla="*/ 108695 h 342614"/>
                <a:gd name="connsiteX2" fmla="*/ 264816 w 330731"/>
                <a:gd name="connsiteY2" fmla="*/ 107946 h 342614"/>
                <a:gd name="connsiteX3" fmla="*/ 268132 w 330731"/>
                <a:gd name="connsiteY3" fmla="*/ 99227 h 342614"/>
                <a:gd name="connsiteX4" fmla="*/ 267169 w 330731"/>
                <a:gd name="connsiteY4" fmla="*/ 98371 h 342614"/>
                <a:gd name="connsiteX5" fmla="*/ 262729 w 330731"/>
                <a:gd name="connsiteY5" fmla="*/ 104309 h 342614"/>
                <a:gd name="connsiteX6" fmla="*/ 262462 w 330731"/>
                <a:gd name="connsiteY6" fmla="*/ 104523 h 342614"/>
                <a:gd name="connsiteX7" fmla="*/ 258022 w 330731"/>
                <a:gd name="connsiteY7" fmla="*/ 107090 h 342614"/>
                <a:gd name="connsiteX8" fmla="*/ 256952 w 330731"/>
                <a:gd name="connsiteY8" fmla="*/ 134424 h 342614"/>
                <a:gd name="connsiteX9" fmla="*/ 256310 w 330731"/>
                <a:gd name="connsiteY9" fmla="*/ 135173 h 342614"/>
                <a:gd name="connsiteX10" fmla="*/ 254171 w 330731"/>
                <a:gd name="connsiteY10" fmla="*/ 135601 h 342614"/>
                <a:gd name="connsiteX11" fmla="*/ 254171 w 330731"/>
                <a:gd name="connsiteY11" fmla="*/ 140095 h 342614"/>
                <a:gd name="connsiteX12" fmla="*/ 253796 w 330731"/>
                <a:gd name="connsiteY12" fmla="*/ 140790 h 342614"/>
                <a:gd name="connsiteX13" fmla="*/ 253315 w 330731"/>
                <a:gd name="connsiteY13" fmla="*/ 140950 h 342614"/>
                <a:gd name="connsiteX14" fmla="*/ 253047 w 330731"/>
                <a:gd name="connsiteY14" fmla="*/ 140897 h 342614"/>
                <a:gd name="connsiteX15" fmla="*/ 191158 w 330731"/>
                <a:gd name="connsiteY15" fmla="*/ 117468 h 342614"/>
                <a:gd name="connsiteX16" fmla="*/ 186825 w 330731"/>
                <a:gd name="connsiteY16" fmla="*/ 126401 h 342614"/>
                <a:gd name="connsiteX17" fmla="*/ 186290 w 330731"/>
                <a:gd name="connsiteY17" fmla="*/ 126829 h 342614"/>
                <a:gd name="connsiteX18" fmla="*/ 185594 w 330731"/>
                <a:gd name="connsiteY18" fmla="*/ 126722 h 342614"/>
                <a:gd name="connsiteX19" fmla="*/ 163984 w 330731"/>
                <a:gd name="connsiteY19" fmla="*/ 112065 h 342614"/>
                <a:gd name="connsiteX20" fmla="*/ 163716 w 330731"/>
                <a:gd name="connsiteY20" fmla="*/ 111049 h 342614"/>
                <a:gd name="connsiteX21" fmla="*/ 165535 w 330731"/>
                <a:gd name="connsiteY21" fmla="*/ 106983 h 342614"/>
                <a:gd name="connsiteX22" fmla="*/ 157779 w 330731"/>
                <a:gd name="connsiteY22" fmla="*/ 104202 h 342614"/>
                <a:gd name="connsiteX23" fmla="*/ 157297 w 330731"/>
                <a:gd name="connsiteY23" fmla="*/ 103720 h 342614"/>
                <a:gd name="connsiteX24" fmla="*/ 156014 w 330731"/>
                <a:gd name="connsiteY24" fmla="*/ 100190 h 342614"/>
                <a:gd name="connsiteX25" fmla="*/ 156067 w 330731"/>
                <a:gd name="connsiteY25" fmla="*/ 99494 h 342614"/>
                <a:gd name="connsiteX26" fmla="*/ 157297 w 330731"/>
                <a:gd name="connsiteY26" fmla="*/ 96231 h 342614"/>
                <a:gd name="connsiteX27" fmla="*/ 156388 w 330731"/>
                <a:gd name="connsiteY27" fmla="*/ 93985 h 342614"/>
                <a:gd name="connsiteX28" fmla="*/ 150718 w 330731"/>
                <a:gd name="connsiteY28" fmla="*/ 91043 h 342614"/>
                <a:gd name="connsiteX29" fmla="*/ 150344 w 330731"/>
                <a:gd name="connsiteY29" fmla="*/ 90026 h 342614"/>
                <a:gd name="connsiteX30" fmla="*/ 156442 w 330731"/>
                <a:gd name="connsiteY30" fmla="*/ 75049 h 342614"/>
                <a:gd name="connsiteX31" fmla="*/ 156923 w 330731"/>
                <a:gd name="connsiteY31" fmla="*/ 74567 h 342614"/>
                <a:gd name="connsiteX32" fmla="*/ 189446 w 330731"/>
                <a:gd name="connsiteY32" fmla="*/ 62692 h 342614"/>
                <a:gd name="connsiteX33" fmla="*/ 184578 w 330731"/>
                <a:gd name="connsiteY33" fmla="*/ 55899 h 342614"/>
                <a:gd name="connsiteX34" fmla="*/ 184471 w 330731"/>
                <a:gd name="connsiteY34" fmla="*/ 55203 h 342614"/>
                <a:gd name="connsiteX35" fmla="*/ 187199 w 330731"/>
                <a:gd name="connsiteY35" fmla="*/ 45468 h 342614"/>
                <a:gd name="connsiteX36" fmla="*/ 186343 w 330731"/>
                <a:gd name="connsiteY36" fmla="*/ 44077 h 342614"/>
                <a:gd name="connsiteX37" fmla="*/ 186236 w 330731"/>
                <a:gd name="connsiteY37" fmla="*/ 43596 h 342614"/>
                <a:gd name="connsiteX38" fmla="*/ 185862 w 330731"/>
                <a:gd name="connsiteY38" fmla="*/ 41777 h 342614"/>
                <a:gd name="connsiteX39" fmla="*/ 181797 w 330731"/>
                <a:gd name="connsiteY39" fmla="*/ 38781 h 342614"/>
                <a:gd name="connsiteX40" fmla="*/ 180245 w 330731"/>
                <a:gd name="connsiteY40" fmla="*/ 41402 h 342614"/>
                <a:gd name="connsiteX41" fmla="*/ 179176 w 330731"/>
                <a:gd name="connsiteY41" fmla="*/ 41723 h 342614"/>
                <a:gd name="connsiteX42" fmla="*/ 176340 w 330731"/>
                <a:gd name="connsiteY42" fmla="*/ 40226 h 342614"/>
                <a:gd name="connsiteX43" fmla="*/ 175485 w 330731"/>
                <a:gd name="connsiteY43" fmla="*/ 40975 h 342614"/>
                <a:gd name="connsiteX44" fmla="*/ 174575 w 330731"/>
                <a:gd name="connsiteY44" fmla="*/ 41082 h 342614"/>
                <a:gd name="connsiteX45" fmla="*/ 117018 w 330731"/>
                <a:gd name="connsiteY45" fmla="*/ 13694 h 342614"/>
                <a:gd name="connsiteX46" fmla="*/ 117874 w 330731"/>
                <a:gd name="connsiteY46" fmla="*/ 40279 h 342614"/>
                <a:gd name="connsiteX47" fmla="*/ 117286 w 330731"/>
                <a:gd name="connsiteY47" fmla="*/ 41082 h 342614"/>
                <a:gd name="connsiteX48" fmla="*/ 116323 w 330731"/>
                <a:gd name="connsiteY48" fmla="*/ 40654 h 342614"/>
                <a:gd name="connsiteX49" fmla="*/ 104287 w 330731"/>
                <a:gd name="connsiteY49" fmla="*/ 19203 h 342614"/>
                <a:gd name="connsiteX50" fmla="*/ 89417 w 330731"/>
                <a:gd name="connsiteY50" fmla="*/ 1551 h 342614"/>
                <a:gd name="connsiteX51" fmla="*/ 74118 w 330731"/>
                <a:gd name="connsiteY51" fmla="*/ 15566 h 342614"/>
                <a:gd name="connsiteX52" fmla="*/ 73583 w 330731"/>
                <a:gd name="connsiteY52" fmla="*/ 15780 h 342614"/>
                <a:gd name="connsiteX53" fmla="*/ 64008 w 330731"/>
                <a:gd name="connsiteY53" fmla="*/ 15994 h 342614"/>
                <a:gd name="connsiteX54" fmla="*/ 63206 w 330731"/>
                <a:gd name="connsiteY54" fmla="*/ 15459 h 342614"/>
                <a:gd name="connsiteX55" fmla="*/ 59943 w 330731"/>
                <a:gd name="connsiteY55" fmla="*/ 14068 h 342614"/>
                <a:gd name="connsiteX56" fmla="*/ 57536 w 330731"/>
                <a:gd name="connsiteY56" fmla="*/ 17064 h 342614"/>
                <a:gd name="connsiteX57" fmla="*/ 56787 w 330731"/>
                <a:gd name="connsiteY57" fmla="*/ 17920 h 342614"/>
                <a:gd name="connsiteX58" fmla="*/ 54219 w 330731"/>
                <a:gd name="connsiteY58" fmla="*/ 18187 h 342614"/>
                <a:gd name="connsiteX59" fmla="*/ 54219 w 330731"/>
                <a:gd name="connsiteY59" fmla="*/ 21397 h 342614"/>
                <a:gd name="connsiteX60" fmla="*/ 53631 w 330731"/>
                <a:gd name="connsiteY60" fmla="*/ 22199 h 342614"/>
                <a:gd name="connsiteX61" fmla="*/ 50421 w 330731"/>
                <a:gd name="connsiteY61" fmla="*/ 23269 h 342614"/>
                <a:gd name="connsiteX62" fmla="*/ 49458 w 330731"/>
                <a:gd name="connsiteY62" fmla="*/ 22948 h 342614"/>
                <a:gd name="connsiteX63" fmla="*/ 48121 w 330731"/>
                <a:gd name="connsiteY63" fmla="*/ 20862 h 342614"/>
                <a:gd name="connsiteX64" fmla="*/ 44163 w 330731"/>
                <a:gd name="connsiteY64" fmla="*/ 22145 h 342614"/>
                <a:gd name="connsiteX65" fmla="*/ 43253 w 330731"/>
                <a:gd name="connsiteY65" fmla="*/ 21825 h 342614"/>
                <a:gd name="connsiteX66" fmla="*/ 40686 w 330731"/>
                <a:gd name="connsiteY66" fmla="*/ 18401 h 342614"/>
                <a:gd name="connsiteX67" fmla="*/ 40632 w 330731"/>
                <a:gd name="connsiteY67" fmla="*/ 18401 h 342614"/>
                <a:gd name="connsiteX68" fmla="*/ 40418 w 330731"/>
                <a:gd name="connsiteY68" fmla="*/ 17492 h 342614"/>
                <a:gd name="connsiteX69" fmla="*/ 38011 w 330731"/>
                <a:gd name="connsiteY69" fmla="*/ 12517 h 342614"/>
                <a:gd name="connsiteX70" fmla="*/ 29345 w 330731"/>
                <a:gd name="connsiteY70" fmla="*/ 9415 h 342614"/>
                <a:gd name="connsiteX71" fmla="*/ 28650 w 330731"/>
                <a:gd name="connsiteY71" fmla="*/ 8612 h 342614"/>
                <a:gd name="connsiteX72" fmla="*/ 28650 w 330731"/>
                <a:gd name="connsiteY72" fmla="*/ 5617 h 342614"/>
                <a:gd name="connsiteX73" fmla="*/ 8109 w 330731"/>
                <a:gd name="connsiteY73" fmla="*/ 0 h 342614"/>
                <a:gd name="connsiteX74" fmla="*/ 8537 w 330731"/>
                <a:gd name="connsiteY74" fmla="*/ 5884 h 342614"/>
                <a:gd name="connsiteX75" fmla="*/ 7895 w 330731"/>
                <a:gd name="connsiteY75" fmla="*/ 14336 h 342614"/>
                <a:gd name="connsiteX76" fmla="*/ 1423 w 330731"/>
                <a:gd name="connsiteY76" fmla="*/ 15619 h 342614"/>
                <a:gd name="connsiteX77" fmla="*/ 834 w 330731"/>
                <a:gd name="connsiteY77" fmla="*/ 26157 h 342614"/>
                <a:gd name="connsiteX78" fmla="*/ 6505 w 330731"/>
                <a:gd name="connsiteY78" fmla="*/ 29153 h 342614"/>
                <a:gd name="connsiteX79" fmla="*/ 11158 w 330731"/>
                <a:gd name="connsiteY79" fmla="*/ 30972 h 342614"/>
                <a:gd name="connsiteX80" fmla="*/ 9233 w 330731"/>
                <a:gd name="connsiteY80" fmla="*/ 48303 h 342614"/>
                <a:gd name="connsiteX81" fmla="*/ 13405 w 330731"/>
                <a:gd name="connsiteY81" fmla="*/ 65367 h 342614"/>
                <a:gd name="connsiteX82" fmla="*/ 19396 w 330731"/>
                <a:gd name="connsiteY82" fmla="*/ 84410 h 342614"/>
                <a:gd name="connsiteX83" fmla="*/ 9233 w 330731"/>
                <a:gd name="connsiteY83" fmla="*/ 97034 h 342614"/>
                <a:gd name="connsiteX84" fmla="*/ 5274 w 330731"/>
                <a:gd name="connsiteY84" fmla="*/ 111263 h 342614"/>
                <a:gd name="connsiteX85" fmla="*/ 8377 w 330731"/>
                <a:gd name="connsiteY85" fmla="*/ 122282 h 342614"/>
                <a:gd name="connsiteX86" fmla="*/ 13940 w 330731"/>
                <a:gd name="connsiteY86" fmla="*/ 131108 h 342614"/>
                <a:gd name="connsiteX87" fmla="*/ 16775 w 330731"/>
                <a:gd name="connsiteY87" fmla="*/ 149242 h 342614"/>
                <a:gd name="connsiteX88" fmla="*/ 28918 w 330731"/>
                <a:gd name="connsiteY88" fmla="*/ 156249 h 342614"/>
                <a:gd name="connsiteX89" fmla="*/ 30790 w 330731"/>
                <a:gd name="connsiteY89" fmla="*/ 166305 h 342614"/>
                <a:gd name="connsiteX90" fmla="*/ 37155 w 330731"/>
                <a:gd name="connsiteY90" fmla="*/ 173580 h 342614"/>
                <a:gd name="connsiteX91" fmla="*/ 35604 w 330731"/>
                <a:gd name="connsiteY91" fmla="*/ 178502 h 342614"/>
                <a:gd name="connsiteX92" fmla="*/ 26243 w 330731"/>
                <a:gd name="connsiteY92" fmla="*/ 176148 h 342614"/>
                <a:gd name="connsiteX93" fmla="*/ 25976 w 330731"/>
                <a:gd name="connsiteY93" fmla="*/ 188558 h 342614"/>
                <a:gd name="connsiteX94" fmla="*/ 35551 w 330731"/>
                <a:gd name="connsiteY94" fmla="*/ 193640 h 342614"/>
                <a:gd name="connsiteX95" fmla="*/ 40525 w 330731"/>
                <a:gd name="connsiteY95" fmla="*/ 184813 h 342614"/>
                <a:gd name="connsiteX96" fmla="*/ 44965 w 330731"/>
                <a:gd name="connsiteY96" fmla="*/ 190805 h 342614"/>
                <a:gd name="connsiteX97" fmla="*/ 53524 w 330731"/>
                <a:gd name="connsiteY97" fmla="*/ 196314 h 342614"/>
                <a:gd name="connsiteX98" fmla="*/ 50689 w 330731"/>
                <a:gd name="connsiteY98" fmla="*/ 206264 h 342614"/>
                <a:gd name="connsiteX99" fmla="*/ 49030 w 330731"/>
                <a:gd name="connsiteY99" fmla="*/ 217604 h 342614"/>
                <a:gd name="connsiteX100" fmla="*/ 48816 w 330731"/>
                <a:gd name="connsiteY100" fmla="*/ 225521 h 342614"/>
                <a:gd name="connsiteX101" fmla="*/ 58980 w 330731"/>
                <a:gd name="connsiteY101" fmla="*/ 226056 h 342614"/>
                <a:gd name="connsiteX102" fmla="*/ 57108 w 330731"/>
                <a:gd name="connsiteY102" fmla="*/ 232154 h 342614"/>
                <a:gd name="connsiteX103" fmla="*/ 53363 w 330731"/>
                <a:gd name="connsiteY103" fmla="*/ 237449 h 342614"/>
                <a:gd name="connsiteX104" fmla="*/ 65880 w 330731"/>
                <a:gd name="connsiteY104" fmla="*/ 239696 h 342614"/>
                <a:gd name="connsiteX105" fmla="*/ 70962 w 330731"/>
                <a:gd name="connsiteY105" fmla="*/ 256760 h 342614"/>
                <a:gd name="connsiteX106" fmla="*/ 51491 w 330731"/>
                <a:gd name="connsiteY106" fmla="*/ 273824 h 342614"/>
                <a:gd name="connsiteX107" fmla="*/ 47854 w 330731"/>
                <a:gd name="connsiteY107" fmla="*/ 280938 h 342614"/>
                <a:gd name="connsiteX108" fmla="*/ 48763 w 330731"/>
                <a:gd name="connsiteY108" fmla="*/ 287303 h 342614"/>
                <a:gd name="connsiteX109" fmla="*/ 48495 w 330731"/>
                <a:gd name="connsiteY109" fmla="*/ 294257 h 342614"/>
                <a:gd name="connsiteX110" fmla="*/ 43788 w 330731"/>
                <a:gd name="connsiteY110" fmla="*/ 300195 h 342614"/>
                <a:gd name="connsiteX111" fmla="*/ 31378 w 330731"/>
                <a:gd name="connsiteY111" fmla="*/ 297306 h 342614"/>
                <a:gd name="connsiteX112" fmla="*/ 23033 w 330731"/>
                <a:gd name="connsiteY112" fmla="*/ 306828 h 342614"/>
                <a:gd name="connsiteX113" fmla="*/ 23568 w 330731"/>
                <a:gd name="connsiteY113" fmla="*/ 322020 h 342614"/>
                <a:gd name="connsiteX114" fmla="*/ 31111 w 330731"/>
                <a:gd name="connsiteY114" fmla="*/ 330578 h 342614"/>
                <a:gd name="connsiteX115" fmla="*/ 35230 w 330731"/>
                <a:gd name="connsiteY115" fmla="*/ 335339 h 342614"/>
                <a:gd name="connsiteX116" fmla="*/ 42183 w 330731"/>
                <a:gd name="connsiteY116" fmla="*/ 339244 h 342614"/>
                <a:gd name="connsiteX117" fmla="*/ 49458 w 330731"/>
                <a:gd name="connsiteY117" fmla="*/ 337211 h 342614"/>
                <a:gd name="connsiteX118" fmla="*/ 64115 w 330731"/>
                <a:gd name="connsiteY118" fmla="*/ 339832 h 342614"/>
                <a:gd name="connsiteX119" fmla="*/ 73851 w 330731"/>
                <a:gd name="connsiteY119" fmla="*/ 338976 h 342614"/>
                <a:gd name="connsiteX120" fmla="*/ 89684 w 330731"/>
                <a:gd name="connsiteY120" fmla="*/ 342614 h 342614"/>
                <a:gd name="connsiteX121" fmla="*/ 104180 w 330731"/>
                <a:gd name="connsiteY121" fmla="*/ 336409 h 342614"/>
                <a:gd name="connsiteX122" fmla="*/ 116751 w 330731"/>
                <a:gd name="connsiteY122" fmla="*/ 333627 h 342614"/>
                <a:gd name="connsiteX123" fmla="*/ 125898 w 330731"/>
                <a:gd name="connsiteY123" fmla="*/ 329134 h 342614"/>
                <a:gd name="connsiteX124" fmla="*/ 135366 w 330731"/>
                <a:gd name="connsiteY124" fmla="*/ 330953 h 342614"/>
                <a:gd name="connsiteX125" fmla="*/ 146064 w 330731"/>
                <a:gd name="connsiteY125" fmla="*/ 324641 h 342614"/>
                <a:gd name="connsiteX126" fmla="*/ 170831 w 330731"/>
                <a:gd name="connsiteY126" fmla="*/ 337211 h 342614"/>
                <a:gd name="connsiteX127" fmla="*/ 180513 w 330731"/>
                <a:gd name="connsiteY127" fmla="*/ 326887 h 342614"/>
                <a:gd name="connsiteX128" fmla="*/ 189499 w 330731"/>
                <a:gd name="connsiteY128" fmla="*/ 327743 h 342614"/>
                <a:gd name="connsiteX129" fmla="*/ 196988 w 330731"/>
                <a:gd name="connsiteY129" fmla="*/ 329027 h 342614"/>
                <a:gd name="connsiteX130" fmla="*/ 205600 w 330731"/>
                <a:gd name="connsiteY130" fmla="*/ 332023 h 342614"/>
                <a:gd name="connsiteX131" fmla="*/ 208703 w 330731"/>
                <a:gd name="connsiteY131" fmla="*/ 339458 h 342614"/>
                <a:gd name="connsiteX132" fmla="*/ 218706 w 330731"/>
                <a:gd name="connsiteY132" fmla="*/ 333413 h 342614"/>
                <a:gd name="connsiteX133" fmla="*/ 224536 w 330731"/>
                <a:gd name="connsiteY133" fmla="*/ 322661 h 342614"/>
                <a:gd name="connsiteX134" fmla="*/ 250105 w 330731"/>
                <a:gd name="connsiteY134" fmla="*/ 317259 h 342614"/>
                <a:gd name="connsiteX135" fmla="*/ 265244 w 330731"/>
                <a:gd name="connsiteY135" fmla="*/ 307523 h 342614"/>
                <a:gd name="connsiteX136" fmla="*/ 275942 w 330731"/>
                <a:gd name="connsiteY136" fmla="*/ 306293 h 342614"/>
                <a:gd name="connsiteX137" fmla="*/ 287870 w 330731"/>
                <a:gd name="connsiteY137" fmla="*/ 300730 h 342614"/>
                <a:gd name="connsiteX138" fmla="*/ 293541 w 330731"/>
                <a:gd name="connsiteY138" fmla="*/ 309075 h 342614"/>
                <a:gd name="connsiteX139" fmla="*/ 310497 w 330731"/>
                <a:gd name="connsiteY139" fmla="*/ 305330 h 342614"/>
                <a:gd name="connsiteX140" fmla="*/ 323121 w 330731"/>
                <a:gd name="connsiteY140" fmla="*/ 291583 h 342614"/>
                <a:gd name="connsiteX141" fmla="*/ 329487 w 330731"/>
                <a:gd name="connsiteY141" fmla="*/ 277835 h 342614"/>
                <a:gd name="connsiteX142" fmla="*/ 315312 w 330731"/>
                <a:gd name="connsiteY142" fmla="*/ 242852 h 342614"/>
                <a:gd name="connsiteX143" fmla="*/ 293380 w 330731"/>
                <a:gd name="connsiteY143" fmla="*/ 189360 h 342614"/>
                <a:gd name="connsiteX144" fmla="*/ 296697 w 330731"/>
                <a:gd name="connsiteY144" fmla="*/ 180481 h 342614"/>
                <a:gd name="connsiteX145" fmla="*/ 297659 w 330731"/>
                <a:gd name="connsiteY145" fmla="*/ 163096 h 342614"/>
                <a:gd name="connsiteX146" fmla="*/ 295038 w 330731"/>
                <a:gd name="connsiteY146" fmla="*/ 151702 h 342614"/>
                <a:gd name="connsiteX147" fmla="*/ 292685 w 330731"/>
                <a:gd name="connsiteY147" fmla="*/ 137527 h 342614"/>
                <a:gd name="connsiteX148" fmla="*/ 294396 w 330731"/>
                <a:gd name="connsiteY148" fmla="*/ 107679 h 342614"/>
                <a:gd name="connsiteX149" fmla="*/ 279686 w 330731"/>
                <a:gd name="connsiteY149" fmla="*/ 109069 h 342614"/>
                <a:gd name="connsiteX150" fmla="*/ 265297 w 330731"/>
                <a:gd name="connsiteY150" fmla="*/ 108909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30731" h="342614">
                  <a:moveTo>
                    <a:pt x="265511" y="109069"/>
                  </a:moveTo>
                  <a:cubicBezTo>
                    <a:pt x="265511" y="109069"/>
                    <a:pt x="265030" y="108909"/>
                    <a:pt x="264869" y="108695"/>
                  </a:cubicBezTo>
                  <a:cubicBezTo>
                    <a:pt x="264709" y="108481"/>
                    <a:pt x="264709" y="108214"/>
                    <a:pt x="264816" y="107946"/>
                  </a:cubicBezTo>
                  <a:lnTo>
                    <a:pt x="268132" y="99227"/>
                  </a:lnTo>
                  <a:lnTo>
                    <a:pt x="267169" y="98371"/>
                  </a:lnTo>
                  <a:lnTo>
                    <a:pt x="262729" y="104309"/>
                  </a:lnTo>
                  <a:cubicBezTo>
                    <a:pt x="262729" y="104309"/>
                    <a:pt x="262569" y="104469"/>
                    <a:pt x="262462" y="104523"/>
                  </a:cubicBezTo>
                  <a:lnTo>
                    <a:pt x="258022" y="107090"/>
                  </a:lnTo>
                  <a:lnTo>
                    <a:pt x="256952" y="134424"/>
                  </a:lnTo>
                  <a:cubicBezTo>
                    <a:pt x="256952" y="134799"/>
                    <a:pt x="256685" y="135120"/>
                    <a:pt x="256310" y="135173"/>
                  </a:cubicBezTo>
                  <a:lnTo>
                    <a:pt x="254171" y="135601"/>
                  </a:lnTo>
                  <a:lnTo>
                    <a:pt x="254171" y="140095"/>
                  </a:lnTo>
                  <a:cubicBezTo>
                    <a:pt x="254171" y="140362"/>
                    <a:pt x="254064" y="140630"/>
                    <a:pt x="253796" y="140790"/>
                  </a:cubicBezTo>
                  <a:cubicBezTo>
                    <a:pt x="253636" y="140897"/>
                    <a:pt x="253475" y="140950"/>
                    <a:pt x="253315" y="140950"/>
                  </a:cubicBezTo>
                  <a:cubicBezTo>
                    <a:pt x="253208" y="140950"/>
                    <a:pt x="253101" y="140950"/>
                    <a:pt x="253047" y="140897"/>
                  </a:cubicBezTo>
                  <a:lnTo>
                    <a:pt x="191158" y="117468"/>
                  </a:lnTo>
                  <a:lnTo>
                    <a:pt x="186825" y="126401"/>
                  </a:lnTo>
                  <a:cubicBezTo>
                    <a:pt x="186825" y="126401"/>
                    <a:pt x="186504" y="126775"/>
                    <a:pt x="186290" y="126829"/>
                  </a:cubicBezTo>
                  <a:cubicBezTo>
                    <a:pt x="186076" y="126882"/>
                    <a:pt x="185808" y="126829"/>
                    <a:pt x="185594" y="126722"/>
                  </a:cubicBezTo>
                  <a:lnTo>
                    <a:pt x="163984" y="112065"/>
                  </a:lnTo>
                  <a:cubicBezTo>
                    <a:pt x="163663" y="111851"/>
                    <a:pt x="163556" y="111423"/>
                    <a:pt x="163716" y="111049"/>
                  </a:cubicBezTo>
                  <a:lnTo>
                    <a:pt x="165535" y="106983"/>
                  </a:lnTo>
                  <a:lnTo>
                    <a:pt x="157779" y="104202"/>
                  </a:lnTo>
                  <a:cubicBezTo>
                    <a:pt x="157779" y="104202"/>
                    <a:pt x="157351" y="103934"/>
                    <a:pt x="157297" y="103720"/>
                  </a:cubicBezTo>
                  <a:lnTo>
                    <a:pt x="156014" y="100190"/>
                  </a:lnTo>
                  <a:cubicBezTo>
                    <a:pt x="156014" y="100190"/>
                    <a:pt x="155960" y="99708"/>
                    <a:pt x="156067" y="99494"/>
                  </a:cubicBezTo>
                  <a:cubicBezTo>
                    <a:pt x="156067" y="99494"/>
                    <a:pt x="157083" y="97836"/>
                    <a:pt x="157297" y="96231"/>
                  </a:cubicBezTo>
                  <a:cubicBezTo>
                    <a:pt x="157458" y="94948"/>
                    <a:pt x="156442" y="93985"/>
                    <a:pt x="156388" y="93985"/>
                  </a:cubicBezTo>
                  <a:lnTo>
                    <a:pt x="150718" y="91043"/>
                  </a:lnTo>
                  <a:cubicBezTo>
                    <a:pt x="150344" y="90829"/>
                    <a:pt x="150183" y="90401"/>
                    <a:pt x="150344" y="90026"/>
                  </a:cubicBezTo>
                  <a:lnTo>
                    <a:pt x="156442" y="75049"/>
                  </a:lnTo>
                  <a:cubicBezTo>
                    <a:pt x="156442" y="75049"/>
                    <a:pt x="156709" y="74674"/>
                    <a:pt x="156923" y="74567"/>
                  </a:cubicBezTo>
                  <a:lnTo>
                    <a:pt x="189446" y="62692"/>
                  </a:lnTo>
                  <a:lnTo>
                    <a:pt x="184578" y="55899"/>
                  </a:lnTo>
                  <a:cubicBezTo>
                    <a:pt x="184578" y="55899"/>
                    <a:pt x="184364" y="55417"/>
                    <a:pt x="184471" y="55203"/>
                  </a:cubicBezTo>
                  <a:lnTo>
                    <a:pt x="187199" y="45468"/>
                  </a:lnTo>
                  <a:cubicBezTo>
                    <a:pt x="186397" y="44345"/>
                    <a:pt x="186343" y="44238"/>
                    <a:pt x="186343" y="44077"/>
                  </a:cubicBezTo>
                  <a:cubicBezTo>
                    <a:pt x="186343" y="44077"/>
                    <a:pt x="186343" y="43863"/>
                    <a:pt x="186236" y="43596"/>
                  </a:cubicBezTo>
                  <a:cubicBezTo>
                    <a:pt x="186183" y="43221"/>
                    <a:pt x="185969" y="42205"/>
                    <a:pt x="185862" y="41777"/>
                  </a:cubicBezTo>
                  <a:cubicBezTo>
                    <a:pt x="185327" y="41402"/>
                    <a:pt x="183990" y="40386"/>
                    <a:pt x="181797" y="38781"/>
                  </a:cubicBezTo>
                  <a:lnTo>
                    <a:pt x="180245" y="41402"/>
                  </a:lnTo>
                  <a:cubicBezTo>
                    <a:pt x="180031" y="41777"/>
                    <a:pt x="179550" y="41884"/>
                    <a:pt x="179176" y="41723"/>
                  </a:cubicBezTo>
                  <a:lnTo>
                    <a:pt x="176340" y="40226"/>
                  </a:lnTo>
                  <a:lnTo>
                    <a:pt x="175485" y="40975"/>
                  </a:lnTo>
                  <a:cubicBezTo>
                    <a:pt x="175485" y="40975"/>
                    <a:pt x="174896" y="41242"/>
                    <a:pt x="174575" y="41082"/>
                  </a:cubicBezTo>
                  <a:lnTo>
                    <a:pt x="117018" y="13694"/>
                  </a:lnTo>
                  <a:lnTo>
                    <a:pt x="117874" y="40279"/>
                  </a:lnTo>
                  <a:cubicBezTo>
                    <a:pt x="117874" y="40654"/>
                    <a:pt x="117607" y="41028"/>
                    <a:pt x="117286" y="41082"/>
                  </a:cubicBezTo>
                  <a:cubicBezTo>
                    <a:pt x="116911" y="41189"/>
                    <a:pt x="116537" y="41028"/>
                    <a:pt x="116323" y="40654"/>
                  </a:cubicBezTo>
                  <a:cubicBezTo>
                    <a:pt x="116269" y="40547"/>
                    <a:pt x="109957" y="28511"/>
                    <a:pt x="104287" y="19203"/>
                  </a:cubicBezTo>
                  <a:cubicBezTo>
                    <a:pt x="99473" y="11233"/>
                    <a:pt x="91556" y="3584"/>
                    <a:pt x="89417" y="1551"/>
                  </a:cubicBezTo>
                  <a:lnTo>
                    <a:pt x="74118" y="15566"/>
                  </a:lnTo>
                  <a:cubicBezTo>
                    <a:pt x="74118" y="15566"/>
                    <a:pt x="73797" y="15780"/>
                    <a:pt x="73583" y="15780"/>
                  </a:cubicBezTo>
                  <a:lnTo>
                    <a:pt x="64008" y="15994"/>
                  </a:lnTo>
                  <a:cubicBezTo>
                    <a:pt x="63580" y="15994"/>
                    <a:pt x="63366" y="15780"/>
                    <a:pt x="63206" y="15459"/>
                  </a:cubicBezTo>
                  <a:cubicBezTo>
                    <a:pt x="63206" y="15459"/>
                    <a:pt x="62510" y="13908"/>
                    <a:pt x="59943" y="14068"/>
                  </a:cubicBezTo>
                  <a:cubicBezTo>
                    <a:pt x="57482" y="14229"/>
                    <a:pt x="57536" y="16957"/>
                    <a:pt x="57536" y="17064"/>
                  </a:cubicBezTo>
                  <a:cubicBezTo>
                    <a:pt x="57536" y="17492"/>
                    <a:pt x="57215" y="17866"/>
                    <a:pt x="56787" y="17920"/>
                  </a:cubicBezTo>
                  <a:cubicBezTo>
                    <a:pt x="55610" y="18080"/>
                    <a:pt x="54808" y="18134"/>
                    <a:pt x="54219" y="18187"/>
                  </a:cubicBezTo>
                  <a:cubicBezTo>
                    <a:pt x="54219" y="18936"/>
                    <a:pt x="54219" y="20220"/>
                    <a:pt x="54219" y="21397"/>
                  </a:cubicBezTo>
                  <a:cubicBezTo>
                    <a:pt x="54219" y="21771"/>
                    <a:pt x="54005" y="22092"/>
                    <a:pt x="53631" y="22199"/>
                  </a:cubicBezTo>
                  <a:lnTo>
                    <a:pt x="50421" y="23269"/>
                  </a:lnTo>
                  <a:cubicBezTo>
                    <a:pt x="50047" y="23376"/>
                    <a:pt x="49672" y="23269"/>
                    <a:pt x="49458" y="22948"/>
                  </a:cubicBezTo>
                  <a:lnTo>
                    <a:pt x="48121" y="20862"/>
                  </a:lnTo>
                  <a:lnTo>
                    <a:pt x="44163" y="22145"/>
                  </a:lnTo>
                  <a:cubicBezTo>
                    <a:pt x="43842" y="22253"/>
                    <a:pt x="43467" y="22145"/>
                    <a:pt x="43253" y="21825"/>
                  </a:cubicBezTo>
                  <a:cubicBezTo>
                    <a:pt x="42183" y="20380"/>
                    <a:pt x="41007" y="18776"/>
                    <a:pt x="40686" y="18401"/>
                  </a:cubicBezTo>
                  <a:cubicBezTo>
                    <a:pt x="40686" y="18401"/>
                    <a:pt x="40686" y="18401"/>
                    <a:pt x="40632" y="18401"/>
                  </a:cubicBezTo>
                  <a:cubicBezTo>
                    <a:pt x="40418" y="18187"/>
                    <a:pt x="40311" y="17759"/>
                    <a:pt x="40418" y="17492"/>
                  </a:cubicBezTo>
                  <a:cubicBezTo>
                    <a:pt x="40846" y="15459"/>
                    <a:pt x="40044" y="13747"/>
                    <a:pt x="38011" y="12517"/>
                  </a:cubicBezTo>
                  <a:cubicBezTo>
                    <a:pt x="34106" y="10163"/>
                    <a:pt x="29345" y="9415"/>
                    <a:pt x="29345" y="9415"/>
                  </a:cubicBezTo>
                  <a:cubicBezTo>
                    <a:pt x="28971" y="9361"/>
                    <a:pt x="28650" y="8987"/>
                    <a:pt x="28650" y="8612"/>
                  </a:cubicBezTo>
                  <a:lnTo>
                    <a:pt x="28650" y="5617"/>
                  </a:lnTo>
                  <a:lnTo>
                    <a:pt x="8109" y="0"/>
                  </a:lnTo>
                  <a:cubicBezTo>
                    <a:pt x="7681" y="2300"/>
                    <a:pt x="8109" y="4493"/>
                    <a:pt x="8537" y="5884"/>
                  </a:cubicBezTo>
                  <a:cubicBezTo>
                    <a:pt x="9340" y="8345"/>
                    <a:pt x="10463" y="12624"/>
                    <a:pt x="7895" y="14336"/>
                  </a:cubicBezTo>
                  <a:cubicBezTo>
                    <a:pt x="5328" y="16047"/>
                    <a:pt x="4311" y="13052"/>
                    <a:pt x="1423" y="15619"/>
                  </a:cubicBezTo>
                  <a:cubicBezTo>
                    <a:pt x="-1519" y="18187"/>
                    <a:pt x="1048" y="21290"/>
                    <a:pt x="834" y="26157"/>
                  </a:cubicBezTo>
                  <a:cubicBezTo>
                    <a:pt x="620" y="31025"/>
                    <a:pt x="4525" y="31079"/>
                    <a:pt x="6505" y="29153"/>
                  </a:cubicBezTo>
                  <a:cubicBezTo>
                    <a:pt x="8484" y="27227"/>
                    <a:pt x="10409" y="28297"/>
                    <a:pt x="11158" y="30972"/>
                  </a:cubicBezTo>
                  <a:cubicBezTo>
                    <a:pt x="11961" y="33593"/>
                    <a:pt x="10730" y="42151"/>
                    <a:pt x="9233" y="48303"/>
                  </a:cubicBezTo>
                  <a:cubicBezTo>
                    <a:pt x="7681" y="54401"/>
                    <a:pt x="6986" y="61087"/>
                    <a:pt x="13405" y="65367"/>
                  </a:cubicBezTo>
                  <a:cubicBezTo>
                    <a:pt x="19770" y="69646"/>
                    <a:pt x="19236" y="76493"/>
                    <a:pt x="19396" y="84410"/>
                  </a:cubicBezTo>
                  <a:cubicBezTo>
                    <a:pt x="19556" y="92327"/>
                    <a:pt x="14528" y="93182"/>
                    <a:pt x="9233" y="97034"/>
                  </a:cubicBezTo>
                  <a:cubicBezTo>
                    <a:pt x="3937" y="100939"/>
                    <a:pt x="6023" y="106609"/>
                    <a:pt x="5274" y="111263"/>
                  </a:cubicBezTo>
                  <a:cubicBezTo>
                    <a:pt x="4525" y="115916"/>
                    <a:pt x="5221" y="120891"/>
                    <a:pt x="8377" y="122282"/>
                  </a:cubicBezTo>
                  <a:cubicBezTo>
                    <a:pt x="11586" y="123673"/>
                    <a:pt x="12603" y="126989"/>
                    <a:pt x="13940" y="131108"/>
                  </a:cubicBezTo>
                  <a:cubicBezTo>
                    <a:pt x="15277" y="135227"/>
                    <a:pt x="14100" y="143465"/>
                    <a:pt x="16775" y="149242"/>
                  </a:cubicBezTo>
                  <a:cubicBezTo>
                    <a:pt x="19503" y="155019"/>
                    <a:pt x="27045" y="153414"/>
                    <a:pt x="28918" y="156249"/>
                  </a:cubicBezTo>
                  <a:cubicBezTo>
                    <a:pt x="30790" y="159084"/>
                    <a:pt x="25815" y="163898"/>
                    <a:pt x="30790" y="166305"/>
                  </a:cubicBezTo>
                  <a:cubicBezTo>
                    <a:pt x="35764" y="168713"/>
                    <a:pt x="34267" y="171494"/>
                    <a:pt x="37155" y="173580"/>
                  </a:cubicBezTo>
                  <a:cubicBezTo>
                    <a:pt x="40097" y="175666"/>
                    <a:pt x="38386" y="178769"/>
                    <a:pt x="35604" y="178502"/>
                  </a:cubicBezTo>
                  <a:cubicBezTo>
                    <a:pt x="32822" y="178234"/>
                    <a:pt x="28597" y="172992"/>
                    <a:pt x="26243" y="176148"/>
                  </a:cubicBezTo>
                  <a:cubicBezTo>
                    <a:pt x="23889" y="179250"/>
                    <a:pt x="23836" y="182032"/>
                    <a:pt x="25976" y="188558"/>
                  </a:cubicBezTo>
                  <a:cubicBezTo>
                    <a:pt x="28115" y="195084"/>
                    <a:pt x="32448" y="195833"/>
                    <a:pt x="35551" y="193640"/>
                  </a:cubicBezTo>
                  <a:cubicBezTo>
                    <a:pt x="38653" y="191393"/>
                    <a:pt x="37423" y="184813"/>
                    <a:pt x="40525" y="184813"/>
                  </a:cubicBezTo>
                  <a:cubicBezTo>
                    <a:pt x="43628" y="184813"/>
                    <a:pt x="42825" y="187221"/>
                    <a:pt x="44965" y="190805"/>
                  </a:cubicBezTo>
                  <a:cubicBezTo>
                    <a:pt x="47105" y="194335"/>
                    <a:pt x="49940" y="193158"/>
                    <a:pt x="53524" y="196314"/>
                  </a:cubicBezTo>
                  <a:cubicBezTo>
                    <a:pt x="57054" y="199417"/>
                    <a:pt x="53738" y="200326"/>
                    <a:pt x="50689" y="206264"/>
                  </a:cubicBezTo>
                  <a:cubicBezTo>
                    <a:pt x="47640" y="212148"/>
                    <a:pt x="51919" y="215839"/>
                    <a:pt x="49030" y="217604"/>
                  </a:cubicBezTo>
                  <a:cubicBezTo>
                    <a:pt x="46142" y="219369"/>
                    <a:pt x="45339" y="223862"/>
                    <a:pt x="48816" y="225521"/>
                  </a:cubicBezTo>
                  <a:cubicBezTo>
                    <a:pt x="52293" y="227179"/>
                    <a:pt x="54112" y="225253"/>
                    <a:pt x="58980" y="226056"/>
                  </a:cubicBezTo>
                  <a:cubicBezTo>
                    <a:pt x="63848" y="226911"/>
                    <a:pt x="61387" y="233063"/>
                    <a:pt x="57108" y="232154"/>
                  </a:cubicBezTo>
                  <a:cubicBezTo>
                    <a:pt x="52828" y="231244"/>
                    <a:pt x="49512" y="234882"/>
                    <a:pt x="53363" y="237449"/>
                  </a:cubicBezTo>
                  <a:cubicBezTo>
                    <a:pt x="57161" y="240017"/>
                    <a:pt x="59033" y="237235"/>
                    <a:pt x="65880" y="239696"/>
                  </a:cubicBezTo>
                  <a:cubicBezTo>
                    <a:pt x="72727" y="242210"/>
                    <a:pt x="73957" y="248201"/>
                    <a:pt x="70962" y="256760"/>
                  </a:cubicBezTo>
                  <a:cubicBezTo>
                    <a:pt x="68020" y="265265"/>
                    <a:pt x="55610" y="272058"/>
                    <a:pt x="51491" y="273824"/>
                  </a:cubicBezTo>
                  <a:cubicBezTo>
                    <a:pt x="47426" y="275589"/>
                    <a:pt x="46302" y="279119"/>
                    <a:pt x="47854" y="280938"/>
                  </a:cubicBezTo>
                  <a:cubicBezTo>
                    <a:pt x="49405" y="282810"/>
                    <a:pt x="50796" y="284575"/>
                    <a:pt x="48763" y="287303"/>
                  </a:cubicBezTo>
                  <a:cubicBezTo>
                    <a:pt x="46730" y="290085"/>
                    <a:pt x="51010" y="292278"/>
                    <a:pt x="48495" y="294257"/>
                  </a:cubicBezTo>
                  <a:cubicBezTo>
                    <a:pt x="45981" y="296183"/>
                    <a:pt x="49030" y="299928"/>
                    <a:pt x="43788" y="300195"/>
                  </a:cubicBezTo>
                  <a:cubicBezTo>
                    <a:pt x="38493" y="300462"/>
                    <a:pt x="36299" y="296772"/>
                    <a:pt x="31378" y="297306"/>
                  </a:cubicBezTo>
                  <a:cubicBezTo>
                    <a:pt x="26457" y="297841"/>
                    <a:pt x="24424" y="300462"/>
                    <a:pt x="23033" y="306828"/>
                  </a:cubicBezTo>
                  <a:cubicBezTo>
                    <a:pt x="21643" y="313193"/>
                    <a:pt x="22017" y="317098"/>
                    <a:pt x="23568" y="322020"/>
                  </a:cubicBezTo>
                  <a:cubicBezTo>
                    <a:pt x="25120" y="326941"/>
                    <a:pt x="29399" y="328920"/>
                    <a:pt x="31111" y="330578"/>
                  </a:cubicBezTo>
                  <a:cubicBezTo>
                    <a:pt x="32822" y="332290"/>
                    <a:pt x="32234" y="335393"/>
                    <a:pt x="35230" y="335339"/>
                  </a:cubicBezTo>
                  <a:cubicBezTo>
                    <a:pt x="38225" y="335285"/>
                    <a:pt x="38546" y="338816"/>
                    <a:pt x="42183" y="339244"/>
                  </a:cubicBezTo>
                  <a:cubicBezTo>
                    <a:pt x="45821" y="339672"/>
                    <a:pt x="45179" y="337318"/>
                    <a:pt x="49458" y="337211"/>
                  </a:cubicBezTo>
                  <a:cubicBezTo>
                    <a:pt x="53738" y="337158"/>
                    <a:pt x="56626" y="339137"/>
                    <a:pt x="64115" y="339832"/>
                  </a:cubicBezTo>
                  <a:cubicBezTo>
                    <a:pt x="71604" y="340528"/>
                    <a:pt x="69036" y="338495"/>
                    <a:pt x="73851" y="338976"/>
                  </a:cubicBezTo>
                  <a:cubicBezTo>
                    <a:pt x="78665" y="339458"/>
                    <a:pt x="83693" y="342507"/>
                    <a:pt x="89684" y="342614"/>
                  </a:cubicBezTo>
                  <a:cubicBezTo>
                    <a:pt x="95675" y="342667"/>
                    <a:pt x="97654" y="341009"/>
                    <a:pt x="104180" y="336409"/>
                  </a:cubicBezTo>
                  <a:cubicBezTo>
                    <a:pt x="110706" y="331809"/>
                    <a:pt x="111402" y="334376"/>
                    <a:pt x="116751" y="333627"/>
                  </a:cubicBezTo>
                  <a:cubicBezTo>
                    <a:pt x="122100" y="332878"/>
                    <a:pt x="121405" y="329401"/>
                    <a:pt x="125898" y="329134"/>
                  </a:cubicBezTo>
                  <a:cubicBezTo>
                    <a:pt x="130391" y="328867"/>
                    <a:pt x="128733" y="331969"/>
                    <a:pt x="135366" y="330953"/>
                  </a:cubicBezTo>
                  <a:cubicBezTo>
                    <a:pt x="141999" y="329936"/>
                    <a:pt x="140501" y="322394"/>
                    <a:pt x="146064" y="324641"/>
                  </a:cubicBezTo>
                  <a:cubicBezTo>
                    <a:pt x="151627" y="326887"/>
                    <a:pt x="164733" y="337372"/>
                    <a:pt x="170831" y="337211"/>
                  </a:cubicBezTo>
                  <a:cubicBezTo>
                    <a:pt x="176929" y="337051"/>
                    <a:pt x="177624" y="330471"/>
                    <a:pt x="180513" y="326887"/>
                  </a:cubicBezTo>
                  <a:cubicBezTo>
                    <a:pt x="183401" y="323303"/>
                    <a:pt x="186236" y="325336"/>
                    <a:pt x="189499" y="327743"/>
                  </a:cubicBezTo>
                  <a:cubicBezTo>
                    <a:pt x="192762" y="330204"/>
                    <a:pt x="194046" y="326192"/>
                    <a:pt x="196988" y="329027"/>
                  </a:cubicBezTo>
                  <a:cubicBezTo>
                    <a:pt x="199930" y="331862"/>
                    <a:pt x="203140" y="329722"/>
                    <a:pt x="205600" y="332023"/>
                  </a:cubicBezTo>
                  <a:cubicBezTo>
                    <a:pt x="208061" y="334323"/>
                    <a:pt x="204745" y="338014"/>
                    <a:pt x="208703" y="339458"/>
                  </a:cubicBezTo>
                  <a:cubicBezTo>
                    <a:pt x="212661" y="340956"/>
                    <a:pt x="214373" y="338549"/>
                    <a:pt x="218706" y="333413"/>
                  </a:cubicBezTo>
                  <a:cubicBezTo>
                    <a:pt x="223039" y="328278"/>
                    <a:pt x="219241" y="323945"/>
                    <a:pt x="224536" y="322661"/>
                  </a:cubicBezTo>
                  <a:cubicBezTo>
                    <a:pt x="229832" y="321431"/>
                    <a:pt x="240209" y="318917"/>
                    <a:pt x="250105" y="317259"/>
                  </a:cubicBezTo>
                  <a:cubicBezTo>
                    <a:pt x="259948" y="315601"/>
                    <a:pt x="261071" y="310465"/>
                    <a:pt x="265244" y="307523"/>
                  </a:cubicBezTo>
                  <a:cubicBezTo>
                    <a:pt x="269416" y="304581"/>
                    <a:pt x="271769" y="308058"/>
                    <a:pt x="275942" y="306293"/>
                  </a:cubicBezTo>
                  <a:cubicBezTo>
                    <a:pt x="280114" y="304474"/>
                    <a:pt x="282307" y="297253"/>
                    <a:pt x="287870" y="300730"/>
                  </a:cubicBezTo>
                  <a:cubicBezTo>
                    <a:pt x="293434" y="304207"/>
                    <a:pt x="290813" y="309877"/>
                    <a:pt x="293541" y="309075"/>
                  </a:cubicBezTo>
                  <a:cubicBezTo>
                    <a:pt x="296322" y="308219"/>
                    <a:pt x="306432" y="307684"/>
                    <a:pt x="310497" y="305330"/>
                  </a:cubicBezTo>
                  <a:cubicBezTo>
                    <a:pt x="314509" y="302976"/>
                    <a:pt x="314135" y="299072"/>
                    <a:pt x="323121" y="291583"/>
                  </a:cubicBezTo>
                  <a:cubicBezTo>
                    <a:pt x="332161" y="284094"/>
                    <a:pt x="331466" y="282971"/>
                    <a:pt x="329487" y="277835"/>
                  </a:cubicBezTo>
                  <a:cubicBezTo>
                    <a:pt x="327561" y="272700"/>
                    <a:pt x="321838" y="257295"/>
                    <a:pt x="315312" y="242852"/>
                  </a:cubicBezTo>
                  <a:cubicBezTo>
                    <a:pt x="308786" y="228409"/>
                    <a:pt x="296429" y="196475"/>
                    <a:pt x="293380" y="189360"/>
                  </a:cubicBezTo>
                  <a:cubicBezTo>
                    <a:pt x="290331" y="182299"/>
                    <a:pt x="295466" y="182834"/>
                    <a:pt x="296697" y="180481"/>
                  </a:cubicBezTo>
                  <a:cubicBezTo>
                    <a:pt x="297927" y="178127"/>
                    <a:pt x="297659" y="167696"/>
                    <a:pt x="297659" y="163096"/>
                  </a:cubicBezTo>
                  <a:cubicBezTo>
                    <a:pt x="297659" y="158496"/>
                    <a:pt x="294878" y="158656"/>
                    <a:pt x="295038" y="151702"/>
                  </a:cubicBezTo>
                  <a:cubicBezTo>
                    <a:pt x="295199" y="144748"/>
                    <a:pt x="292685" y="145016"/>
                    <a:pt x="292685" y="137527"/>
                  </a:cubicBezTo>
                  <a:cubicBezTo>
                    <a:pt x="292685" y="130038"/>
                    <a:pt x="293808" y="112332"/>
                    <a:pt x="294396" y="107679"/>
                  </a:cubicBezTo>
                  <a:cubicBezTo>
                    <a:pt x="290598" y="108053"/>
                    <a:pt x="283698" y="108695"/>
                    <a:pt x="279686" y="109069"/>
                  </a:cubicBezTo>
                  <a:cubicBezTo>
                    <a:pt x="273909" y="109604"/>
                    <a:pt x="265618" y="108909"/>
                    <a:pt x="265297" y="108909"/>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0" name="Frihandsfigur: Form 389">
              <a:extLst>
                <a:ext uri="{FF2B5EF4-FFF2-40B4-BE49-F238E27FC236}">
                  <a16:creationId xmlns:a16="http://schemas.microsoft.com/office/drawing/2014/main" id="{24960DB8-7C78-7335-1853-467CF5E776E4}"/>
                </a:ext>
              </a:extLst>
            </p:cNvPr>
            <p:cNvSpPr/>
            <p:nvPr/>
          </p:nvSpPr>
          <p:spPr>
            <a:xfrm>
              <a:off x="4875053" y="5332490"/>
              <a:ext cx="333223" cy="369680"/>
            </a:xfrm>
            <a:custGeom>
              <a:avLst/>
              <a:gdLst>
                <a:gd name="connsiteX0" fmla="*/ 328400 w 333223"/>
                <a:gd name="connsiteY0" fmla="*/ 310947 h 369680"/>
                <a:gd name="connsiteX1" fmla="*/ 307966 w 333223"/>
                <a:gd name="connsiteY1" fmla="*/ 293990 h 369680"/>
                <a:gd name="connsiteX2" fmla="*/ 297429 w 333223"/>
                <a:gd name="connsiteY2" fmla="*/ 284843 h 369680"/>
                <a:gd name="connsiteX3" fmla="*/ 297429 w 333223"/>
                <a:gd name="connsiteY3" fmla="*/ 270240 h 369680"/>
                <a:gd name="connsiteX4" fmla="*/ 286570 w 333223"/>
                <a:gd name="connsiteY4" fmla="*/ 267298 h 369680"/>
                <a:gd name="connsiteX5" fmla="*/ 270897 w 333223"/>
                <a:gd name="connsiteY5" fmla="*/ 231191 h 369680"/>
                <a:gd name="connsiteX6" fmla="*/ 239925 w 333223"/>
                <a:gd name="connsiteY6" fmla="*/ 159512 h 369680"/>
                <a:gd name="connsiteX7" fmla="*/ 211575 w 333223"/>
                <a:gd name="connsiteY7" fmla="*/ 110460 h 369680"/>
                <a:gd name="connsiteX8" fmla="*/ 210451 w 333223"/>
                <a:gd name="connsiteY8" fmla="*/ 108695 h 369680"/>
                <a:gd name="connsiteX9" fmla="*/ 195902 w 333223"/>
                <a:gd name="connsiteY9" fmla="*/ 82538 h 369680"/>
                <a:gd name="connsiteX10" fmla="*/ 190338 w 333223"/>
                <a:gd name="connsiteY10" fmla="*/ 67934 h 369680"/>
                <a:gd name="connsiteX11" fmla="*/ 189376 w 333223"/>
                <a:gd name="connsiteY11" fmla="*/ 56273 h 369680"/>
                <a:gd name="connsiteX12" fmla="*/ 193976 w 333223"/>
                <a:gd name="connsiteY12" fmla="*/ 48624 h 369680"/>
                <a:gd name="connsiteX13" fmla="*/ 191034 w 333223"/>
                <a:gd name="connsiteY13" fmla="*/ 29848 h 369680"/>
                <a:gd name="connsiteX14" fmla="*/ 184347 w 333223"/>
                <a:gd name="connsiteY14" fmla="*/ 27495 h 369680"/>
                <a:gd name="connsiteX15" fmla="*/ 184775 w 333223"/>
                <a:gd name="connsiteY15" fmla="*/ 7756 h 369680"/>
                <a:gd name="connsiteX16" fmla="*/ 183973 w 333223"/>
                <a:gd name="connsiteY16" fmla="*/ 1016 h 369680"/>
                <a:gd name="connsiteX17" fmla="*/ 82553 w 333223"/>
                <a:gd name="connsiteY17" fmla="*/ 0 h 369680"/>
                <a:gd name="connsiteX18" fmla="*/ 79718 w 333223"/>
                <a:gd name="connsiteY18" fmla="*/ 5937 h 369680"/>
                <a:gd name="connsiteX19" fmla="*/ 78701 w 333223"/>
                <a:gd name="connsiteY19" fmla="*/ 9575 h 369680"/>
                <a:gd name="connsiteX20" fmla="*/ 77150 w 333223"/>
                <a:gd name="connsiteY20" fmla="*/ 15138 h 369680"/>
                <a:gd name="connsiteX21" fmla="*/ 73727 w 333223"/>
                <a:gd name="connsiteY21" fmla="*/ 17706 h 369680"/>
                <a:gd name="connsiteX22" fmla="*/ 69875 w 333223"/>
                <a:gd name="connsiteY22" fmla="*/ 22413 h 369680"/>
                <a:gd name="connsiteX23" fmla="*/ 69768 w 333223"/>
                <a:gd name="connsiteY23" fmla="*/ 25623 h 369680"/>
                <a:gd name="connsiteX24" fmla="*/ 65596 w 333223"/>
                <a:gd name="connsiteY24" fmla="*/ 31774 h 369680"/>
                <a:gd name="connsiteX25" fmla="*/ 60300 w 333223"/>
                <a:gd name="connsiteY25" fmla="*/ 35197 h 369680"/>
                <a:gd name="connsiteX26" fmla="*/ 50565 w 333223"/>
                <a:gd name="connsiteY26" fmla="*/ 40654 h 369680"/>
                <a:gd name="connsiteX27" fmla="*/ 40722 w 333223"/>
                <a:gd name="connsiteY27" fmla="*/ 41830 h 369680"/>
                <a:gd name="connsiteX28" fmla="*/ 35052 w 333223"/>
                <a:gd name="connsiteY28" fmla="*/ 42740 h 369680"/>
                <a:gd name="connsiteX29" fmla="*/ 31201 w 333223"/>
                <a:gd name="connsiteY29" fmla="*/ 45896 h 369680"/>
                <a:gd name="connsiteX30" fmla="*/ 22696 w 333223"/>
                <a:gd name="connsiteY30" fmla="*/ 52475 h 369680"/>
                <a:gd name="connsiteX31" fmla="*/ 16277 w 333223"/>
                <a:gd name="connsiteY31" fmla="*/ 59269 h 369680"/>
                <a:gd name="connsiteX32" fmla="*/ 11516 w 333223"/>
                <a:gd name="connsiteY32" fmla="*/ 64190 h 369680"/>
                <a:gd name="connsiteX33" fmla="*/ 6167 w 333223"/>
                <a:gd name="connsiteY33" fmla="*/ 70502 h 369680"/>
                <a:gd name="connsiteX34" fmla="*/ 1032 w 333223"/>
                <a:gd name="connsiteY34" fmla="*/ 79221 h 369680"/>
                <a:gd name="connsiteX35" fmla="*/ 711 w 333223"/>
                <a:gd name="connsiteY35" fmla="*/ 79542 h 369680"/>
                <a:gd name="connsiteX36" fmla="*/ 818 w 333223"/>
                <a:gd name="connsiteY36" fmla="*/ 90401 h 369680"/>
                <a:gd name="connsiteX37" fmla="*/ 15 w 333223"/>
                <a:gd name="connsiteY37" fmla="*/ 109283 h 369680"/>
                <a:gd name="connsiteX38" fmla="*/ 6648 w 333223"/>
                <a:gd name="connsiteY38" fmla="*/ 130359 h 369680"/>
                <a:gd name="connsiteX39" fmla="*/ 18844 w 333223"/>
                <a:gd name="connsiteY39" fmla="*/ 142716 h 369680"/>
                <a:gd name="connsiteX40" fmla="*/ 19058 w 333223"/>
                <a:gd name="connsiteY40" fmla="*/ 152237 h 369680"/>
                <a:gd name="connsiteX41" fmla="*/ 23712 w 333223"/>
                <a:gd name="connsiteY41" fmla="*/ 158710 h 369680"/>
                <a:gd name="connsiteX42" fmla="*/ 28259 w 333223"/>
                <a:gd name="connsiteY42" fmla="*/ 150579 h 369680"/>
                <a:gd name="connsiteX43" fmla="*/ 27724 w 333223"/>
                <a:gd name="connsiteY43" fmla="*/ 140095 h 369680"/>
                <a:gd name="connsiteX44" fmla="*/ 35106 w 333223"/>
                <a:gd name="connsiteY44" fmla="*/ 131215 h 369680"/>
                <a:gd name="connsiteX45" fmla="*/ 48479 w 333223"/>
                <a:gd name="connsiteY45" fmla="*/ 132766 h 369680"/>
                <a:gd name="connsiteX46" fmla="*/ 61424 w 333223"/>
                <a:gd name="connsiteY46" fmla="*/ 144909 h 369680"/>
                <a:gd name="connsiteX47" fmla="*/ 62707 w 333223"/>
                <a:gd name="connsiteY47" fmla="*/ 148600 h 369680"/>
                <a:gd name="connsiteX48" fmla="*/ 62707 w 333223"/>
                <a:gd name="connsiteY48" fmla="*/ 148600 h 369680"/>
                <a:gd name="connsiteX49" fmla="*/ 62761 w 333223"/>
                <a:gd name="connsiteY49" fmla="*/ 148707 h 369680"/>
                <a:gd name="connsiteX50" fmla="*/ 62814 w 333223"/>
                <a:gd name="connsiteY50" fmla="*/ 148921 h 369680"/>
                <a:gd name="connsiteX51" fmla="*/ 62814 w 333223"/>
                <a:gd name="connsiteY51" fmla="*/ 148921 h 369680"/>
                <a:gd name="connsiteX52" fmla="*/ 69661 w 333223"/>
                <a:gd name="connsiteY52" fmla="*/ 160849 h 369680"/>
                <a:gd name="connsiteX53" fmla="*/ 68538 w 333223"/>
                <a:gd name="connsiteY53" fmla="*/ 172404 h 369680"/>
                <a:gd name="connsiteX54" fmla="*/ 59070 w 333223"/>
                <a:gd name="connsiteY54" fmla="*/ 181176 h 369680"/>
                <a:gd name="connsiteX55" fmla="*/ 45269 w 333223"/>
                <a:gd name="connsiteY55" fmla="*/ 181337 h 369680"/>
                <a:gd name="connsiteX56" fmla="*/ 43397 w 333223"/>
                <a:gd name="connsiteY56" fmla="*/ 189307 h 369680"/>
                <a:gd name="connsiteX57" fmla="*/ 40080 w 333223"/>
                <a:gd name="connsiteY57" fmla="*/ 200487 h 369680"/>
                <a:gd name="connsiteX58" fmla="*/ 43236 w 333223"/>
                <a:gd name="connsiteY58" fmla="*/ 212148 h 369680"/>
                <a:gd name="connsiteX59" fmla="*/ 41097 w 333223"/>
                <a:gd name="connsiteY59" fmla="*/ 225842 h 369680"/>
                <a:gd name="connsiteX60" fmla="*/ 38743 w 333223"/>
                <a:gd name="connsiteY60" fmla="*/ 229265 h 369680"/>
                <a:gd name="connsiteX61" fmla="*/ 59872 w 333223"/>
                <a:gd name="connsiteY61" fmla="*/ 235042 h 369680"/>
                <a:gd name="connsiteX62" fmla="*/ 60461 w 333223"/>
                <a:gd name="connsiteY62" fmla="*/ 235845 h 369680"/>
                <a:gd name="connsiteX63" fmla="*/ 60461 w 333223"/>
                <a:gd name="connsiteY63" fmla="*/ 238787 h 369680"/>
                <a:gd name="connsiteX64" fmla="*/ 69073 w 333223"/>
                <a:gd name="connsiteY64" fmla="*/ 241996 h 369680"/>
                <a:gd name="connsiteX65" fmla="*/ 72282 w 333223"/>
                <a:gd name="connsiteY65" fmla="*/ 248415 h 369680"/>
                <a:gd name="connsiteX66" fmla="*/ 74476 w 333223"/>
                <a:gd name="connsiteY66" fmla="*/ 251304 h 369680"/>
                <a:gd name="connsiteX67" fmla="*/ 78434 w 333223"/>
                <a:gd name="connsiteY67" fmla="*/ 250020 h 369680"/>
                <a:gd name="connsiteX68" fmla="*/ 79397 w 333223"/>
                <a:gd name="connsiteY68" fmla="*/ 250341 h 369680"/>
                <a:gd name="connsiteX69" fmla="*/ 80734 w 333223"/>
                <a:gd name="connsiteY69" fmla="*/ 252427 h 369680"/>
                <a:gd name="connsiteX70" fmla="*/ 82820 w 333223"/>
                <a:gd name="connsiteY70" fmla="*/ 251732 h 369680"/>
                <a:gd name="connsiteX71" fmla="*/ 83462 w 333223"/>
                <a:gd name="connsiteY71" fmla="*/ 247506 h 369680"/>
                <a:gd name="connsiteX72" fmla="*/ 83783 w 333223"/>
                <a:gd name="connsiteY72" fmla="*/ 247506 h 369680"/>
                <a:gd name="connsiteX73" fmla="*/ 86137 w 333223"/>
                <a:gd name="connsiteY73" fmla="*/ 247292 h 369680"/>
                <a:gd name="connsiteX74" fmla="*/ 90042 w 333223"/>
                <a:gd name="connsiteY74" fmla="*/ 243333 h 369680"/>
                <a:gd name="connsiteX75" fmla="*/ 94642 w 333223"/>
                <a:gd name="connsiteY75" fmla="*/ 245206 h 369680"/>
                <a:gd name="connsiteX76" fmla="*/ 103415 w 333223"/>
                <a:gd name="connsiteY76" fmla="*/ 244992 h 369680"/>
                <a:gd name="connsiteX77" fmla="*/ 119034 w 333223"/>
                <a:gd name="connsiteY77" fmla="*/ 230709 h 369680"/>
                <a:gd name="connsiteX78" fmla="*/ 120157 w 333223"/>
                <a:gd name="connsiteY78" fmla="*/ 230709 h 369680"/>
                <a:gd name="connsiteX79" fmla="*/ 135884 w 333223"/>
                <a:gd name="connsiteY79" fmla="*/ 249217 h 369680"/>
                <a:gd name="connsiteX80" fmla="*/ 146261 w 333223"/>
                <a:gd name="connsiteY80" fmla="*/ 267619 h 369680"/>
                <a:gd name="connsiteX81" fmla="*/ 145459 w 333223"/>
                <a:gd name="connsiteY81" fmla="*/ 243226 h 369680"/>
                <a:gd name="connsiteX82" fmla="*/ 145833 w 333223"/>
                <a:gd name="connsiteY82" fmla="*/ 242531 h 369680"/>
                <a:gd name="connsiteX83" fmla="*/ 146636 w 333223"/>
                <a:gd name="connsiteY83" fmla="*/ 242477 h 369680"/>
                <a:gd name="connsiteX84" fmla="*/ 204942 w 333223"/>
                <a:gd name="connsiteY84" fmla="*/ 270186 h 369680"/>
                <a:gd name="connsiteX85" fmla="*/ 205851 w 333223"/>
                <a:gd name="connsiteY85" fmla="*/ 269437 h 369680"/>
                <a:gd name="connsiteX86" fmla="*/ 206760 w 333223"/>
                <a:gd name="connsiteY86" fmla="*/ 269330 h 369680"/>
                <a:gd name="connsiteX87" fmla="*/ 209381 w 333223"/>
                <a:gd name="connsiteY87" fmla="*/ 270721 h 369680"/>
                <a:gd name="connsiteX88" fmla="*/ 211040 w 333223"/>
                <a:gd name="connsiteY88" fmla="*/ 267993 h 369680"/>
                <a:gd name="connsiteX89" fmla="*/ 211575 w 333223"/>
                <a:gd name="connsiteY89" fmla="*/ 267619 h 369680"/>
                <a:gd name="connsiteX90" fmla="*/ 212217 w 333223"/>
                <a:gd name="connsiteY90" fmla="*/ 267779 h 369680"/>
                <a:gd name="connsiteX91" fmla="*/ 217191 w 333223"/>
                <a:gd name="connsiteY91" fmla="*/ 271470 h 369680"/>
                <a:gd name="connsiteX92" fmla="*/ 217994 w 333223"/>
                <a:gd name="connsiteY92" fmla="*/ 274145 h 369680"/>
                <a:gd name="connsiteX93" fmla="*/ 217994 w 333223"/>
                <a:gd name="connsiteY93" fmla="*/ 274572 h 369680"/>
                <a:gd name="connsiteX94" fmla="*/ 218903 w 333223"/>
                <a:gd name="connsiteY94" fmla="*/ 275696 h 369680"/>
                <a:gd name="connsiteX95" fmla="*/ 219010 w 333223"/>
                <a:gd name="connsiteY95" fmla="*/ 276391 h 369680"/>
                <a:gd name="connsiteX96" fmla="*/ 216282 w 333223"/>
                <a:gd name="connsiteY96" fmla="*/ 286127 h 369680"/>
                <a:gd name="connsiteX97" fmla="*/ 221524 w 333223"/>
                <a:gd name="connsiteY97" fmla="*/ 293508 h 369680"/>
                <a:gd name="connsiteX98" fmla="*/ 221631 w 333223"/>
                <a:gd name="connsiteY98" fmla="*/ 294257 h 369680"/>
                <a:gd name="connsiteX99" fmla="*/ 221150 w 333223"/>
                <a:gd name="connsiteY99" fmla="*/ 294792 h 369680"/>
                <a:gd name="connsiteX100" fmla="*/ 187985 w 333223"/>
                <a:gd name="connsiteY100" fmla="*/ 306881 h 369680"/>
                <a:gd name="connsiteX101" fmla="*/ 182315 w 333223"/>
                <a:gd name="connsiteY101" fmla="*/ 320843 h 369680"/>
                <a:gd name="connsiteX102" fmla="*/ 187503 w 333223"/>
                <a:gd name="connsiteY102" fmla="*/ 323571 h 369680"/>
                <a:gd name="connsiteX103" fmla="*/ 189108 w 333223"/>
                <a:gd name="connsiteY103" fmla="*/ 327369 h 369680"/>
                <a:gd name="connsiteX104" fmla="*/ 187878 w 333223"/>
                <a:gd name="connsiteY104" fmla="*/ 330899 h 369680"/>
                <a:gd name="connsiteX105" fmla="*/ 188894 w 333223"/>
                <a:gd name="connsiteY105" fmla="*/ 333681 h 369680"/>
                <a:gd name="connsiteX106" fmla="*/ 197132 w 333223"/>
                <a:gd name="connsiteY106" fmla="*/ 336623 h 369680"/>
                <a:gd name="connsiteX107" fmla="*/ 197613 w 333223"/>
                <a:gd name="connsiteY107" fmla="*/ 337051 h 369680"/>
                <a:gd name="connsiteX108" fmla="*/ 197613 w 333223"/>
                <a:gd name="connsiteY108" fmla="*/ 337693 h 369680"/>
                <a:gd name="connsiteX109" fmla="*/ 195741 w 333223"/>
                <a:gd name="connsiteY109" fmla="*/ 341919 h 369680"/>
                <a:gd name="connsiteX110" fmla="*/ 216014 w 333223"/>
                <a:gd name="connsiteY110" fmla="*/ 355612 h 369680"/>
                <a:gd name="connsiteX111" fmla="*/ 220240 w 333223"/>
                <a:gd name="connsiteY111" fmla="*/ 346840 h 369680"/>
                <a:gd name="connsiteX112" fmla="*/ 221257 w 333223"/>
                <a:gd name="connsiteY112" fmla="*/ 346412 h 369680"/>
                <a:gd name="connsiteX113" fmla="*/ 282718 w 333223"/>
                <a:gd name="connsiteY113" fmla="*/ 369681 h 369680"/>
                <a:gd name="connsiteX114" fmla="*/ 282718 w 333223"/>
                <a:gd name="connsiteY114" fmla="*/ 365669 h 369680"/>
                <a:gd name="connsiteX115" fmla="*/ 283360 w 333223"/>
                <a:gd name="connsiteY115" fmla="*/ 364866 h 369680"/>
                <a:gd name="connsiteX116" fmla="*/ 285500 w 333223"/>
                <a:gd name="connsiteY116" fmla="*/ 364438 h 369680"/>
                <a:gd name="connsiteX117" fmla="*/ 286570 w 333223"/>
                <a:gd name="connsiteY117" fmla="*/ 337318 h 369680"/>
                <a:gd name="connsiteX118" fmla="*/ 286998 w 333223"/>
                <a:gd name="connsiteY118" fmla="*/ 336623 h 369680"/>
                <a:gd name="connsiteX119" fmla="*/ 291652 w 333223"/>
                <a:gd name="connsiteY119" fmla="*/ 333948 h 369680"/>
                <a:gd name="connsiteX120" fmla="*/ 296573 w 333223"/>
                <a:gd name="connsiteY120" fmla="*/ 327422 h 369680"/>
                <a:gd name="connsiteX121" fmla="*/ 297161 w 333223"/>
                <a:gd name="connsiteY121" fmla="*/ 327101 h 369680"/>
                <a:gd name="connsiteX122" fmla="*/ 297803 w 333223"/>
                <a:gd name="connsiteY122" fmla="*/ 327315 h 369680"/>
                <a:gd name="connsiteX123" fmla="*/ 299836 w 333223"/>
                <a:gd name="connsiteY123" fmla="*/ 329187 h 369680"/>
                <a:gd name="connsiteX124" fmla="*/ 300050 w 333223"/>
                <a:gd name="connsiteY124" fmla="*/ 330097 h 369680"/>
                <a:gd name="connsiteX125" fmla="*/ 296894 w 333223"/>
                <a:gd name="connsiteY125" fmla="*/ 338334 h 369680"/>
                <a:gd name="connsiteX126" fmla="*/ 309892 w 333223"/>
                <a:gd name="connsiteY126" fmla="*/ 338441 h 369680"/>
                <a:gd name="connsiteX127" fmla="*/ 325084 w 333223"/>
                <a:gd name="connsiteY127" fmla="*/ 336997 h 369680"/>
                <a:gd name="connsiteX128" fmla="*/ 331235 w 333223"/>
                <a:gd name="connsiteY128" fmla="*/ 320896 h 369680"/>
                <a:gd name="connsiteX129" fmla="*/ 328454 w 333223"/>
                <a:gd name="connsiteY129" fmla="*/ 310733 h 36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33223" h="369680">
                  <a:moveTo>
                    <a:pt x="328400" y="310947"/>
                  </a:moveTo>
                  <a:cubicBezTo>
                    <a:pt x="322035" y="308005"/>
                    <a:pt x="316044" y="298590"/>
                    <a:pt x="307966" y="293990"/>
                  </a:cubicBezTo>
                  <a:cubicBezTo>
                    <a:pt x="299889" y="289390"/>
                    <a:pt x="295717" y="288855"/>
                    <a:pt x="297429" y="284843"/>
                  </a:cubicBezTo>
                  <a:cubicBezTo>
                    <a:pt x="299087" y="280831"/>
                    <a:pt x="301708" y="272486"/>
                    <a:pt x="297429" y="270240"/>
                  </a:cubicBezTo>
                  <a:cubicBezTo>
                    <a:pt x="293149" y="267993"/>
                    <a:pt x="290635" y="272326"/>
                    <a:pt x="286570" y="267298"/>
                  </a:cubicBezTo>
                  <a:cubicBezTo>
                    <a:pt x="282558" y="262323"/>
                    <a:pt x="278814" y="249378"/>
                    <a:pt x="270897" y="231191"/>
                  </a:cubicBezTo>
                  <a:cubicBezTo>
                    <a:pt x="262980" y="213004"/>
                    <a:pt x="249928" y="177860"/>
                    <a:pt x="239925" y="159512"/>
                  </a:cubicBezTo>
                  <a:cubicBezTo>
                    <a:pt x="229922" y="141164"/>
                    <a:pt x="218796" y="121052"/>
                    <a:pt x="211575" y="110460"/>
                  </a:cubicBezTo>
                  <a:cubicBezTo>
                    <a:pt x="211575" y="110407"/>
                    <a:pt x="210933" y="109444"/>
                    <a:pt x="210451" y="108695"/>
                  </a:cubicBezTo>
                  <a:cubicBezTo>
                    <a:pt x="203925" y="98639"/>
                    <a:pt x="199967" y="88047"/>
                    <a:pt x="195902" y="82538"/>
                  </a:cubicBezTo>
                  <a:cubicBezTo>
                    <a:pt x="191622" y="76707"/>
                    <a:pt x="192585" y="73497"/>
                    <a:pt x="190338" y="67934"/>
                  </a:cubicBezTo>
                  <a:cubicBezTo>
                    <a:pt x="188092" y="62371"/>
                    <a:pt x="185471" y="57236"/>
                    <a:pt x="189376" y="56273"/>
                  </a:cubicBezTo>
                  <a:cubicBezTo>
                    <a:pt x="193280" y="55310"/>
                    <a:pt x="196437" y="55043"/>
                    <a:pt x="193976" y="48624"/>
                  </a:cubicBezTo>
                  <a:cubicBezTo>
                    <a:pt x="191462" y="42258"/>
                    <a:pt x="193280" y="32255"/>
                    <a:pt x="191034" y="29848"/>
                  </a:cubicBezTo>
                  <a:cubicBezTo>
                    <a:pt x="188787" y="27495"/>
                    <a:pt x="185364" y="31079"/>
                    <a:pt x="184347" y="27495"/>
                  </a:cubicBezTo>
                  <a:cubicBezTo>
                    <a:pt x="183385" y="23857"/>
                    <a:pt x="185738" y="11661"/>
                    <a:pt x="184775" y="7756"/>
                  </a:cubicBezTo>
                  <a:cubicBezTo>
                    <a:pt x="184347" y="5937"/>
                    <a:pt x="184080" y="3637"/>
                    <a:pt x="183973" y="1016"/>
                  </a:cubicBezTo>
                  <a:lnTo>
                    <a:pt x="82553" y="0"/>
                  </a:lnTo>
                  <a:cubicBezTo>
                    <a:pt x="82446" y="1230"/>
                    <a:pt x="82018" y="4279"/>
                    <a:pt x="79718" y="5937"/>
                  </a:cubicBezTo>
                  <a:cubicBezTo>
                    <a:pt x="78808" y="6580"/>
                    <a:pt x="78755" y="7756"/>
                    <a:pt x="78701" y="9575"/>
                  </a:cubicBezTo>
                  <a:cubicBezTo>
                    <a:pt x="78648" y="11394"/>
                    <a:pt x="78594" y="13480"/>
                    <a:pt x="77150" y="15138"/>
                  </a:cubicBezTo>
                  <a:cubicBezTo>
                    <a:pt x="76134" y="16315"/>
                    <a:pt x="74904" y="17010"/>
                    <a:pt x="73727" y="17706"/>
                  </a:cubicBezTo>
                  <a:cubicBezTo>
                    <a:pt x="71854" y="18829"/>
                    <a:pt x="70250" y="19738"/>
                    <a:pt x="69875" y="22413"/>
                  </a:cubicBezTo>
                  <a:cubicBezTo>
                    <a:pt x="69715" y="23697"/>
                    <a:pt x="69768" y="24713"/>
                    <a:pt x="69768" y="25623"/>
                  </a:cubicBezTo>
                  <a:cubicBezTo>
                    <a:pt x="69875" y="28297"/>
                    <a:pt x="69768" y="29955"/>
                    <a:pt x="65596" y="31774"/>
                  </a:cubicBezTo>
                  <a:cubicBezTo>
                    <a:pt x="63510" y="32737"/>
                    <a:pt x="61959" y="33914"/>
                    <a:pt x="60300" y="35197"/>
                  </a:cubicBezTo>
                  <a:cubicBezTo>
                    <a:pt x="57947" y="37016"/>
                    <a:pt x="55272" y="39102"/>
                    <a:pt x="50565" y="40654"/>
                  </a:cubicBezTo>
                  <a:cubicBezTo>
                    <a:pt x="46446" y="41991"/>
                    <a:pt x="43290" y="41937"/>
                    <a:pt x="40722" y="41830"/>
                  </a:cubicBezTo>
                  <a:cubicBezTo>
                    <a:pt x="38315" y="41777"/>
                    <a:pt x="36604" y="41723"/>
                    <a:pt x="35052" y="42740"/>
                  </a:cubicBezTo>
                  <a:cubicBezTo>
                    <a:pt x="33661" y="43649"/>
                    <a:pt x="32538" y="44719"/>
                    <a:pt x="31201" y="45896"/>
                  </a:cubicBezTo>
                  <a:cubicBezTo>
                    <a:pt x="29275" y="47661"/>
                    <a:pt x="26868" y="49854"/>
                    <a:pt x="22696" y="52475"/>
                  </a:cubicBezTo>
                  <a:cubicBezTo>
                    <a:pt x="19165" y="54668"/>
                    <a:pt x="17614" y="57129"/>
                    <a:pt x="16277" y="59269"/>
                  </a:cubicBezTo>
                  <a:cubicBezTo>
                    <a:pt x="15046" y="61248"/>
                    <a:pt x="13870" y="63120"/>
                    <a:pt x="11516" y="64190"/>
                  </a:cubicBezTo>
                  <a:cubicBezTo>
                    <a:pt x="7237" y="66116"/>
                    <a:pt x="6381" y="67827"/>
                    <a:pt x="6167" y="70502"/>
                  </a:cubicBezTo>
                  <a:cubicBezTo>
                    <a:pt x="5899" y="74407"/>
                    <a:pt x="3385" y="76867"/>
                    <a:pt x="1032" y="79221"/>
                  </a:cubicBezTo>
                  <a:cubicBezTo>
                    <a:pt x="925" y="79328"/>
                    <a:pt x="818" y="79435"/>
                    <a:pt x="711" y="79542"/>
                  </a:cubicBezTo>
                  <a:cubicBezTo>
                    <a:pt x="1353" y="82324"/>
                    <a:pt x="1353" y="86763"/>
                    <a:pt x="818" y="90401"/>
                  </a:cubicBezTo>
                  <a:cubicBezTo>
                    <a:pt x="-38" y="96445"/>
                    <a:pt x="336" y="102276"/>
                    <a:pt x="15" y="109283"/>
                  </a:cubicBezTo>
                  <a:cubicBezTo>
                    <a:pt x="-306" y="116344"/>
                    <a:pt x="4509" y="124368"/>
                    <a:pt x="6648" y="130359"/>
                  </a:cubicBezTo>
                  <a:cubicBezTo>
                    <a:pt x="8788" y="136350"/>
                    <a:pt x="16009" y="139292"/>
                    <a:pt x="18844" y="142716"/>
                  </a:cubicBezTo>
                  <a:cubicBezTo>
                    <a:pt x="21679" y="146139"/>
                    <a:pt x="19700" y="150311"/>
                    <a:pt x="19058" y="152237"/>
                  </a:cubicBezTo>
                  <a:cubicBezTo>
                    <a:pt x="18416" y="154163"/>
                    <a:pt x="18898" y="158068"/>
                    <a:pt x="23712" y="158710"/>
                  </a:cubicBezTo>
                  <a:cubicBezTo>
                    <a:pt x="28526" y="159352"/>
                    <a:pt x="30773" y="153735"/>
                    <a:pt x="28259" y="150579"/>
                  </a:cubicBezTo>
                  <a:cubicBezTo>
                    <a:pt x="25745" y="147423"/>
                    <a:pt x="25317" y="142823"/>
                    <a:pt x="27724" y="140095"/>
                  </a:cubicBezTo>
                  <a:cubicBezTo>
                    <a:pt x="30131" y="137420"/>
                    <a:pt x="31575" y="131910"/>
                    <a:pt x="35106" y="131215"/>
                  </a:cubicBezTo>
                  <a:cubicBezTo>
                    <a:pt x="38636" y="130520"/>
                    <a:pt x="43878" y="127578"/>
                    <a:pt x="48479" y="132766"/>
                  </a:cubicBezTo>
                  <a:cubicBezTo>
                    <a:pt x="53132" y="137955"/>
                    <a:pt x="59765" y="138704"/>
                    <a:pt x="61424" y="144909"/>
                  </a:cubicBezTo>
                  <a:cubicBezTo>
                    <a:pt x="61798" y="146193"/>
                    <a:pt x="62226" y="147423"/>
                    <a:pt x="62707" y="148600"/>
                  </a:cubicBezTo>
                  <a:cubicBezTo>
                    <a:pt x="62707" y="148600"/>
                    <a:pt x="62707" y="148600"/>
                    <a:pt x="62707" y="148600"/>
                  </a:cubicBezTo>
                  <a:cubicBezTo>
                    <a:pt x="62707" y="148600"/>
                    <a:pt x="62707" y="148707"/>
                    <a:pt x="62761" y="148707"/>
                  </a:cubicBezTo>
                  <a:cubicBezTo>
                    <a:pt x="62761" y="148760"/>
                    <a:pt x="62761" y="148814"/>
                    <a:pt x="62814" y="148921"/>
                  </a:cubicBezTo>
                  <a:lnTo>
                    <a:pt x="62814" y="148921"/>
                  </a:lnTo>
                  <a:cubicBezTo>
                    <a:pt x="64526" y="152612"/>
                    <a:pt x="67361" y="157533"/>
                    <a:pt x="69661" y="160849"/>
                  </a:cubicBezTo>
                  <a:cubicBezTo>
                    <a:pt x="73085" y="165824"/>
                    <a:pt x="72710" y="168980"/>
                    <a:pt x="68538" y="172404"/>
                  </a:cubicBezTo>
                  <a:cubicBezTo>
                    <a:pt x="64366" y="175827"/>
                    <a:pt x="63884" y="179785"/>
                    <a:pt x="59070" y="181176"/>
                  </a:cubicBezTo>
                  <a:cubicBezTo>
                    <a:pt x="54256" y="182567"/>
                    <a:pt x="48211" y="178876"/>
                    <a:pt x="45269" y="181337"/>
                  </a:cubicBezTo>
                  <a:cubicBezTo>
                    <a:pt x="42327" y="183851"/>
                    <a:pt x="45644" y="187007"/>
                    <a:pt x="43397" y="189307"/>
                  </a:cubicBezTo>
                  <a:cubicBezTo>
                    <a:pt x="41150" y="191607"/>
                    <a:pt x="40883" y="193747"/>
                    <a:pt x="40080" y="200487"/>
                  </a:cubicBezTo>
                  <a:cubicBezTo>
                    <a:pt x="39225" y="207226"/>
                    <a:pt x="40722" y="208564"/>
                    <a:pt x="43236" y="212148"/>
                  </a:cubicBezTo>
                  <a:cubicBezTo>
                    <a:pt x="45751" y="215785"/>
                    <a:pt x="45109" y="222311"/>
                    <a:pt x="41097" y="225842"/>
                  </a:cubicBezTo>
                  <a:cubicBezTo>
                    <a:pt x="39920" y="226912"/>
                    <a:pt x="39171" y="228035"/>
                    <a:pt x="38743" y="229265"/>
                  </a:cubicBezTo>
                  <a:lnTo>
                    <a:pt x="59872" y="235042"/>
                  </a:lnTo>
                  <a:cubicBezTo>
                    <a:pt x="60247" y="235149"/>
                    <a:pt x="60461" y="235470"/>
                    <a:pt x="60461" y="235845"/>
                  </a:cubicBezTo>
                  <a:lnTo>
                    <a:pt x="60461" y="238787"/>
                  </a:lnTo>
                  <a:cubicBezTo>
                    <a:pt x="62012" y="239108"/>
                    <a:pt x="65756" y="240017"/>
                    <a:pt x="69073" y="241996"/>
                  </a:cubicBezTo>
                  <a:cubicBezTo>
                    <a:pt x="71587" y="243494"/>
                    <a:pt x="72710" y="245794"/>
                    <a:pt x="72282" y="248415"/>
                  </a:cubicBezTo>
                  <a:cubicBezTo>
                    <a:pt x="72710" y="248896"/>
                    <a:pt x="73352" y="249806"/>
                    <a:pt x="74476" y="251304"/>
                  </a:cubicBezTo>
                  <a:lnTo>
                    <a:pt x="78434" y="250020"/>
                  </a:lnTo>
                  <a:cubicBezTo>
                    <a:pt x="78755" y="249913"/>
                    <a:pt x="79183" y="250020"/>
                    <a:pt x="79397" y="250341"/>
                  </a:cubicBezTo>
                  <a:lnTo>
                    <a:pt x="80734" y="252427"/>
                  </a:lnTo>
                  <a:lnTo>
                    <a:pt x="82820" y="251732"/>
                  </a:lnTo>
                  <a:cubicBezTo>
                    <a:pt x="82820" y="247720"/>
                    <a:pt x="82820" y="247666"/>
                    <a:pt x="83462" y="247506"/>
                  </a:cubicBezTo>
                  <a:cubicBezTo>
                    <a:pt x="83569" y="247506"/>
                    <a:pt x="83676" y="247506"/>
                    <a:pt x="83783" y="247506"/>
                  </a:cubicBezTo>
                  <a:cubicBezTo>
                    <a:pt x="84051" y="247506"/>
                    <a:pt x="85120" y="247399"/>
                    <a:pt x="86137" y="247292"/>
                  </a:cubicBezTo>
                  <a:cubicBezTo>
                    <a:pt x="86351" y="245687"/>
                    <a:pt x="87314" y="243547"/>
                    <a:pt x="90042" y="243333"/>
                  </a:cubicBezTo>
                  <a:cubicBezTo>
                    <a:pt x="92823" y="243173"/>
                    <a:pt x="94107" y="244457"/>
                    <a:pt x="94642" y="245206"/>
                  </a:cubicBezTo>
                  <a:lnTo>
                    <a:pt x="103415" y="244992"/>
                  </a:lnTo>
                  <a:lnTo>
                    <a:pt x="119034" y="230709"/>
                  </a:lnTo>
                  <a:cubicBezTo>
                    <a:pt x="119355" y="230442"/>
                    <a:pt x="119836" y="230442"/>
                    <a:pt x="120157" y="230709"/>
                  </a:cubicBezTo>
                  <a:cubicBezTo>
                    <a:pt x="120264" y="230816"/>
                    <a:pt x="130160" y="239803"/>
                    <a:pt x="135884" y="249217"/>
                  </a:cubicBezTo>
                  <a:cubicBezTo>
                    <a:pt x="139789" y="255690"/>
                    <a:pt x="144015" y="263393"/>
                    <a:pt x="146261" y="267619"/>
                  </a:cubicBezTo>
                  <a:lnTo>
                    <a:pt x="145459" y="243226"/>
                  </a:lnTo>
                  <a:cubicBezTo>
                    <a:pt x="145459" y="242959"/>
                    <a:pt x="145566" y="242691"/>
                    <a:pt x="145833" y="242531"/>
                  </a:cubicBezTo>
                  <a:cubicBezTo>
                    <a:pt x="146047" y="242371"/>
                    <a:pt x="146368" y="242371"/>
                    <a:pt x="146636" y="242477"/>
                  </a:cubicBezTo>
                  <a:lnTo>
                    <a:pt x="204942" y="270186"/>
                  </a:lnTo>
                  <a:lnTo>
                    <a:pt x="205851" y="269437"/>
                  </a:lnTo>
                  <a:cubicBezTo>
                    <a:pt x="205851" y="269437"/>
                    <a:pt x="206493" y="269170"/>
                    <a:pt x="206760" y="269330"/>
                  </a:cubicBezTo>
                  <a:lnTo>
                    <a:pt x="209381" y="270721"/>
                  </a:lnTo>
                  <a:lnTo>
                    <a:pt x="211040" y="267993"/>
                  </a:lnTo>
                  <a:cubicBezTo>
                    <a:pt x="211040" y="267993"/>
                    <a:pt x="211361" y="267672"/>
                    <a:pt x="211575" y="267619"/>
                  </a:cubicBezTo>
                  <a:cubicBezTo>
                    <a:pt x="211789" y="267619"/>
                    <a:pt x="212056" y="267619"/>
                    <a:pt x="212217" y="267779"/>
                  </a:cubicBezTo>
                  <a:cubicBezTo>
                    <a:pt x="212217" y="267779"/>
                    <a:pt x="216977" y="271310"/>
                    <a:pt x="217191" y="271470"/>
                  </a:cubicBezTo>
                  <a:cubicBezTo>
                    <a:pt x="217512" y="271684"/>
                    <a:pt x="217566" y="271791"/>
                    <a:pt x="217994" y="274145"/>
                  </a:cubicBezTo>
                  <a:lnTo>
                    <a:pt x="217994" y="274572"/>
                  </a:lnTo>
                  <a:cubicBezTo>
                    <a:pt x="217994" y="274572"/>
                    <a:pt x="218903" y="275696"/>
                    <a:pt x="218903" y="275696"/>
                  </a:cubicBezTo>
                  <a:cubicBezTo>
                    <a:pt x="219063" y="275910"/>
                    <a:pt x="219117" y="276177"/>
                    <a:pt x="219010" y="276391"/>
                  </a:cubicBezTo>
                  <a:lnTo>
                    <a:pt x="216282" y="286127"/>
                  </a:lnTo>
                  <a:lnTo>
                    <a:pt x="221524" y="293508"/>
                  </a:lnTo>
                  <a:cubicBezTo>
                    <a:pt x="221524" y="293508"/>
                    <a:pt x="221738" y="293990"/>
                    <a:pt x="221631" y="294257"/>
                  </a:cubicBezTo>
                  <a:cubicBezTo>
                    <a:pt x="221578" y="294525"/>
                    <a:pt x="221364" y="294685"/>
                    <a:pt x="221150" y="294792"/>
                  </a:cubicBezTo>
                  <a:lnTo>
                    <a:pt x="187985" y="306881"/>
                  </a:lnTo>
                  <a:lnTo>
                    <a:pt x="182315" y="320843"/>
                  </a:lnTo>
                  <a:lnTo>
                    <a:pt x="187503" y="323571"/>
                  </a:lnTo>
                  <a:cubicBezTo>
                    <a:pt x="187503" y="323571"/>
                    <a:pt x="189376" y="325176"/>
                    <a:pt x="189108" y="327369"/>
                  </a:cubicBezTo>
                  <a:cubicBezTo>
                    <a:pt x="188894" y="328813"/>
                    <a:pt x="188199" y="330257"/>
                    <a:pt x="187878" y="330899"/>
                  </a:cubicBezTo>
                  <a:lnTo>
                    <a:pt x="188894" y="333681"/>
                  </a:lnTo>
                  <a:lnTo>
                    <a:pt x="197132" y="336623"/>
                  </a:lnTo>
                  <a:cubicBezTo>
                    <a:pt x="197132" y="336623"/>
                    <a:pt x="197506" y="336837"/>
                    <a:pt x="197613" y="337051"/>
                  </a:cubicBezTo>
                  <a:cubicBezTo>
                    <a:pt x="197720" y="337265"/>
                    <a:pt x="197720" y="337479"/>
                    <a:pt x="197613" y="337693"/>
                  </a:cubicBezTo>
                  <a:lnTo>
                    <a:pt x="195741" y="341919"/>
                  </a:lnTo>
                  <a:lnTo>
                    <a:pt x="216014" y="355612"/>
                  </a:lnTo>
                  <a:lnTo>
                    <a:pt x="220240" y="346840"/>
                  </a:lnTo>
                  <a:cubicBezTo>
                    <a:pt x="220401" y="346465"/>
                    <a:pt x="220882" y="346251"/>
                    <a:pt x="221257" y="346412"/>
                  </a:cubicBezTo>
                  <a:lnTo>
                    <a:pt x="282718" y="369681"/>
                  </a:lnTo>
                  <a:lnTo>
                    <a:pt x="282718" y="365669"/>
                  </a:lnTo>
                  <a:cubicBezTo>
                    <a:pt x="282718" y="365294"/>
                    <a:pt x="282986" y="364920"/>
                    <a:pt x="283360" y="364866"/>
                  </a:cubicBezTo>
                  <a:lnTo>
                    <a:pt x="285500" y="364438"/>
                  </a:lnTo>
                  <a:lnTo>
                    <a:pt x="286570" y="337318"/>
                  </a:lnTo>
                  <a:cubicBezTo>
                    <a:pt x="286570" y="337051"/>
                    <a:pt x="286730" y="336783"/>
                    <a:pt x="286998" y="336623"/>
                  </a:cubicBezTo>
                  <a:lnTo>
                    <a:pt x="291652" y="333948"/>
                  </a:lnTo>
                  <a:lnTo>
                    <a:pt x="296573" y="327422"/>
                  </a:lnTo>
                  <a:cubicBezTo>
                    <a:pt x="296573" y="327422"/>
                    <a:pt x="296947" y="327101"/>
                    <a:pt x="297161" y="327101"/>
                  </a:cubicBezTo>
                  <a:cubicBezTo>
                    <a:pt x="297375" y="327101"/>
                    <a:pt x="297643" y="327101"/>
                    <a:pt x="297803" y="327315"/>
                  </a:cubicBezTo>
                  <a:lnTo>
                    <a:pt x="299836" y="329187"/>
                  </a:lnTo>
                  <a:cubicBezTo>
                    <a:pt x="299836" y="329187"/>
                    <a:pt x="300157" y="329776"/>
                    <a:pt x="300050" y="330097"/>
                  </a:cubicBezTo>
                  <a:lnTo>
                    <a:pt x="296894" y="338334"/>
                  </a:lnTo>
                  <a:cubicBezTo>
                    <a:pt x="299354" y="338495"/>
                    <a:pt x="305506" y="338869"/>
                    <a:pt x="309892" y="338441"/>
                  </a:cubicBezTo>
                  <a:cubicBezTo>
                    <a:pt x="314065" y="338014"/>
                    <a:pt x="321393" y="337372"/>
                    <a:pt x="325084" y="336997"/>
                  </a:cubicBezTo>
                  <a:cubicBezTo>
                    <a:pt x="325993" y="333092"/>
                    <a:pt x="328935" y="325817"/>
                    <a:pt x="331235" y="320896"/>
                  </a:cubicBezTo>
                  <a:cubicBezTo>
                    <a:pt x="333749" y="315494"/>
                    <a:pt x="334873" y="313675"/>
                    <a:pt x="328454" y="310733"/>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1" name="Frihandsfigur: Form 390">
              <a:extLst>
                <a:ext uri="{FF2B5EF4-FFF2-40B4-BE49-F238E27FC236}">
                  <a16:creationId xmlns:a16="http://schemas.microsoft.com/office/drawing/2014/main" id="{8D5E4B33-1AB7-3751-C7C0-E3A0FA2B4575}"/>
                </a:ext>
              </a:extLst>
            </p:cNvPr>
            <p:cNvSpPr/>
            <p:nvPr/>
          </p:nvSpPr>
          <p:spPr>
            <a:xfrm>
              <a:off x="5102462" y="4991588"/>
              <a:ext cx="125651" cy="129897"/>
            </a:xfrm>
            <a:custGeom>
              <a:avLst/>
              <a:gdLst>
                <a:gd name="connsiteX0" fmla="*/ 120891 w 125651"/>
                <a:gd name="connsiteY0" fmla="*/ 102222 h 129897"/>
                <a:gd name="connsiteX1" fmla="*/ 119126 w 125651"/>
                <a:gd name="connsiteY1" fmla="*/ 96392 h 129897"/>
                <a:gd name="connsiteX2" fmla="*/ 116451 w 125651"/>
                <a:gd name="connsiteY2" fmla="*/ 89224 h 129897"/>
                <a:gd name="connsiteX3" fmla="*/ 108588 w 125651"/>
                <a:gd name="connsiteY3" fmla="*/ 68630 h 129897"/>
                <a:gd name="connsiteX4" fmla="*/ 100029 w 125651"/>
                <a:gd name="connsiteY4" fmla="*/ 52047 h 129897"/>
                <a:gd name="connsiteX5" fmla="*/ 91952 w 125651"/>
                <a:gd name="connsiteY5" fmla="*/ 36481 h 129897"/>
                <a:gd name="connsiteX6" fmla="*/ 88315 w 125651"/>
                <a:gd name="connsiteY6" fmla="*/ 21343 h 129897"/>
                <a:gd name="connsiteX7" fmla="*/ 81040 w 125651"/>
                <a:gd name="connsiteY7" fmla="*/ 21771 h 129897"/>
                <a:gd name="connsiteX8" fmla="*/ 81040 w 125651"/>
                <a:gd name="connsiteY8" fmla="*/ 25248 h 129897"/>
                <a:gd name="connsiteX9" fmla="*/ 80451 w 125651"/>
                <a:gd name="connsiteY9" fmla="*/ 26050 h 129897"/>
                <a:gd name="connsiteX10" fmla="*/ 70555 w 125651"/>
                <a:gd name="connsiteY10" fmla="*/ 28832 h 129897"/>
                <a:gd name="connsiteX11" fmla="*/ 70341 w 125651"/>
                <a:gd name="connsiteY11" fmla="*/ 28832 h 129897"/>
                <a:gd name="connsiteX12" fmla="*/ 69593 w 125651"/>
                <a:gd name="connsiteY12" fmla="*/ 28351 h 129897"/>
                <a:gd name="connsiteX13" fmla="*/ 64618 w 125651"/>
                <a:gd name="connsiteY13" fmla="*/ 18990 h 129897"/>
                <a:gd name="connsiteX14" fmla="*/ 53545 w 125651"/>
                <a:gd name="connsiteY14" fmla="*/ 0 h 129897"/>
                <a:gd name="connsiteX15" fmla="*/ 53545 w 125651"/>
                <a:gd name="connsiteY15" fmla="*/ 4814 h 129897"/>
                <a:gd name="connsiteX16" fmla="*/ 52850 w 125651"/>
                <a:gd name="connsiteY16" fmla="*/ 5617 h 129897"/>
                <a:gd name="connsiteX17" fmla="*/ 49266 w 125651"/>
                <a:gd name="connsiteY17" fmla="*/ 6098 h 129897"/>
                <a:gd name="connsiteX18" fmla="*/ 49747 w 125651"/>
                <a:gd name="connsiteY18" fmla="*/ 15192 h 129897"/>
                <a:gd name="connsiteX19" fmla="*/ 49747 w 125651"/>
                <a:gd name="connsiteY19" fmla="*/ 15192 h 129897"/>
                <a:gd name="connsiteX20" fmla="*/ 49747 w 125651"/>
                <a:gd name="connsiteY20" fmla="*/ 15192 h 129897"/>
                <a:gd name="connsiteX21" fmla="*/ 47715 w 125651"/>
                <a:gd name="connsiteY21" fmla="*/ 16101 h 129897"/>
                <a:gd name="connsiteX22" fmla="*/ 42686 w 125651"/>
                <a:gd name="connsiteY22" fmla="*/ 11554 h 129897"/>
                <a:gd name="connsiteX23" fmla="*/ 37016 w 125651"/>
                <a:gd name="connsiteY23" fmla="*/ 12517 h 129897"/>
                <a:gd name="connsiteX24" fmla="*/ 37016 w 125651"/>
                <a:gd name="connsiteY24" fmla="*/ 16047 h 129897"/>
                <a:gd name="connsiteX25" fmla="*/ 36642 w 125651"/>
                <a:gd name="connsiteY25" fmla="*/ 16743 h 129897"/>
                <a:gd name="connsiteX26" fmla="*/ 31239 w 125651"/>
                <a:gd name="connsiteY26" fmla="*/ 20434 h 129897"/>
                <a:gd name="connsiteX27" fmla="*/ 30223 w 125651"/>
                <a:gd name="connsiteY27" fmla="*/ 20380 h 129897"/>
                <a:gd name="connsiteX28" fmla="*/ 24606 w 125651"/>
                <a:gd name="connsiteY28" fmla="*/ 15299 h 129897"/>
                <a:gd name="connsiteX29" fmla="*/ 24339 w 125651"/>
                <a:gd name="connsiteY29" fmla="*/ 14603 h 129897"/>
                <a:gd name="connsiteX30" fmla="*/ 25462 w 125651"/>
                <a:gd name="connsiteY30" fmla="*/ 4493 h 129897"/>
                <a:gd name="connsiteX31" fmla="*/ 22573 w 125651"/>
                <a:gd name="connsiteY31" fmla="*/ 3156 h 129897"/>
                <a:gd name="connsiteX32" fmla="*/ 14978 w 125651"/>
                <a:gd name="connsiteY32" fmla="*/ 9361 h 129897"/>
                <a:gd name="connsiteX33" fmla="*/ 14764 w 125651"/>
                <a:gd name="connsiteY33" fmla="*/ 9468 h 129897"/>
                <a:gd name="connsiteX34" fmla="*/ 2889 w 125651"/>
                <a:gd name="connsiteY34" fmla="*/ 14443 h 129897"/>
                <a:gd name="connsiteX35" fmla="*/ 4761 w 125651"/>
                <a:gd name="connsiteY35" fmla="*/ 19899 h 129897"/>
                <a:gd name="connsiteX36" fmla="*/ 4172 w 125651"/>
                <a:gd name="connsiteY36" fmla="*/ 36053 h 129897"/>
                <a:gd name="connsiteX37" fmla="*/ 0 w 125651"/>
                <a:gd name="connsiteY37" fmla="*/ 42900 h 129897"/>
                <a:gd name="connsiteX38" fmla="*/ 13319 w 125651"/>
                <a:gd name="connsiteY38" fmla="*/ 66062 h 129897"/>
                <a:gd name="connsiteX39" fmla="*/ 15566 w 125651"/>
                <a:gd name="connsiteY39" fmla="*/ 65634 h 129897"/>
                <a:gd name="connsiteX40" fmla="*/ 16475 w 125651"/>
                <a:gd name="connsiteY40" fmla="*/ 66169 h 129897"/>
                <a:gd name="connsiteX41" fmla="*/ 17920 w 125651"/>
                <a:gd name="connsiteY41" fmla="*/ 67613 h 129897"/>
                <a:gd name="connsiteX42" fmla="*/ 17492 w 125651"/>
                <a:gd name="connsiteY42" fmla="*/ 73069 h 129897"/>
                <a:gd name="connsiteX43" fmla="*/ 26585 w 125651"/>
                <a:gd name="connsiteY43" fmla="*/ 84838 h 129897"/>
                <a:gd name="connsiteX44" fmla="*/ 26746 w 125651"/>
                <a:gd name="connsiteY44" fmla="*/ 85052 h 129897"/>
                <a:gd name="connsiteX45" fmla="*/ 31132 w 125651"/>
                <a:gd name="connsiteY45" fmla="*/ 97194 h 129897"/>
                <a:gd name="connsiteX46" fmla="*/ 31079 w 125651"/>
                <a:gd name="connsiteY46" fmla="*/ 97890 h 129897"/>
                <a:gd name="connsiteX47" fmla="*/ 30062 w 125651"/>
                <a:gd name="connsiteY47" fmla="*/ 99548 h 129897"/>
                <a:gd name="connsiteX48" fmla="*/ 35465 w 125651"/>
                <a:gd name="connsiteY48" fmla="*/ 106341 h 129897"/>
                <a:gd name="connsiteX49" fmla="*/ 40921 w 125651"/>
                <a:gd name="connsiteY49" fmla="*/ 104469 h 129897"/>
                <a:gd name="connsiteX50" fmla="*/ 43863 w 125651"/>
                <a:gd name="connsiteY50" fmla="*/ 113295 h 129897"/>
                <a:gd name="connsiteX51" fmla="*/ 43489 w 125651"/>
                <a:gd name="connsiteY51" fmla="*/ 124582 h 129897"/>
                <a:gd name="connsiteX52" fmla="*/ 45254 w 125651"/>
                <a:gd name="connsiteY52" fmla="*/ 124208 h 129897"/>
                <a:gd name="connsiteX53" fmla="*/ 64671 w 125651"/>
                <a:gd name="connsiteY53" fmla="*/ 123459 h 129897"/>
                <a:gd name="connsiteX54" fmla="*/ 94627 w 125651"/>
                <a:gd name="connsiteY54" fmla="*/ 122228 h 129897"/>
                <a:gd name="connsiteX55" fmla="*/ 100083 w 125651"/>
                <a:gd name="connsiteY55" fmla="*/ 129182 h 129897"/>
                <a:gd name="connsiteX56" fmla="*/ 116184 w 125651"/>
                <a:gd name="connsiteY56" fmla="*/ 126561 h 129897"/>
                <a:gd name="connsiteX57" fmla="*/ 119447 w 125651"/>
                <a:gd name="connsiteY57" fmla="*/ 120303 h 129897"/>
                <a:gd name="connsiteX58" fmla="*/ 125652 w 125651"/>
                <a:gd name="connsiteY58" fmla="*/ 116612 h 129897"/>
                <a:gd name="connsiteX59" fmla="*/ 120891 w 125651"/>
                <a:gd name="connsiteY59" fmla="*/ 102169 h 12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51" h="129897">
                  <a:moveTo>
                    <a:pt x="120891" y="102222"/>
                  </a:moveTo>
                  <a:cubicBezTo>
                    <a:pt x="120196" y="99815"/>
                    <a:pt x="119661" y="97729"/>
                    <a:pt x="119126" y="96392"/>
                  </a:cubicBezTo>
                  <a:cubicBezTo>
                    <a:pt x="118537" y="94948"/>
                    <a:pt x="117628" y="92380"/>
                    <a:pt x="116451" y="89224"/>
                  </a:cubicBezTo>
                  <a:cubicBezTo>
                    <a:pt x="114258" y="83286"/>
                    <a:pt x="111316" y="75156"/>
                    <a:pt x="108588" y="68630"/>
                  </a:cubicBezTo>
                  <a:cubicBezTo>
                    <a:pt x="106448" y="63548"/>
                    <a:pt x="103185" y="57664"/>
                    <a:pt x="100029" y="52047"/>
                  </a:cubicBezTo>
                  <a:cubicBezTo>
                    <a:pt x="97034" y="46698"/>
                    <a:pt x="93985" y="41242"/>
                    <a:pt x="91952" y="36481"/>
                  </a:cubicBezTo>
                  <a:cubicBezTo>
                    <a:pt x="90347" y="32737"/>
                    <a:pt x="89224" y="27388"/>
                    <a:pt x="88315" y="21343"/>
                  </a:cubicBezTo>
                  <a:lnTo>
                    <a:pt x="81040" y="21771"/>
                  </a:lnTo>
                  <a:lnTo>
                    <a:pt x="81040" y="25248"/>
                  </a:lnTo>
                  <a:cubicBezTo>
                    <a:pt x="81040" y="25622"/>
                    <a:pt x="80772" y="25943"/>
                    <a:pt x="80451" y="26050"/>
                  </a:cubicBezTo>
                  <a:lnTo>
                    <a:pt x="70555" y="28832"/>
                  </a:lnTo>
                  <a:cubicBezTo>
                    <a:pt x="70555" y="28832"/>
                    <a:pt x="70395" y="28832"/>
                    <a:pt x="70341" y="28832"/>
                  </a:cubicBezTo>
                  <a:cubicBezTo>
                    <a:pt x="70021" y="28832"/>
                    <a:pt x="69753" y="28672"/>
                    <a:pt x="69593" y="28351"/>
                  </a:cubicBezTo>
                  <a:cubicBezTo>
                    <a:pt x="69593" y="28351"/>
                    <a:pt x="67346" y="23536"/>
                    <a:pt x="64618" y="18990"/>
                  </a:cubicBezTo>
                  <a:cubicBezTo>
                    <a:pt x="62532" y="15513"/>
                    <a:pt x="56434" y="4975"/>
                    <a:pt x="53545" y="0"/>
                  </a:cubicBezTo>
                  <a:lnTo>
                    <a:pt x="53545" y="4814"/>
                  </a:lnTo>
                  <a:cubicBezTo>
                    <a:pt x="53545" y="5242"/>
                    <a:pt x="53224" y="5563"/>
                    <a:pt x="52850" y="5617"/>
                  </a:cubicBezTo>
                  <a:lnTo>
                    <a:pt x="49266" y="6098"/>
                  </a:lnTo>
                  <a:lnTo>
                    <a:pt x="49747" y="15192"/>
                  </a:lnTo>
                  <a:lnTo>
                    <a:pt x="49747" y="15192"/>
                  </a:lnTo>
                  <a:cubicBezTo>
                    <a:pt x="49747" y="15192"/>
                    <a:pt x="49747" y="15192"/>
                    <a:pt x="49747" y="15192"/>
                  </a:cubicBezTo>
                  <a:cubicBezTo>
                    <a:pt x="49319" y="16743"/>
                    <a:pt x="47929" y="16208"/>
                    <a:pt x="47715" y="16101"/>
                  </a:cubicBezTo>
                  <a:cubicBezTo>
                    <a:pt x="45307" y="14817"/>
                    <a:pt x="43382" y="12517"/>
                    <a:pt x="42686" y="11554"/>
                  </a:cubicBezTo>
                  <a:lnTo>
                    <a:pt x="37016" y="12517"/>
                  </a:lnTo>
                  <a:lnTo>
                    <a:pt x="37016" y="16047"/>
                  </a:lnTo>
                  <a:cubicBezTo>
                    <a:pt x="37016" y="16315"/>
                    <a:pt x="36856" y="16582"/>
                    <a:pt x="36642" y="16743"/>
                  </a:cubicBezTo>
                  <a:lnTo>
                    <a:pt x="31239" y="20434"/>
                  </a:lnTo>
                  <a:cubicBezTo>
                    <a:pt x="30918" y="20648"/>
                    <a:pt x="30490" y="20594"/>
                    <a:pt x="30223" y="20380"/>
                  </a:cubicBezTo>
                  <a:lnTo>
                    <a:pt x="24606" y="15299"/>
                  </a:lnTo>
                  <a:cubicBezTo>
                    <a:pt x="24606" y="15299"/>
                    <a:pt x="24285" y="14871"/>
                    <a:pt x="24339" y="14603"/>
                  </a:cubicBezTo>
                  <a:lnTo>
                    <a:pt x="25462" y="4493"/>
                  </a:lnTo>
                  <a:lnTo>
                    <a:pt x="22573" y="3156"/>
                  </a:lnTo>
                  <a:lnTo>
                    <a:pt x="14978" y="9361"/>
                  </a:lnTo>
                  <a:cubicBezTo>
                    <a:pt x="14978" y="9361"/>
                    <a:pt x="14871" y="9468"/>
                    <a:pt x="14764" y="9468"/>
                  </a:cubicBezTo>
                  <a:lnTo>
                    <a:pt x="2889" y="14443"/>
                  </a:lnTo>
                  <a:cubicBezTo>
                    <a:pt x="3210" y="15620"/>
                    <a:pt x="3958" y="17973"/>
                    <a:pt x="4761" y="19899"/>
                  </a:cubicBezTo>
                  <a:cubicBezTo>
                    <a:pt x="5938" y="22787"/>
                    <a:pt x="5242" y="32576"/>
                    <a:pt x="4172" y="36053"/>
                  </a:cubicBezTo>
                  <a:cubicBezTo>
                    <a:pt x="3316" y="38835"/>
                    <a:pt x="963" y="41777"/>
                    <a:pt x="0" y="42900"/>
                  </a:cubicBezTo>
                  <a:lnTo>
                    <a:pt x="13319" y="66062"/>
                  </a:lnTo>
                  <a:lnTo>
                    <a:pt x="15566" y="65634"/>
                  </a:lnTo>
                  <a:cubicBezTo>
                    <a:pt x="15940" y="65527"/>
                    <a:pt x="16315" y="65795"/>
                    <a:pt x="16475" y="66169"/>
                  </a:cubicBezTo>
                  <a:cubicBezTo>
                    <a:pt x="16475" y="66169"/>
                    <a:pt x="16903" y="67132"/>
                    <a:pt x="17920" y="67613"/>
                  </a:cubicBezTo>
                  <a:cubicBezTo>
                    <a:pt x="16957" y="69325"/>
                    <a:pt x="16475" y="71465"/>
                    <a:pt x="17492" y="73069"/>
                  </a:cubicBezTo>
                  <a:cubicBezTo>
                    <a:pt x="19096" y="75637"/>
                    <a:pt x="26532" y="84784"/>
                    <a:pt x="26585" y="84838"/>
                  </a:cubicBezTo>
                  <a:cubicBezTo>
                    <a:pt x="26639" y="84891"/>
                    <a:pt x="26692" y="84998"/>
                    <a:pt x="26746" y="85052"/>
                  </a:cubicBezTo>
                  <a:lnTo>
                    <a:pt x="31132" y="97194"/>
                  </a:lnTo>
                  <a:cubicBezTo>
                    <a:pt x="31132" y="97194"/>
                    <a:pt x="31186" y="97676"/>
                    <a:pt x="31079" y="97890"/>
                  </a:cubicBezTo>
                  <a:lnTo>
                    <a:pt x="30062" y="99548"/>
                  </a:lnTo>
                  <a:lnTo>
                    <a:pt x="35465" y="106341"/>
                  </a:lnTo>
                  <a:cubicBezTo>
                    <a:pt x="36535" y="105271"/>
                    <a:pt x="38728" y="103560"/>
                    <a:pt x="40921" y="104469"/>
                  </a:cubicBezTo>
                  <a:cubicBezTo>
                    <a:pt x="44024" y="105753"/>
                    <a:pt x="44559" y="111316"/>
                    <a:pt x="43863" y="113295"/>
                  </a:cubicBezTo>
                  <a:cubicBezTo>
                    <a:pt x="43489" y="114312"/>
                    <a:pt x="43435" y="120196"/>
                    <a:pt x="43489" y="124582"/>
                  </a:cubicBezTo>
                  <a:cubicBezTo>
                    <a:pt x="44131" y="124475"/>
                    <a:pt x="44719" y="124368"/>
                    <a:pt x="45254" y="124208"/>
                  </a:cubicBezTo>
                  <a:cubicBezTo>
                    <a:pt x="50175" y="123031"/>
                    <a:pt x="55417" y="124101"/>
                    <a:pt x="64671" y="123459"/>
                  </a:cubicBezTo>
                  <a:cubicBezTo>
                    <a:pt x="73925" y="122817"/>
                    <a:pt x="88903" y="120838"/>
                    <a:pt x="94627" y="122228"/>
                  </a:cubicBezTo>
                  <a:cubicBezTo>
                    <a:pt x="100350" y="123619"/>
                    <a:pt x="97783" y="126936"/>
                    <a:pt x="100083" y="129182"/>
                  </a:cubicBezTo>
                  <a:cubicBezTo>
                    <a:pt x="102383" y="131375"/>
                    <a:pt x="112867" y="127952"/>
                    <a:pt x="116184" y="126561"/>
                  </a:cubicBezTo>
                  <a:cubicBezTo>
                    <a:pt x="119500" y="125170"/>
                    <a:pt x="116077" y="120945"/>
                    <a:pt x="119447" y="120303"/>
                  </a:cubicBezTo>
                  <a:cubicBezTo>
                    <a:pt x="122549" y="119768"/>
                    <a:pt x="124849" y="118965"/>
                    <a:pt x="125652" y="116612"/>
                  </a:cubicBezTo>
                  <a:cubicBezTo>
                    <a:pt x="123459" y="111423"/>
                    <a:pt x="122014" y="106234"/>
                    <a:pt x="120891" y="102169"/>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2" name="Frihandsfigur: Form 391">
              <a:extLst>
                <a:ext uri="{FF2B5EF4-FFF2-40B4-BE49-F238E27FC236}">
                  <a16:creationId xmlns:a16="http://schemas.microsoft.com/office/drawing/2014/main" id="{5B742677-086C-C2CF-3610-7DDB48C72E87}"/>
                </a:ext>
              </a:extLst>
            </p:cNvPr>
            <p:cNvSpPr/>
            <p:nvPr/>
          </p:nvSpPr>
          <p:spPr>
            <a:xfrm>
              <a:off x="4832917" y="3856714"/>
              <a:ext cx="396586" cy="628415"/>
            </a:xfrm>
            <a:custGeom>
              <a:avLst/>
              <a:gdLst>
                <a:gd name="connsiteX0" fmla="*/ 392361 w 396586"/>
                <a:gd name="connsiteY0" fmla="*/ 322390 h 628415"/>
                <a:gd name="connsiteX1" fmla="*/ 390435 w 396586"/>
                <a:gd name="connsiteY1" fmla="*/ 300298 h 628415"/>
                <a:gd name="connsiteX2" fmla="*/ 381128 w 396586"/>
                <a:gd name="connsiteY2" fmla="*/ 259484 h 628415"/>
                <a:gd name="connsiteX3" fmla="*/ 378721 w 396586"/>
                <a:gd name="connsiteY3" fmla="*/ 222200 h 628415"/>
                <a:gd name="connsiteX4" fmla="*/ 380379 w 396586"/>
                <a:gd name="connsiteY4" fmla="*/ 190854 h 628415"/>
                <a:gd name="connsiteX5" fmla="*/ 382251 w 396586"/>
                <a:gd name="connsiteY5" fmla="*/ 160417 h 628415"/>
                <a:gd name="connsiteX6" fmla="*/ 383909 w 396586"/>
                <a:gd name="connsiteY6" fmla="*/ 130194 h 628415"/>
                <a:gd name="connsiteX7" fmla="*/ 377597 w 396586"/>
                <a:gd name="connsiteY7" fmla="*/ 99972 h 628415"/>
                <a:gd name="connsiteX8" fmla="*/ 378507 w 396586"/>
                <a:gd name="connsiteY8" fmla="*/ 65095 h 628415"/>
                <a:gd name="connsiteX9" fmla="*/ 388777 w 396586"/>
                <a:gd name="connsiteY9" fmla="*/ 43324 h 628415"/>
                <a:gd name="connsiteX10" fmla="*/ 389686 w 396586"/>
                <a:gd name="connsiteY10" fmla="*/ 29951 h 628415"/>
                <a:gd name="connsiteX11" fmla="*/ 380218 w 396586"/>
                <a:gd name="connsiteY11" fmla="*/ 29095 h 628415"/>
                <a:gd name="connsiteX12" fmla="*/ 365455 w 396586"/>
                <a:gd name="connsiteY12" fmla="*/ 31984 h 628415"/>
                <a:gd name="connsiteX13" fmla="*/ 340581 w 396586"/>
                <a:gd name="connsiteY13" fmla="*/ 32840 h 628415"/>
                <a:gd name="connsiteX14" fmla="*/ 328920 w 396586"/>
                <a:gd name="connsiteY14" fmla="*/ 25030 h 628415"/>
                <a:gd name="connsiteX15" fmla="*/ 321431 w 396586"/>
                <a:gd name="connsiteY15" fmla="*/ 18236 h 628415"/>
                <a:gd name="connsiteX16" fmla="*/ 307630 w 396586"/>
                <a:gd name="connsiteY16" fmla="*/ 12406 h 628415"/>
                <a:gd name="connsiteX17" fmla="*/ 272754 w 396586"/>
                <a:gd name="connsiteY17" fmla="*/ 3205 h 628415"/>
                <a:gd name="connsiteX18" fmla="*/ 247720 w 396586"/>
                <a:gd name="connsiteY18" fmla="*/ 3205 h 628415"/>
                <a:gd name="connsiteX19" fmla="*/ 231726 w 396586"/>
                <a:gd name="connsiteY19" fmla="*/ 20055 h 628415"/>
                <a:gd name="connsiteX20" fmla="*/ 222953 w 396586"/>
                <a:gd name="connsiteY20" fmla="*/ 40382 h 628415"/>
                <a:gd name="connsiteX21" fmla="*/ 205408 w 396586"/>
                <a:gd name="connsiteY21" fmla="*/ 63330 h 628415"/>
                <a:gd name="connsiteX22" fmla="*/ 194442 w 396586"/>
                <a:gd name="connsiteY22" fmla="*/ 84352 h 628415"/>
                <a:gd name="connsiteX23" fmla="*/ 183851 w 396586"/>
                <a:gd name="connsiteY23" fmla="*/ 113558 h 628415"/>
                <a:gd name="connsiteX24" fmla="*/ 163417 w 396586"/>
                <a:gd name="connsiteY24" fmla="*/ 122064 h 628415"/>
                <a:gd name="connsiteX25" fmla="*/ 143464 w 396586"/>
                <a:gd name="connsiteY25" fmla="*/ 114682 h 628415"/>
                <a:gd name="connsiteX26" fmla="*/ 134692 w 396586"/>
                <a:gd name="connsiteY26" fmla="*/ 116982 h 628415"/>
                <a:gd name="connsiteX27" fmla="*/ 122603 w 396586"/>
                <a:gd name="connsiteY27" fmla="*/ 125594 h 628415"/>
                <a:gd name="connsiteX28" fmla="*/ 95750 w 396586"/>
                <a:gd name="connsiteY28" fmla="*/ 144744 h 628415"/>
                <a:gd name="connsiteX29" fmla="*/ 57664 w 396586"/>
                <a:gd name="connsiteY29" fmla="*/ 143995 h 628415"/>
                <a:gd name="connsiteX30" fmla="*/ 31827 w 396586"/>
                <a:gd name="connsiteY30" fmla="*/ 130034 h 628415"/>
                <a:gd name="connsiteX31" fmla="*/ 23108 w 396586"/>
                <a:gd name="connsiteY31" fmla="*/ 132067 h 628415"/>
                <a:gd name="connsiteX32" fmla="*/ 15299 w 396586"/>
                <a:gd name="connsiteY32" fmla="*/ 132227 h 628415"/>
                <a:gd name="connsiteX33" fmla="*/ 5777 w 396586"/>
                <a:gd name="connsiteY33" fmla="*/ 144691 h 628415"/>
                <a:gd name="connsiteX34" fmla="*/ 5189 w 396586"/>
                <a:gd name="connsiteY34" fmla="*/ 152393 h 628415"/>
                <a:gd name="connsiteX35" fmla="*/ 3637 w 396586"/>
                <a:gd name="connsiteY35" fmla="*/ 157261 h 628415"/>
                <a:gd name="connsiteX36" fmla="*/ 1979 w 396586"/>
                <a:gd name="connsiteY36" fmla="*/ 162717 h 628415"/>
                <a:gd name="connsiteX37" fmla="*/ 3370 w 396586"/>
                <a:gd name="connsiteY37" fmla="*/ 169243 h 628415"/>
                <a:gd name="connsiteX38" fmla="*/ 2407 w 396586"/>
                <a:gd name="connsiteY38" fmla="*/ 188554 h 628415"/>
                <a:gd name="connsiteX39" fmla="*/ 1284 w 396586"/>
                <a:gd name="connsiteY39" fmla="*/ 204815 h 628415"/>
                <a:gd name="connsiteX40" fmla="*/ 0 w 396586"/>
                <a:gd name="connsiteY40" fmla="*/ 208132 h 628415"/>
                <a:gd name="connsiteX41" fmla="*/ 6633 w 396586"/>
                <a:gd name="connsiteY41" fmla="*/ 210699 h 628415"/>
                <a:gd name="connsiteX42" fmla="*/ 18348 w 396586"/>
                <a:gd name="connsiteY42" fmla="*/ 208453 h 628415"/>
                <a:gd name="connsiteX43" fmla="*/ 32951 w 396586"/>
                <a:gd name="connsiteY43" fmla="*/ 203638 h 628415"/>
                <a:gd name="connsiteX44" fmla="*/ 42526 w 396586"/>
                <a:gd name="connsiteY44" fmla="*/ 200750 h 628415"/>
                <a:gd name="connsiteX45" fmla="*/ 47982 w 396586"/>
                <a:gd name="connsiteY45" fmla="*/ 198557 h 628415"/>
                <a:gd name="connsiteX46" fmla="*/ 60285 w 396586"/>
                <a:gd name="connsiteY46" fmla="*/ 194759 h 628415"/>
                <a:gd name="connsiteX47" fmla="*/ 60446 w 396586"/>
                <a:gd name="connsiteY47" fmla="*/ 194759 h 628415"/>
                <a:gd name="connsiteX48" fmla="*/ 66276 w 396586"/>
                <a:gd name="connsiteY48" fmla="*/ 199306 h 628415"/>
                <a:gd name="connsiteX49" fmla="*/ 67078 w 396586"/>
                <a:gd name="connsiteY49" fmla="*/ 200750 h 628415"/>
                <a:gd name="connsiteX50" fmla="*/ 79542 w 396586"/>
                <a:gd name="connsiteY50" fmla="*/ 214658 h 628415"/>
                <a:gd name="connsiteX51" fmla="*/ 83393 w 396586"/>
                <a:gd name="connsiteY51" fmla="*/ 219846 h 628415"/>
                <a:gd name="connsiteX52" fmla="*/ 89545 w 396586"/>
                <a:gd name="connsiteY52" fmla="*/ 225623 h 628415"/>
                <a:gd name="connsiteX53" fmla="*/ 114686 w 396586"/>
                <a:gd name="connsiteY53" fmla="*/ 237980 h 628415"/>
                <a:gd name="connsiteX54" fmla="*/ 130947 w 396586"/>
                <a:gd name="connsiteY54" fmla="*/ 248571 h 628415"/>
                <a:gd name="connsiteX55" fmla="*/ 134210 w 396586"/>
                <a:gd name="connsiteY55" fmla="*/ 250925 h 628415"/>
                <a:gd name="connsiteX56" fmla="*/ 158335 w 396586"/>
                <a:gd name="connsiteY56" fmla="*/ 267026 h 628415"/>
                <a:gd name="connsiteX57" fmla="*/ 160903 w 396586"/>
                <a:gd name="connsiteY57" fmla="*/ 268524 h 628415"/>
                <a:gd name="connsiteX58" fmla="*/ 195940 w 396586"/>
                <a:gd name="connsiteY58" fmla="*/ 286443 h 628415"/>
                <a:gd name="connsiteX59" fmla="*/ 207227 w 396586"/>
                <a:gd name="connsiteY59" fmla="*/ 290937 h 628415"/>
                <a:gd name="connsiteX60" fmla="*/ 234400 w 396586"/>
                <a:gd name="connsiteY60" fmla="*/ 301368 h 628415"/>
                <a:gd name="connsiteX61" fmla="*/ 219102 w 396586"/>
                <a:gd name="connsiteY61" fmla="*/ 334265 h 628415"/>
                <a:gd name="connsiteX62" fmla="*/ 198614 w 396586"/>
                <a:gd name="connsiteY62" fmla="*/ 378395 h 628415"/>
                <a:gd name="connsiteX63" fmla="*/ 195458 w 396586"/>
                <a:gd name="connsiteY63" fmla="*/ 405516 h 628415"/>
                <a:gd name="connsiteX64" fmla="*/ 205033 w 396586"/>
                <a:gd name="connsiteY64" fmla="*/ 405516 h 628415"/>
                <a:gd name="connsiteX65" fmla="*/ 205836 w 396586"/>
                <a:gd name="connsiteY65" fmla="*/ 406265 h 628415"/>
                <a:gd name="connsiteX66" fmla="*/ 206906 w 396586"/>
                <a:gd name="connsiteY66" fmla="*/ 422740 h 628415"/>
                <a:gd name="connsiteX67" fmla="*/ 211987 w 396586"/>
                <a:gd name="connsiteY67" fmla="*/ 423328 h 628415"/>
                <a:gd name="connsiteX68" fmla="*/ 212736 w 396586"/>
                <a:gd name="connsiteY68" fmla="*/ 424238 h 628415"/>
                <a:gd name="connsiteX69" fmla="*/ 211238 w 396586"/>
                <a:gd name="connsiteY69" fmla="*/ 437290 h 628415"/>
                <a:gd name="connsiteX70" fmla="*/ 209099 w 396586"/>
                <a:gd name="connsiteY70" fmla="*/ 448256 h 628415"/>
                <a:gd name="connsiteX71" fmla="*/ 208724 w 396586"/>
                <a:gd name="connsiteY71" fmla="*/ 448790 h 628415"/>
                <a:gd name="connsiteX72" fmla="*/ 208082 w 396586"/>
                <a:gd name="connsiteY72" fmla="*/ 448897 h 628415"/>
                <a:gd name="connsiteX73" fmla="*/ 194014 w 396586"/>
                <a:gd name="connsiteY73" fmla="*/ 445848 h 628415"/>
                <a:gd name="connsiteX74" fmla="*/ 192730 w 396586"/>
                <a:gd name="connsiteY74" fmla="*/ 473664 h 628415"/>
                <a:gd name="connsiteX75" fmla="*/ 209045 w 396586"/>
                <a:gd name="connsiteY75" fmla="*/ 476927 h 628415"/>
                <a:gd name="connsiteX76" fmla="*/ 224130 w 396586"/>
                <a:gd name="connsiteY76" fmla="*/ 478746 h 628415"/>
                <a:gd name="connsiteX77" fmla="*/ 224665 w 396586"/>
                <a:gd name="connsiteY77" fmla="*/ 479120 h 628415"/>
                <a:gd name="connsiteX78" fmla="*/ 224772 w 396586"/>
                <a:gd name="connsiteY78" fmla="*/ 479762 h 628415"/>
                <a:gd name="connsiteX79" fmla="*/ 224076 w 396586"/>
                <a:gd name="connsiteY79" fmla="*/ 485914 h 628415"/>
                <a:gd name="connsiteX80" fmla="*/ 226216 w 396586"/>
                <a:gd name="connsiteY80" fmla="*/ 490674 h 628415"/>
                <a:gd name="connsiteX81" fmla="*/ 225949 w 396586"/>
                <a:gd name="connsiteY81" fmla="*/ 491798 h 628415"/>
                <a:gd name="connsiteX82" fmla="*/ 216267 w 396586"/>
                <a:gd name="connsiteY82" fmla="*/ 498163 h 628415"/>
                <a:gd name="connsiteX83" fmla="*/ 221723 w 396586"/>
                <a:gd name="connsiteY83" fmla="*/ 525604 h 628415"/>
                <a:gd name="connsiteX84" fmla="*/ 218139 w 396586"/>
                <a:gd name="connsiteY84" fmla="*/ 528707 h 628415"/>
                <a:gd name="connsiteX85" fmla="*/ 215839 w 396586"/>
                <a:gd name="connsiteY85" fmla="*/ 529991 h 628415"/>
                <a:gd name="connsiteX86" fmla="*/ 215518 w 396586"/>
                <a:gd name="connsiteY86" fmla="*/ 530686 h 628415"/>
                <a:gd name="connsiteX87" fmla="*/ 212790 w 396586"/>
                <a:gd name="connsiteY87" fmla="*/ 535340 h 628415"/>
                <a:gd name="connsiteX88" fmla="*/ 213004 w 396586"/>
                <a:gd name="connsiteY88" fmla="*/ 535714 h 628415"/>
                <a:gd name="connsiteX89" fmla="*/ 216106 w 396586"/>
                <a:gd name="connsiteY89" fmla="*/ 555881 h 628415"/>
                <a:gd name="connsiteX90" fmla="*/ 224504 w 396586"/>
                <a:gd name="connsiteY90" fmla="*/ 565723 h 628415"/>
                <a:gd name="connsiteX91" fmla="*/ 229693 w 396586"/>
                <a:gd name="connsiteY91" fmla="*/ 571554 h 628415"/>
                <a:gd name="connsiteX92" fmla="*/ 225253 w 396586"/>
                <a:gd name="connsiteY92" fmla="*/ 588190 h 628415"/>
                <a:gd name="connsiteX93" fmla="*/ 221616 w 396586"/>
                <a:gd name="connsiteY93" fmla="*/ 599423 h 628415"/>
                <a:gd name="connsiteX94" fmla="*/ 221830 w 396586"/>
                <a:gd name="connsiteY94" fmla="*/ 599423 h 628415"/>
                <a:gd name="connsiteX95" fmla="*/ 313354 w 396586"/>
                <a:gd name="connsiteY95" fmla="*/ 623494 h 628415"/>
                <a:gd name="connsiteX96" fmla="*/ 313782 w 396586"/>
                <a:gd name="connsiteY96" fmla="*/ 623762 h 628415"/>
                <a:gd name="connsiteX97" fmla="*/ 316456 w 396586"/>
                <a:gd name="connsiteY97" fmla="*/ 626971 h 628415"/>
                <a:gd name="connsiteX98" fmla="*/ 320361 w 396586"/>
                <a:gd name="connsiteY98" fmla="*/ 625634 h 628415"/>
                <a:gd name="connsiteX99" fmla="*/ 321164 w 396586"/>
                <a:gd name="connsiteY99" fmla="*/ 625794 h 628415"/>
                <a:gd name="connsiteX100" fmla="*/ 323999 w 396586"/>
                <a:gd name="connsiteY100" fmla="*/ 628148 h 628415"/>
                <a:gd name="connsiteX101" fmla="*/ 326406 w 396586"/>
                <a:gd name="connsiteY101" fmla="*/ 625045 h 628415"/>
                <a:gd name="connsiteX102" fmla="*/ 327155 w 396586"/>
                <a:gd name="connsiteY102" fmla="*/ 624724 h 628415"/>
                <a:gd name="connsiteX103" fmla="*/ 327797 w 396586"/>
                <a:gd name="connsiteY103" fmla="*/ 625152 h 628415"/>
                <a:gd name="connsiteX104" fmla="*/ 329455 w 396586"/>
                <a:gd name="connsiteY104" fmla="*/ 628415 h 628415"/>
                <a:gd name="connsiteX105" fmla="*/ 332825 w 396586"/>
                <a:gd name="connsiteY105" fmla="*/ 627987 h 628415"/>
                <a:gd name="connsiteX106" fmla="*/ 333413 w 396586"/>
                <a:gd name="connsiteY106" fmla="*/ 623601 h 628415"/>
                <a:gd name="connsiteX107" fmla="*/ 334216 w 396586"/>
                <a:gd name="connsiteY107" fmla="*/ 622906 h 628415"/>
                <a:gd name="connsiteX108" fmla="*/ 337586 w 396586"/>
                <a:gd name="connsiteY108" fmla="*/ 622906 h 628415"/>
                <a:gd name="connsiteX109" fmla="*/ 342614 w 396586"/>
                <a:gd name="connsiteY109" fmla="*/ 595464 h 628415"/>
                <a:gd name="connsiteX110" fmla="*/ 343523 w 396586"/>
                <a:gd name="connsiteY110" fmla="*/ 594823 h 628415"/>
                <a:gd name="connsiteX111" fmla="*/ 347375 w 396586"/>
                <a:gd name="connsiteY111" fmla="*/ 594234 h 628415"/>
                <a:gd name="connsiteX112" fmla="*/ 350531 w 396586"/>
                <a:gd name="connsiteY112" fmla="*/ 592362 h 628415"/>
                <a:gd name="connsiteX113" fmla="*/ 351333 w 396586"/>
                <a:gd name="connsiteY113" fmla="*/ 592148 h 628415"/>
                <a:gd name="connsiteX114" fmla="*/ 358554 w 396586"/>
                <a:gd name="connsiteY114" fmla="*/ 593485 h 628415"/>
                <a:gd name="connsiteX115" fmla="*/ 363369 w 396586"/>
                <a:gd name="connsiteY115" fmla="*/ 594020 h 628415"/>
                <a:gd name="connsiteX116" fmla="*/ 361282 w 396586"/>
                <a:gd name="connsiteY116" fmla="*/ 584873 h 628415"/>
                <a:gd name="connsiteX117" fmla="*/ 361443 w 396586"/>
                <a:gd name="connsiteY117" fmla="*/ 572838 h 628415"/>
                <a:gd name="connsiteX118" fmla="*/ 363690 w 396586"/>
                <a:gd name="connsiteY118" fmla="*/ 558716 h 628415"/>
                <a:gd name="connsiteX119" fmla="*/ 367969 w 396586"/>
                <a:gd name="connsiteY119" fmla="*/ 546306 h 628415"/>
                <a:gd name="connsiteX120" fmla="*/ 370376 w 396586"/>
                <a:gd name="connsiteY120" fmla="*/ 532558 h 628415"/>
                <a:gd name="connsiteX121" fmla="*/ 374816 w 396586"/>
                <a:gd name="connsiteY121" fmla="*/ 519934 h 628415"/>
                <a:gd name="connsiteX122" fmla="*/ 379470 w 396586"/>
                <a:gd name="connsiteY122" fmla="*/ 503780 h 628415"/>
                <a:gd name="connsiteX123" fmla="*/ 383374 w 396586"/>
                <a:gd name="connsiteY123" fmla="*/ 490246 h 628415"/>
                <a:gd name="connsiteX124" fmla="*/ 389633 w 396586"/>
                <a:gd name="connsiteY124" fmla="*/ 475376 h 628415"/>
                <a:gd name="connsiteX125" fmla="*/ 394233 w 396586"/>
                <a:gd name="connsiteY125" fmla="*/ 451305 h 628415"/>
                <a:gd name="connsiteX126" fmla="*/ 396587 w 396586"/>
                <a:gd name="connsiteY126" fmla="*/ 427822 h 628415"/>
                <a:gd name="connsiteX127" fmla="*/ 394340 w 396586"/>
                <a:gd name="connsiteY127" fmla="*/ 402627 h 628415"/>
                <a:gd name="connsiteX128" fmla="*/ 395998 w 396586"/>
                <a:gd name="connsiteY128" fmla="*/ 391661 h 628415"/>
                <a:gd name="connsiteX129" fmla="*/ 393912 w 396586"/>
                <a:gd name="connsiteY129" fmla="*/ 376898 h 628415"/>
                <a:gd name="connsiteX130" fmla="*/ 395570 w 396586"/>
                <a:gd name="connsiteY130" fmla="*/ 357587 h 628415"/>
                <a:gd name="connsiteX131" fmla="*/ 395570 w 396586"/>
                <a:gd name="connsiteY131" fmla="*/ 337260 h 628415"/>
                <a:gd name="connsiteX132" fmla="*/ 392094 w 396586"/>
                <a:gd name="connsiteY132" fmla="*/ 322229 h 62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96586" h="628415">
                  <a:moveTo>
                    <a:pt x="392361" y="322390"/>
                  </a:moveTo>
                  <a:cubicBezTo>
                    <a:pt x="390810" y="317522"/>
                    <a:pt x="392628" y="312922"/>
                    <a:pt x="390435" y="300298"/>
                  </a:cubicBezTo>
                  <a:cubicBezTo>
                    <a:pt x="388028" y="286550"/>
                    <a:pt x="384658" y="269166"/>
                    <a:pt x="381128" y="259484"/>
                  </a:cubicBezTo>
                  <a:cubicBezTo>
                    <a:pt x="377597" y="249855"/>
                    <a:pt x="378346" y="231454"/>
                    <a:pt x="378721" y="222200"/>
                  </a:cubicBezTo>
                  <a:cubicBezTo>
                    <a:pt x="379095" y="212946"/>
                    <a:pt x="380218" y="198289"/>
                    <a:pt x="380379" y="190854"/>
                  </a:cubicBezTo>
                  <a:cubicBezTo>
                    <a:pt x="380539" y="183419"/>
                    <a:pt x="383160" y="169725"/>
                    <a:pt x="382251" y="160417"/>
                  </a:cubicBezTo>
                  <a:cubicBezTo>
                    <a:pt x="381342" y="151163"/>
                    <a:pt x="383374" y="139074"/>
                    <a:pt x="383909" y="130194"/>
                  </a:cubicBezTo>
                  <a:cubicBezTo>
                    <a:pt x="384444" y="121315"/>
                    <a:pt x="383160" y="116126"/>
                    <a:pt x="377597" y="99972"/>
                  </a:cubicBezTo>
                  <a:cubicBezTo>
                    <a:pt x="372034" y="83817"/>
                    <a:pt x="376100" y="74028"/>
                    <a:pt x="378507" y="65095"/>
                  </a:cubicBezTo>
                  <a:cubicBezTo>
                    <a:pt x="380914" y="56215"/>
                    <a:pt x="387012" y="47924"/>
                    <a:pt x="388777" y="43324"/>
                  </a:cubicBezTo>
                  <a:cubicBezTo>
                    <a:pt x="390542" y="38670"/>
                    <a:pt x="390810" y="31342"/>
                    <a:pt x="389686" y="29951"/>
                  </a:cubicBezTo>
                  <a:cubicBezTo>
                    <a:pt x="388563" y="28560"/>
                    <a:pt x="385675" y="29042"/>
                    <a:pt x="380218" y="29095"/>
                  </a:cubicBezTo>
                  <a:cubicBezTo>
                    <a:pt x="374762" y="29202"/>
                    <a:pt x="370001" y="31395"/>
                    <a:pt x="365455" y="31984"/>
                  </a:cubicBezTo>
                  <a:cubicBezTo>
                    <a:pt x="360908" y="32519"/>
                    <a:pt x="347909" y="32840"/>
                    <a:pt x="340581" y="32840"/>
                  </a:cubicBezTo>
                  <a:cubicBezTo>
                    <a:pt x="333253" y="32840"/>
                    <a:pt x="329348" y="28186"/>
                    <a:pt x="328920" y="25030"/>
                  </a:cubicBezTo>
                  <a:cubicBezTo>
                    <a:pt x="328438" y="21874"/>
                    <a:pt x="325603" y="20751"/>
                    <a:pt x="321431" y="18236"/>
                  </a:cubicBezTo>
                  <a:cubicBezTo>
                    <a:pt x="317259" y="15722"/>
                    <a:pt x="315387" y="8875"/>
                    <a:pt x="307630" y="12406"/>
                  </a:cubicBezTo>
                  <a:cubicBezTo>
                    <a:pt x="299821" y="15936"/>
                    <a:pt x="285164" y="8340"/>
                    <a:pt x="272754" y="3205"/>
                  </a:cubicBezTo>
                  <a:cubicBezTo>
                    <a:pt x="260344" y="-1930"/>
                    <a:pt x="252855" y="-111"/>
                    <a:pt x="247720" y="3205"/>
                  </a:cubicBezTo>
                  <a:cubicBezTo>
                    <a:pt x="242585" y="6522"/>
                    <a:pt x="236165" y="12085"/>
                    <a:pt x="231726" y="20055"/>
                  </a:cubicBezTo>
                  <a:cubicBezTo>
                    <a:pt x="227286" y="27972"/>
                    <a:pt x="227286" y="32840"/>
                    <a:pt x="222953" y="40382"/>
                  </a:cubicBezTo>
                  <a:cubicBezTo>
                    <a:pt x="218620" y="47871"/>
                    <a:pt x="209206" y="58997"/>
                    <a:pt x="205408" y="63330"/>
                  </a:cubicBezTo>
                  <a:cubicBezTo>
                    <a:pt x="201663" y="67663"/>
                    <a:pt x="196903" y="76810"/>
                    <a:pt x="194442" y="84352"/>
                  </a:cubicBezTo>
                  <a:cubicBezTo>
                    <a:pt x="191928" y="91841"/>
                    <a:pt x="186097" y="108156"/>
                    <a:pt x="183851" y="113558"/>
                  </a:cubicBezTo>
                  <a:cubicBezTo>
                    <a:pt x="181604" y="118961"/>
                    <a:pt x="171601" y="122759"/>
                    <a:pt x="163417" y="122064"/>
                  </a:cubicBezTo>
                  <a:cubicBezTo>
                    <a:pt x="155233" y="121368"/>
                    <a:pt x="149349" y="115431"/>
                    <a:pt x="143464" y="114682"/>
                  </a:cubicBezTo>
                  <a:cubicBezTo>
                    <a:pt x="137527" y="113933"/>
                    <a:pt x="138436" y="116233"/>
                    <a:pt x="134692" y="116982"/>
                  </a:cubicBezTo>
                  <a:cubicBezTo>
                    <a:pt x="130947" y="117731"/>
                    <a:pt x="128166" y="119977"/>
                    <a:pt x="122603" y="125594"/>
                  </a:cubicBezTo>
                  <a:cubicBezTo>
                    <a:pt x="117040" y="131211"/>
                    <a:pt x="104630" y="140572"/>
                    <a:pt x="95750" y="144744"/>
                  </a:cubicBezTo>
                  <a:cubicBezTo>
                    <a:pt x="86870" y="148916"/>
                    <a:pt x="68790" y="146295"/>
                    <a:pt x="57664" y="143995"/>
                  </a:cubicBezTo>
                  <a:cubicBezTo>
                    <a:pt x="46538" y="141695"/>
                    <a:pt x="37230" y="131906"/>
                    <a:pt x="31827" y="130034"/>
                  </a:cubicBezTo>
                  <a:cubicBezTo>
                    <a:pt x="26425" y="128162"/>
                    <a:pt x="25569" y="131264"/>
                    <a:pt x="23108" y="132067"/>
                  </a:cubicBezTo>
                  <a:cubicBezTo>
                    <a:pt x="20648" y="132869"/>
                    <a:pt x="18562" y="130462"/>
                    <a:pt x="15299" y="132227"/>
                  </a:cubicBezTo>
                  <a:cubicBezTo>
                    <a:pt x="11982" y="134046"/>
                    <a:pt x="7007" y="139555"/>
                    <a:pt x="5777" y="144691"/>
                  </a:cubicBezTo>
                  <a:cubicBezTo>
                    <a:pt x="5028" y="147900"/>
                    <a:pt x="4172" y="150682"/>
                    <a:pt x="5189" y="152393"/>
                  </a:cubicBezTo>
                  <a:cubicBezTo>
                    <a:pt x="6205" y="154105"/>
                    <a:pt x="4707" y="156191"/>
                    <a:pt x="3637" y="157261"/>
                  </a:cubicBezTo>
                  <a:cubicBezTo>
                    <a:pt x="2568" y="158331"/>
                    <a:pt x="1551" y="160096"/>
                    <a:pt x="1979" y="162717"/>
                  </a:cubicBezTo>
                  <a:cubicBezTo>
                    <a:pt x="2407" y="165338"/>
                    <a:pt x="5991" y="166034"/>
                    <a:pt x="3370" y="169243"/>
                  </a:cubicBezTo>
                  <a:cubicBezTo>
                    <a:pt x="749" y="172453"/>
                    <a:pt x="3210" y="183846"/>
                    <a:pt x="2407" y="188554"/>
                  </a:cubicBezTo>
                  <a:cubicBezTo>
                    <a:pt x="1551" y="193261"/>
                    <a:pt x="3370" y="200536"/>
                    <a:pt x="1284" y="204815"/>
                  </a:cubicBezTo>
                  <a:cubicBezTo>
                    <a:pt x="802" y="205778"/>
                    <a:pt x="428" y="206901"/>
                    <a:pt x="0" y="208132"/>
                  </a:cubicBezTo>
                  <a:cubicBezTo>
                    <a:pt x="2086" y="208720"/>
                    <a:pt x="4868" y="209629"/>
                    <a:pt x="6633" y="210699"/>
                  </a:cubicBezTo>
                  <a:cubicBezTo>
                    <a:pt x="9254" y="212304"/>
                    <a:pt x="11875" y="211555"/>
                    <a:pt x="18348" y="208453"/>
                  </a:cubicBezTo>
                  <a:cubicBezTo>
                    <a:pt x="22199" y="206634"/>
                    <a:pt x="27655" y="205083"/>
                    <a:pt x="32951" y="203638"/>
                  </a:cubicBezTo>
                  <a:cubicBezTo>
                    <a:pt x="36535" y="202622"/>
                    <a:pt x="39905" y="201713"/>
                    <a:pt x="42526" y="200750"/>
                  </a:cubicBezTo>
                  <a:cubicBezTo>
                    <a:pt x="44345" y="200054"/>
                    <a:pt x="46217" y="199306"/>
                    <a:pt x="47982" y="198557"/>
                  </a:cubicBezTo>
                  <a:cubicBezTo>
                    <a:pt x="52636" y="196631"/>
                    <a:pt x="57022" y="194812"/>
                    <a:pt x="60285" y="194759"/>
                  </a:cubicBezTo>
                  <a:cubicBezTo>
                    <a:pt x="60339" y="194759"/>
                    <a:pt x="60392" y="194759"/>
                    <a:pt x="60446" y="194759"/>
                  </a:cubicBezTo>
                  <a:cubicBezTo>
                    <a:pt x="64136" y="194759"/>
                    <a:pt x="65367" y="197380"/>
                    <a:pt x="66276" y="199306"/>
                  </a:cubicBezTo>
                  <a:cubicBezTo>
                    <a:pt x="66544" y="199894"/>
                    <a:pt x="66811" y="200429"/>
                    <a:pt x="67078" y="200750"/>
                  </a:cubicBezTo>
                  <a:cubicBezTo>
                    <a:pt x="68255" y="202355"/>
                    <a:pt x="74781" y="209950"/>
                    <a:pt x="79542" y="214658"/>
                  </a:cubicBezTo>
                  <a:cubicBezTo>
                    <a:pt x="81414" y="216530"/>
                    <a:pt x="82484" y="218295"/>
                    <a:pt x="83393" y="219846"/>
                  </a:cubicBezTo>
                  <a:cubicBezTo>
                    <a:pt x="84838" y="222253"/>
                    <a:pt x="86015" y="224179"/>
                    <a:pt x="89545" y="225623"/>
                  </a:cubicBezTo>
                  <a:cubicBezTo>
                    <a:pt x="96766" y="228565"/>
                    <a:pt x="106181" y="233166"/>
                    <a:pt x="114686" y="237980"/>
                  </a:cubicBezTo>
                  <a:cubicBezTo>
                    <a:pt x="122549" y="242473"/>
                    <a:pt x="126080" y="245041"/>
                    <a:pt x="130947" y="248571"/>
                  </a:cubicBezTo>
                  <a:cubicBezTo>
                    <a:pt x="131964" y="249320"/>
                    <a:pt x="133034" y="250069"/>
                    <a:pt x="134210" y="250925"/>
                  </a:cubicBezTo>
                  <a:cubicBezTo>
                    <a:pt x="141753" y="256328"/>
                    <a:pt x="152719" y="263763"/>
                    <a:pt x="158335" y="267026"/>
                  </a:cubicBezTo>
                  <a:cubicBezTo>
                    <a:pt x="159084" y="267454"/>
                    <a:pt x="159940" y="267935"/>
                    <a:pt x="160903" y="268524"/>
                  </a:cubicBezTo>
                  <a:cubicBezTo>
                    <a:pt x="168231" y="272803"/>
                    <a:pt x="181818" y="280827"/>
                    <a:pt x="195940" y="286443"/>
                  </a:cubicBezTo>
                  <a:cubicBezTo>
                    <a:pt x="200005" y="288048"/>
                    <a:pt x="203750" y="289546"/>
                    <a:pt x="207227" y="290937"/>
                  </a:cubicBezTo>
                  <a:cubicBezTo>
                    <a:pt x="217443" y="295056"/>
                    <a:pt x="225574" y="298265"/>
                    <a:pt x="234400" y="301368"/>
                  </a:cubicBezTo>
                  <a:cubicBezTo>
                    <a:pt x="232421" y="305647"/>
                    <a:pt x="222097" y="327739"/>
                    <a:pt x="219102" y="334265"/>
                  </a:cubicBezTo>
                  <a:cubicBezTo>
                    <a:pt x="215197" y="342717"/>
                    <a:pt x="202198" y="370800"/>
                    <a:pt x="198614" y="378395"/>
                  </a:cubicBezTo>
                  <a:cubicBezTo>
                    <a:pt x="195458" y="385082"/>
                    <a:pt x="195405" y="401664"/>
                    <a:pt x="195458" y="405516"/>
                  </a:cubicBezTo>
                  <a:lnTo>
                    <a:pt x="205033" y="405516"/>
                  </a:lnTo>
                  <a:cubicBezTo>
                    <a:pt x="205461" y="405516"/>
                    <a:pt x="205836" y="405837"/>
                    <a:pt x="205836" y="406265"/>
                  </a:cubicBezTo>
                  <a:lnTo>
                    <a:pt x="206906" y="422740"/>
                  </a:lnTo>
                  <a:lnTo>
                    <a:pt x="211987" y="423328"/>
                  </a:lnTo>
                  <a:cubicBezTo>
                    <a:pt x="212415" y="423328"/>
                    <a:pt x="212736" y="423756"/>
                    <a:pt x="212736" y="424238"/>
                  </a:cubicBezTo>
                  <a:cubicBezTo>
                    <a:pt x="212736" y="424612"/>
                    <a:pt x="211880" y="433973"/>
                    <a:pt x="211238" y="437290"/>
                  </a:cubicBezTo>
                  <a:lnTo>
                    <a:pt x="209099" y="448256"/>
                  </a:lnTo>
                  <a:cubicBezTo>
                    <a:pt x="209099" y="448256"/>
                    <a:pt x="208938" y="448683"/>
                    <a:pt x="208724" y="448790"/>
                  </a:cubicBezTo>
                  <a:cubicBezTo>
                    <a:pt x="208564" y="448897"/>
                    <a:pt x="208296" y="448951"/>
                    <a:pt x="208082" y="448897"/>
                  </a:cubicBezTo>
                  <a:lnTo>
                    <a:pt x="194014" y="445848"/>
                  </a:lnTo>
                  <a:lnTo>
                    <a:pt x="192730" y="473664"/>
                  </a:lnTo>
                  <a:cubicBezTo>
                    <a:pt x="195084" y="474306"/>
                    <a:pt x="203696" y="476606"/>
                    <a:pt x="209045" y="476927"/>
                  </a:cubicBezTo>
                  <a:cubicBezTo>
                    <a:pt x="215411" y="477355"/>
                    <a:pt x="224076" y="478746"/>
                    <a:pt x="224130" y="478746"/>
                  </a:cubicBezTo>
                  <a:cubicBezTo>
                    <a:pt x="224344" y="478746"/>
                    <a:pt x="224558" y="478906"/>
                    <a:pt x="224665" y="479120"/>
                  </a:cubicBezTo>
                  <a:cubicBezTo>
                    <a:pt x="224772" y="479334"/>
                    <a:pt x="224825" y="479548"/>
                    <a:pt x="224772" y="479762"/>
                  </a:cubicBezTo>
                  <a:cubicBezTo>
                    <a:pt x="224451" y="480939"/>
                    <a:pt x="223755" y="484362"/>
                    <a:pt x="224076" y="485914"/>
                  </a:cubicBezTo>
                  <a:cubicBezTo>
                    <a:pt x="224451" y="487839"/>
                    <a:pt x="226163" y="490621"/>
                    <a:pt x="226216" y="490674"/>
                  </a:cubicBezTo>
                  <a:cubicBezTo>
                    <a:pt x="226430" y="491049"/>
                    <a:pt x="226323" y="491530"/>
                    <a:pt x="225949" y="491798"/>
                  </a:cubicBezTo>
                  <a:lnTo>
                    <a:pt x="216267" y="498163"/>
                  </a:lnTo>
                  <a:cubicBezTo>
                    <a:pt x="217283" y="502443"/>
                    <a:pt x="222097" y="522502"/>
                    <a:pt x="221723" y="525604"/>
                  </a:cubicBezTo>
                  <a:cubicBezTo>
                    <a:pt x="221402" y="527905"/>
                    <a:pt x="219530" y="528386"/>
                    <a:pt x="218139" y="528707"/>
                  </a:cubicBezTo>
                  <a:cubicBezTo>
                    <a:pt x="216909" y="529028"/>
                    <a:pt x="216160" y="529242"/>
                    <a:pt x="215839" y="529991"/>
                  </a:cubicBezTo>
                  <a:lnTo>
                    <a:pt x="215518" y="530686"/>
                  </a:lnTo>
                  <a:cubicBezTo>
                    <a:pt x="214876" y="532130"/>
                    <a:pt x="214180" y="533789"/>
                    <a:pt x="212790" y="535340"/>
                  </a:cubicBezTo>
                  <a:cubicBezTo>
                    <a:pt x="212897" y="535447"/>
                    <a:pt x="213004" y="535554"/>
                    <a:pt x="213004" y="535714"/>
                  </a:cubicBezTo>
                  <a:cubicBezTo>
                    <a:pt x="213004" y="535875"/>
                    <a:pt x="215357" y="552618"/>
                    <a:pt x="216106" y="555881"/>
                  </a:cubicBezTo>
                  <a:cubicBezTo>
                    <a:pt x="216534" y="557646"/>
                    <a:pt x="221134" y="562300"/>
                    <a:pt x="224504" y="565723"/>
                  </a:cubicBezTo>
                  <a:cubicBezTo>
                    <a:pt x="227553" y="568826"/>
                    <a:pt x="229319" y="570591"/>
                    <a:pt x="229693" y="571554"/>
                  </a:cubicBezTo>
                  <a:cubicBezTo>
                    <a:pt x="230281" y="572891"/>
                    <a:pt x="228837" y="577384"/>
                    <a:pt x="225253" y="588190"/>
                  </a:cubicBezTo>
                  <a:cubicBezTo>
                    <a:pt x="223916" y="592148"/>
                    <a:pt x="222579" y="596160"/>
                    <a:pt x="221616" y="599423"/>
                  </a:cubicBezTo>
                  <a:cubicBezTo>
                    <a:pt x="221669" y="599423"/>
                    <a:pt x="221776" y="599423"/>
                    <a:pt x="221830" y="599423"/>
                  </a:cubicBezTo>
                  <a:lnTo>
                    <a:pt x="313354" y="623494"/>
                  </a:lnTo>
                  <a:cubicBezTo>
                    <a:pt x="313354" y="623494"/>
                    <a:pt x="313675" y="623655"/>
                    <a:pt x="313782" y="623762"/>
                  </a:cubicBezTo>
                  <a:lnTo>
                    <a:pt x="316456" y="626971"/>
                  </a:lnTo>
                  <a:lnTo>
                    <a:pt x="320361" y="625634"/>
                  </a:lnTo>
                  <a:cubicBezTo>
                    <a:pt x="320629" y="625527"/>
                    <a:pt x="320950" y="625634"/>
                    <a:pt x="321164" y="625794"/>
                  </a:cubicBezTo>
                  <a:lnTo>
                    <a:pt x="323999" y="628148"/>
                  </a:lnTo>
                  <a:lnTo>
                    <a:pt x="326406" y="625045"/>
                  </a:lnTo>
                  <a:cubicBezTo>
                    <a:pt x="326406" y="625045"/>
                    <a:pt x="326887" y="624724"/>
                    <a:pt x="327155" y="624724"/>
                  </a:cubicBezTo>
                  <a:cubicBezTo>
                    <a:pt x="327422" y="624724"/>
                    <a:pt x="327690" y="624938"/>
                    <a:pt x="327797" y="625152"/>
                  </a:cubicBezTo>
                  <a:lnTo>
                    <a:pt x="329455" y="628415"/>
                  </a:lnTo>
                  <a:lnTo>
                    <a:pt x="332825" y="627987"/>
                  </a:lnTo>
                  <a:lnTo>
                    <a:pt x="333413" y="623601"/>
                  </a:lnTo>
                  <a:cubicBezTo>
                    <a:pt x="333467" y="623173"/>
                    <a:pt x="333841" y="622906"/>
                    <a:pt x="334216" y="622906"/>
                  </a:cubicBezTo>
                  <a:lnTo>
                    <a:pt x="337586" y="622906"/>
                  </a:lnTo>
                  <a:lnTo>
                    <a:pt x="342614" y="595464"/>
                  </a:lnTo>
                  <a:cubicBezTo>
                    <a:pt x="342721" y="595037"/>
                    <a:pt x="343095" y="594769"/>
                    <a:pt x="343523" y="594823"/>
                  </a:cubicBezTo>
                  <a:cubicBezTo>
                    <a:pt x="343523" y="594823"/>
                    <a:pt x="345288" y="595037"/>
                    <a:pt x="347375" y="594234"/>
                  </a:cubicBezTo>
                  <a:cubicBezTo>
                    <a:pt x="349461" y="593378"/>
                    <a:pt x="350531" y="592415"/>
                    <a:pt x="350531" y="592362"/>
                  </a:cubicBezTo>
                  <a:cubicBezTo>
                    <a:pt x="350744" y="592148"/>
                    <a:pt x="351012" y="592041"/>
                    <a:pt x="351333" y="592148"/>
                  </a:cubicBezTo>
                  <a:cubicBezTo>
                    <a:pt x="351333" y="592148"/>
                    <a:pt x="355131" y="593057"/>
                    <a:pt x="358554" y="593485"/>
                  </a:cubicBezTo>
                  <a:cubicBezTo>
                    <a:pt x="360801" y="593753"/>
                    <a:pt x="362459" y="593913"/>
                    <a:pt x="363369" y="594020"/>
                  </a:cubicBezTo>
                  <a:cubicBezTo>
                    <a:pt x="362941" y="590918"/>
                    <a:pt x="362245" y="587922"/>
                    <a:pt x="361282" y="584873"/>
                  </a:cubicBezTo>
                  <a:cubicBezTo>
                    <a:pt x="359785" y="580059"/>
                    <a:pt x="361657" y="576689"/>
                    <a:pt x="361443" y="572838"/>
                  </a:cubicBezTo>
                  <a:cubicBezTo>
                    <a:pt x="361282" y="568933"/>
                    <a:pt x="363315" y="563209"/>
                    <a:pt x="363690" y="558716"/>
                  </a:cubicBezTo>
                  <a:cubicBezTo>
                    <a:pt x="364064" y="554222"/>
                    <a:pt x="366311" y="550371"/>
                    <a:pt x="367969" y="546306"/>
                  </a:cubicBezTo>
                  <a:cubicBezTo>
                    <a:pt x="369627" y="542240"/>
                    <a:pt x="369841" y="536677"/>
                    <a:pt x="370376" y="532558"/>
                  </a:cubicBezTo>
                  <a:cubicBezTo>
                    <a:pt x="370911" y="528493"/>
                    <a:pt x="373906" y="523839"/>
                    <a:pt x="374816" y="519934"/>
                  </a:cubicBezTo>
                  <a:cubicBezTo>
                    <a:pt x="375725" y="516029"/>
                    <a:pt x="376100" y="508808"/>
                    <a:pt x="379470" y="503780"/>
                  </a:cubicBezTo>
                  <a:cubicBezTo>
                    <a:pt x="382786" y="498752"/>
                    <a:pt x="382412" y="493028"/>
                    <a:pt x="383374" y="490246"/>
                  </a:cubicBezTo>
                  <a:cubicBezTo>
                    <a:pt x="384284" y="487465"/>
                    <a:pt x="386423" y="484148"/>
                    <a:pt x="389633" y="475376"/>
                  </a:cubicBezTo>
                  <a:cubicBezTo>
                    <a:pt x="392842" y="466603"/>
                    <a:pt x="393805" y="459382"/>
                    <a:pt x="394233" y="451305"/>
                  </a:cubicBezTo>
                  <a:cubicBezTo>
                    <a:pt x="394661" y="443227"/>
                    <a:pt x="396587" y="437236"/>
                    <a:pt x="396587" y="427822"/>
                  </a:cubicBezTo>
                  <a:cubicBezTo>
                    <a:pt x="396587" y="418354"/>
                    <a:pt x="395463" y="408886"/>
                    <a:pt x="394340" y="402627"/>
                  </a:cubicBezTo>
                  <a:cubicBezTo>
                    <a:pt x="393217" y="396369"/>
                    <a:pt x="394768" y="394978"/>
                    <a:pt x="395998" y="391661"/>
                  </a:cubicBezTo>
                  <a:cubicBezTo>
                    <a:pt x="397229" y="388345"/>
                    <a:pt x="395998" y="383477"/>
                    <a:pt x="393912" y="376898"/>
                  </a:cubicBezTo>
                  <a:cubicBezTo>
                    <a:pt x="391826" y="370372"/>
                    <a:pt x="396426" y="365076"/>
                    <a:pt x="395570" y="357587"/>
                  </a:cubicBezTo>
                  <a:cubicBezTo>
                    <a:pt x="394715" y="350098"/>
                    <a:pt x="398192" y="341165"/>
                    <a:pt x="395570" y="337260"/>
                  </a:cubicBezTo>
                  <a:cubicBezTo>
                    <a:pt x="393056" y="333463"/>
                    <a:pt x="394287" y="327471"/>
                    <a:pt x="392094" y="322229"/>
                  </a:cubicBezTo>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3" name="Frihandsfigur: Form 392">
              <a:extLst>
                <a:ext uri="{FF2B5EF4-FFF2-40B4-BE49-F238E27FC236}">
                  <a16:creationId xmlns:a16="http://schemas.microsoft.com/office/drawing/2014/main" id="{7A953ACB-E6F2-E43E-FCA6-84ED56936E4A}"/>
                </a:ext>
              </a:extLst>
            </p:cNvPr>
            <p:cNvSpPr/>
            <p:nvPr/>
          </p:nvSpPr>
          <p:spPr>
            <a:xfrm>
              <a:off x="5067104" y="4158295"/>
              <a:ext cx="481" cy="1551"/>
            </a:xfrm>
            <a:custGeom>
              <a:avLst/>
              <a:gdLst>
                <a:gd name="connsiteX0" fmla="*/ 0 w 481"/>
                <a:gd name="connsiteY0" fmla="*/ 1551 h 1551"/>
                <a:gd name="connsiteX1" fmla="*/ 481 w 481"/>
                <a:gd name="connsiteY1" fmla="*/ 0 h 1551"/>
                <a:gd name="connsiteX2" fmla="*/ 481 w 481"/>
                <a:gd name="connsiteY2" fmla="*/ 0 h 1551"/>
              </a:gdLst>
              <a:ahLst/>
              <a:cxnLst>
                <a:cxn ang="0">
                  <a:pos x="connsiteX0" y="connsiteY0"/>
                </a:cxn>
                <a:cxn ang="0">
                  <a:pos x="connsiteX1" y="connsiteY1"/>
                </a:cxn>
                <a:cxn ang="0">
                  <a:pos x="connsiteX2" y="connsiteY2"/>
                </a:cxn>
              </a:cxnLst>
              <a:rect l="l" t="t" r="r" b="b"/>
              <a:pathLst>
                <a:path w="481" h="1551">
                  <a:moveTo>
                    <a:pt x="0" y="1551"/>
                  </a:moveTo>
                  <a:cubicBezTo>
                    <a:pt x="0" y="1551"/>
                    <a:pt x="267" y="642"/>
                    <a:pt x="481" y="0"/>
                  </a:cubicBezTo>
                  <a:cubicBezTo>
                    <a:pt x="481" y="0"/>
                    <a:pt x="481" y="0"/>
                    <a:pt x="481" y="0"/>
                  </a:cubicBezTo>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394" name="Frihandsfigur: Form 393">
              <a:extLst>
                <a:ext uri="{FF2B5EF4-FFF2-40B4-BE49-F238E27FC236}">
                  <a16:creationId xmlns:a16="http://schemas.microsoft.com/office/drawing/2014/main" id="{EADA6BEE-9645-51AE-EF87-4FA45B3A1F22}"/>
                </a:ext>
              </a:extLst>
            </p:cNvPr>
            <p:cNvSpPr/>
            <p:nvPr/>
          </p:nvSpPr>
          <p:spPr>
            <a:xfrm>
              <a:off x="4802053" y="4834590"/>
              <a:ext cx="258417" cy="186846"/>
            </a:xfrm>
            <a:custGeom>
              <a:avLst/>
              <a:gdLst>
                <a:gd name="connsiteX0" fmla="*/ 254567 w 258417"/>
                <a:gd name="connsiteY0" fmla="*/ 20648 h 186846"/>
                <a:gd name="connsiteX1" fmla="*/ 248041 w 258417"/>
                <a:gd name="connsiteY1" fmla="*/ 12784 h 186846"/>
                <a:gd name="connsiteX2" fmla="*/ 247827 w 258417"/>
                <a:gd name="connsiteY2" fmla="*/ 12357 h 186846"/>
                <a:gd name="connsiteX3" fmla="*/ 244189 w 258417"/>
                <a:gd name="connsiteY3" fmla="*/ 4707 h 186846"/>
                <a:gd name="connsiteX4" fmla="*/ 230870 w 258417"/>
                <a:gd name="connsiteY4" fmla="*/ 481 h 186846"/>
                <a:gd name="connsiteX5" fmla="*/ 221188 w 258417"/>
                <a:gd name="connsiteY5" fmla="*/ 0 h 186846"/>
                <a:gd name="connsiteX6" fmla="*/ 214555 w 258417"/>
                <a:gd name="connsiteY6" fmla="*/ 13105 h 186846"/>
                <a:gd name="connsiteX7" fmla="*/ 214394 w 258417"/>
                <a:gd name="connsiteY7" fmla="*/ 13319 h 186846"/>
                <a:gd name="connsiteX8" fmla="*/ 183904 w 258417"/>
                <a:gd name="connsiteY8" fmla="*/ 45200 h 186846"/>
                <a:gd name="connsiteX9" fmla="*/ 155928 w 258417"/>
                <a:gd name="connsiteY9" fmla="*/ 56808 h 186846"/>
                <a:gd name="connsiteX10" fmla="*/ 122603 w 258417"/>
                <a:gd name="connsiteY10" fmla="*/ 64243 h 186846"/>
                <a:gd name="connsiteX11" fmla="*/ 120677 w 258417"/>
                <a:gd name="connsiteY11" fmla="*/ 64992 h 186846"/>
                <a:gd name="connsiteX12" fmla="*/ 116077 w 258417"/>
                <a:gd name="connsiteY12" fmla="*/ 66811 h 186846"/>
                <a:gd name="connsiteX13" fmla="*/ 107786 w 258417"/>
                <a:gd name="connsiteY13" fmla="*/ 70021 h 186846"/>
                <a:gd name="connsiteX14" fmla="*/ 97248 w 258417"/>
                <a:gd name="connsiteY14" fmla="*/ 72695 h 186846"/>
                <a:gd name="connsiteX15" fmla="*/ 86763 w 258417"/>
                <a:gd name="connsiteY15" fmla="*/ 72695 h 186846"/>
                <a:gd name="connsiteX16" fmla="*/ 83072 w 258417"/>
                <a:gd name="connsiteY16" fmla="*/ 90936 h 186846"/>
                <a:gd name="connsiteX17" fmla="*/ 67720 w 258417"/>
                <a:gd name="connsiteY17" fmla="*/ 103613 h 186846"/>
                <a:gd name="connsiteX18" fmla="*/ 59322 w 258417"/>
                <a:gd name="connsiteY18" fmla="*/ 113135 h 186846"/>
                <a:gd name="connsiteX19" fmla="*/ 58573 w 258417"/>
                <a:gd name="connsiteY19" fmla="*/ 121747 h 186846"/>
                <a:gd name="connsiteX20" fmla="*/ 58306 w 258417"/>
                <a:gd name="connsiteY20" fmla="*/ 122442 h 186846"/>
                <a:gd name="connsiteX21" fmla="*/ 57557 w 258417"/>
                <a:gd name="connsiteY21" fmla="*/ 122656 h 186846"/>
                <a:gd name="connsiteX22" fmla="*/ 54187 w 258417"/>
                <a:gd name="connsiteY22" fmla="*/ 121907 h 186846"/>
                <a:gd name="connsiteX23" fmla="*/ 48570 w 258417"/>
                <a:gd name="connsiteY23" fmla="*/ 126508 h 186846"/>
                <a:gd name="connsiteX24" fmla="*/ 48891 w 258417"/>
                <a:gd name="connsiteY24" fmla="*/ 128166 h 186846"/>
                <a:gd name="connsiteX25" fmla="*/ 48410 w 258417"/>
                <a:gd name="connsiteY25" fmla="*/ 129129 h 186846"/>
                <a:gd name="connsiteX26" fmla="*/ 32255 w 258417"/>
                <a:gd name="connsiteY26" fmla="*/ 135441 h 186846"/>
                <a:gd name="connsiteX27" fmla="*/ 31239 w 258417"/>
                <a:gd name="connsiteY27" fmla="*/ 135120 h 186846"/>
                <a:gd name="connsiteX28" fmla="*/ 30116 w 258417"/>
                <a:gd name="connsiteY28" fmla="*/ 133408 h 186846"/>
                <a:gd name="connsiteX29" fmla="*/ 15780 w 258417"/>
                <a:gd name="connsiteY29" fmla="*/ 137367 h 186846"/>
                <a:gd name="connsiteX30" fmla="*/ 13373 w 258417"/>
                <a:gd name="connsiteY30" fmla="*/ 137473 h 186846"/>
                <a:gd name="connsiteX31" fmla="*/ 0 w 258417"/>
                <a:gd name="connsiteY31" fmla="*/ 135013 h 186846"/>
                <a:gd name="connsiteX32" fmla="*/ 7596 w 258417"/>
                <a:gd name="connsiteY32" fmla="*/ 154858 h 186846"/>
                <a:gd name="connsiteX33" fmla="*/ 20059 w 258417"/>
                <a:gd name="connsiteY33" fmla="*/ 186846 h 186846"/>
                <a:gd name="connsiteX34" fmla="*/ 31774 w 258417"/>
                <a:gd name="connsiteY34" fmla="*/ 177164 h 186846"/>
                <a:gd name="connsiteX35" fmla="*/ 48998 w 258417"/>
                <a:gd name="connsiteY35" fmla="*/ 160956 h 186846"/>
                <a:gd name="connsiteX36" fmla="*/ 48570 w 258417"/>
                <a:gd name="connsiteY36" fmla="*/ 147958 h 186846"/>
                <a:gd name="connsiteX37" fmla="*/ 50389 w 258417"/>
                <a:gd name="connsiteY37" fmla="*/ 138543 h 186846"/>
                <a:gd name="connsiteX38" fmla="*/ 52529 w 258417"/>
                <a:gd name="connsiteY38" fmla="*/ 149349 h 186846"/>
                <a:gd name="connsiteX39" fmla="*/ 55096 w 258417"/>
                <a:gd name="connsiteY39" fmla="*/ 155821 h 186846"/>
                <a:gd name="connsiteX40" fmla="*/ 67613 w 258417"/>
                <a:gd name="connsiteY40" fmla="*/ 140683 h 186846"/>
                <a:gd name="connsiteX41" fmla="*/ 86229 w 258417"/>
                <a:gd name="connsiteY41" fmla="*/ 127203 h 186846"/>
                <a:gd name="connsiteX42" fmla="*/ 107518 w 258417"/>
                <a:gd name="connsiteY42" fmla="*/ 122656 h 186846"/>
                <a:gd name="connsiteX43" fmla="*/ 110193 w 258417"/>
                <a:gd name="connsiteY43" fmla="*/ 108641 h 186846"/>
                <a:gd name="connsiteX44" fmla="*/ 110728 w 258417"/>
                <a:gd name="connsiteY44" fmla="*/ 89812 h 186846"/>
                <a:gd name="connsiteX45" fmla="*/ 116986 w 258417"/>
                <a:gd name="connsiteY45" fmla="*/ 81628 h 186846"/>
                <a:gd name="connsiteX46" fmla="*/ 116986 w 258417"/>
                <a:gd name="connsiteY46" fmla="*/ 81628 h 186846"/>
                <a:gd name="connsiteX47" fmla="*/ 118324 w 258417"/>
                <a:gd name="connsiteY47" fmla="*/ 85533 h 186846"/>
                <a:gd name="connsiteX48" fmla="*/ 116665 w 258417"/>
                <a:gd name="connsiteY48" fmla="*/ 103613 h 186846"/>
                <a:gd name="connsiteX49" fmla="*/ 118324 w 258417"/>
                <a:gd name="connsiteY49" fmla="*/ 115756 h 186846"/>
                <a:gd name="connsiteX50" fmla="*/ 126133 w 258417"/>
                <a:gd name="connsiteY50" fmla="*/ 120410 h 186846"/>
                <a:gd name="connsiteX51" fmla="*/ 141218 w 258417"/>
                <a:gd name="connsiteY51" fmla="*/ 118858 h 186846"/>
                <a:gd name="connsiteX52" fmla="*/ 155607 w 258417"/>
                <a:gd name="connsiteY52" fmla="*/ 115702 h 186846"/>
                <a:gd name="connsiteX53" fmla="*/ 157265 w 258417"/>
                <a:gd name="connsiteY53" fmla="*/ 108000 h 186846"/>
                <a:gd name="connsiteX54" fmla="*/ 158656 w 258417"/>
                <a:gd name="connsiteY54" fmla="*/ 101955 h 186846"/>
                <a:gd name="connsiteX55" fmla="*/ 161170 w 258417"/>
                <a:gd name="connsiteY55" fmla="*/ 96392 h 186846"/>
                <a:gd name="connsiteX56" fmla="*/ 166894 w 258417"/>
                <a:gd name="connsiteY56" fmla="*/ 107197 h 186846"/>
                <a:gd name="connsiteX57" fmla="*/ 172136 w 258417"/>
                <a:gd name="connsiteY57" fmla="*/ 106020 h 186846"/>
                <a:gd name="connsiteX58" fmla="*/ 171227 w 258417"/>
                <a:gd name="connsiteY58" fmla="*/ 99601 h 186846"/>
                <a:gd name="connsiteX59" fmla="*/ 167001 w 258417"/>
                <a:gd name="connsiteY59" fmla="*/ 90026 h 186846"/>
                <a:gd name="connsiteX60" fmla="*/ 169194 w 258417"/>
                <a:gd name="connsiteY60" fmla="*/ 85426 h 186846"/>
                <a:gd name="connsiteX61" fmla="*/ 175239 w 258417"/>
                <a:gd name="connsiteY61" fmla="*/ 93771 h 186846"/>
                <a:gd name="connsiteX62" fmla="*/ 183102 w 258417"/>
                <a:gd name="connsiteY62" fmla="*/ 98104 h 186846"/>
                <a:gd name="connsiteX63" fmla="*/ 200701 w 258417"/>
                <a:gd name="connsiteY63" fmla="*/ 88368 h 186846"/>
                <a:gd name="connsiteX64" fmla="*/ 209045 w 258417"/>
                <a:gd name="connsiteY64" fmla="*/ 89438 h 186846"/>
                <a:gd name="connsiteX65" fmla="*/ 213218 w 258417"/>
                <a:gd name="connsiteY65" fmla="*/ 75691 h 186846"/>
                <a:gd name="connsiteX66" fmla="*/ 204338 w 258417"/>
                <a:gd name="connsiteY66" fmla="*/ 70128 h 186846"/>
                <a:gd name="connsiteX67" fmla="*/ 199310 w 258417"/>
                <a:gd name="connsiteY67" fmla="*/ 65581 h 186846"/>
                <a:gd name="connsiteX68" fmla="*/ 194282 w 258417"/>
                <a:gd name="connsiteY68" fmla="*/ 59911 h 186846"/>
                <a:gd name="connsiteX69" fmla="*/ 199096 w 258417"/>
                <a:gd name="connsiteY69" fmla="*/ 45468 h 186846"/>
                <a:gd name="connsiteX70" fmla="*/ 203910 w 258417"/>
                <a:gd name="connsiteY70" fmla="*/ 28992 h 186846"/>
                <a:gd name="connsiteX71" fmla="*/ 208992 w 258417"/>
                <a:gd name="connsiteY71" fmla="*/ 24606 h 186846"/>
                <a:gd name="connsiteX72" fmla="*/ 211666 w 258417"/>
                <a:gd name="connsiteY72" fmla="*/ 30116 h 186846"/>
                <a:gd name="connsiteX73" fmla="*/ 205354 w 258417"/>
                <a:gd name="connsiteY73" fmla="*/ 46591 h 186846"/>
                <a:gd name="connsiteX74" fmla="*/ 206478 w 258417"/>
                <a:gd name="connsiteY74" fmla="*/ 54775 h 186846"/>
                <a:gd name="connsiteX75" fmla="*/ 213806 w 258417"/>
                <a:gd name="connsiteY75" fmla="*/ 53224 h 186846"/>
                <a:gd name="connsiteX76" fmla="*/ 219048 w 258417"/>
                <a:gd name="connsiteY76" fmla="*/ 35518 h 186846"/>
                <a:gd name="connsiteX77" fmla="*/ 226430 w 258417"/>
                <a:gd name="connsiteY77" fmla="*/ 21450 h 186846"/>
                <a:gd name="connsiteX78" fmla="*/ 231940 w 258417"/>
                <a:gd name="connsiteY78" fmla="*/ 24660 h 186846"/>
                <a:gd name="connsiteX79" fmla="*/ 227767 w 258417"/>
                <a:gd name="connsiteY79" fmla="*/ 35839 h 186846"/>
                <a:gd name="connsiteX80" fmla="*/ 221295 w 258417"/>
                <a:gd name="connsiteY80" fmla="*/ 51138 h 186846"/>
                <a:gd name="connsiteX81" fmla="*/ 224665 w 258417"/>
                <a:gd name="connsiteY81" fmla="*/ 52582 h 186846"/>
                <a:gd name="connsiteX82" fmla="*/ 239803 w 258417"/>
                <a:gd name="connsiteY82" fmla="*/ 34984 h 186846"/>
                <a:gd name="connsiteX83" fmla="*/ 245740 w 258417"/>
                <a:gd name="connsiteY83" fmla="*/ 31614 h 186846"/>
                <a:gd name="connsiteX84" fmla="*/ 247827 w 258417"/>
                <a:gd name="connsiteY84" fmla="*/ 35465 h 186846"/>
                <a:gd name="connsiteX85" fmla="*/ 239642 w 258417"/>
                <a:gd name="connsiteY85" fmla="*/ 45307 h 186846"/>
                <a:gd name="connsiteX86" fmla="*/ 226965 w 258417"/>
                <a:gd name="connsiteY86" fmla="*/ 60339 h 186846"/>
                <a:gd name="connsiteX87" fmla="*/ 225574 w 258417"/>
                <a:gd name="connsiteY87" fmla="*/ 66865 h 186846"/>
                <a:gd name="connsiteX88" fmla="*/ 231993 w 258417"/>
                <a:gd name="connsiteY88" fmla="*/ 62853 h 186846"/>
                <a:gd name="connsiteX89" fmla="*/ 248896 w 258417"/>
                <a:gd name="connsiteY89" fmla="*/ 43970 h 186846"/>
                <a:gd name="connsiteX90" fmla="*/ 258418 w 258417"/>
                <a:gd name="connsiteY90" fmla="*/ 32148 h 186846"/>
                <a:gd name="connsiteX91" fmla="*/ 254406 w 258417"/>
                <a:gd name="connsiteY91" fmla="*/ 20701 h 18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8417" h="186846">
                  <a:moveTo>
                    <a:pt x="254567" y="20648"/>
                  </a:moveTo>
                  <a:cubicBezTo>
                    <a:pt x="251250" y="16315"/>
                    <a:pt x="248041" y="12838"/>
                    <a:pt x="248041" y="12784"/>
                  </a:cubicBezTo>
                  <a:cubicBezTo>
                    <a:pt x="247934" y="12677"/>
                    <a:pt x="247827" y="12517"/>
                    <a:pt x="247827" y="12357"/>
                  </a:cubicBezTo>
                  <a:cubicBezTo>
                    <a:pt x="247827" y="12357"/>
                    <a:pt x="247185" y="7542"/>
                    <a:pt x="244189" y="4707"/>
                  </a:cubicBezTo>
                  <a:cubicBezTo>
                    <a:pt x="241140" y="1819"/>
                    <a:pt x="235470" y="909"/>
                    <a:pt x="230870" y="481"/>
                  </a:cubicBezTo>
                  <a:cubicBezTo>
                    <a:pt x="227072" y="107"/>
                    <a:pt x="222632" y="53"/>
                    <a:pt x="221188" y="0"/>
                  </a:cubicBezTo>
                  <a:lnTo>
                    <a:pt x="214555" y="13105"/>
                  </a:lnTo>
                  <a:cubicBezTo>
                    <a:pt x="214555" y="13105"/>
                    <a:pt x="214448" y="13266"/>
                    <a:pt x="214394" y="13319"/>
                  </a:cubicBezTo>
                  <a:cubicBezTo>
                    <a:pt x="214127" y="13587"/>
                    <a:pt x="190109" y="38353"/>
                    <a:pt x="183904" y="45200"/>
                  </a:cubicBezTo>
                  <a:cubicBezTo>
                    <a:pt x="177539" y="52208"/>
                    <a:pt x="172510" y="56487"/>
                    <a:pt x="155928" y="56808"/>
                  </a:cubicBezTo>
                  <a:cubicBezTo>
                    <a:pt x="140897" y="57076"/>
                    <a:pt x="132017" y="60553"/>
                    <a:pt x="122603" y="64243"/>
                  </a:cubicBezTo>
                  <a:lnTo>
                    <a:pt x="120677" y="64992"/>
                  </a:lnTo>
                  <a:cubicBezTo>
                    <a:pt x="119072" y="65634"/>
                    <a:pt x="117575" y="66223"/>
                    <a:pt x="116077" y="66811"/>
                  </a:cubicBezTo>
                  <a:cubicBezTo>
                    <a:pt x="113081" y="67988"/>
                    <a:pt x="110300" y="69058"/>
                    <a:pt x="107786" y="70021"/>
                  </a:cubicBezTo>
                  <a:cubicBezTo>
                    <a:pt x="104630" y="71090"/>
                    <a:pt x="99548" y="72588"/>
                    <a:pt x="97248" y="72695"/>
                  </a:cubicBezTo>
                  <a:cubicBezTo>
                    <a:pt x="93075" y="72909"/>
                    <a:pt x="88636" y="72802"/>
                    <a:pt x="86763" y="72695"/>
                  </a:cubicBezTo>
                  <a:cubicBezTo>
                    <a:pt x="86924" y="75905"/>
                    <a:pt x="87138" y="86549"/>
                    <a:pt x="83072" y="90936"/>
                  </a:cubicBezTo>
                  <a:cubicBezTo>
                    <a:pt x="77777" y="96659"/>
                    <a:pt x="72481" y="101046"/>
                    <a:pt x="67720" y="103613"/>
                  </a:cubicBezTo>
                  <a:cubicBezTo>
                    <a:pt x="62585" y="106395"/>
                    <a:pt x="60392" y="108053"/>
                    <a:pt x="59322" y="113135"/>
                  </a:cubicBezTo>
                  <a:cubicBezTo>
                    <a:pt x="58252" y="118323"/>
                    <a:pt x="58573" y="121693"/>
                    <a:pt x="58573" y="121747"/>
                  </a:cubicBezTo>
                  <a:cubicBezTo>
                    <a:pt x="58573" y="122014"/>
                    <a:pt x="58520" y="122282"/>
                    <a:pt x="58306" y="122442"/>
                  </a:cubicBezTo>
                  <a:cubicBezTo>
                    <a:pt x="58092" y="122603"/>
                    <a:pt x="57824" y="122710"/>
                    <a:pt x="57557" y="122656"/>
                  </a:cubicBezTo>
                  <a:lnTo>
                    <a:pt x="54187" y="121907"/>
                  </a:lnTo>
                  <a:cubicBezTo>
                    <a:pt x="51780" y="123780"/>
                    <a:pt x="49159" y="125866"/>
                    <a:pt x="48570" y="126508"/>
                  </a:cubicBezTo>
                  <a:cubicBezTo>
                    <a:pt x="48570" y="126936"/>
                    <a:pt x="48784" y="127684"/>
                    <a:pt x="48891" y="128166"/>
                  </a:cubicBezTo>
                  <a:cubicBezTo>
                    <a:pt x="48998" y="128540"/>
                    <a:pt x="48784" y="128968"/>
                    <a:pt x="48410" y="129129"/>
                  </a:cubicBezTo>
                  <a:lnTo>
                    <a:pt x="32255" y="135441"/>
                  </a:lnTo>
                  <a:cubicBezTo>
                    <a:pt x="31881" y="135601"/>
                    <a:pt x="31453" y="135441"/>
                    <a:pt x="31239" y="135120"/>
                  </a:cubicBezTo>
                  <a:lnTo>
                    <a:pt x="30116" y="133408"/>
                  </a:lnTo>
                  <a:cubicBezTo>
                    <a:pt x="28083" y="134264"/>
                    <a:pt x="21825" y="136725"/>
                    <a:pt x="15780" y="137367"/>
                  </a:cubicBezTo>
                  <a:cubicBezTo>
                    <a:pt x="14978" y="137420"/>
                    <a:pt x="14175" y="137473"/>
                    <a:pt x="13373" y="137473"/>
                  </a:cubicBezTo>
                  <a:cubicBezTo>
                    <a:pt x="7328" y="137473"/>
                    <a:pt x="1177" y="135441"/>
                    <a:pt x="0" y="135013"/>
                  </a:cubicBezTo>
                  <a:cubicBezTo>
                    <a:pt x="2193" y="142502"/>
                    <a:pt x="4654" y="149991"/>
                    <a:pt x="7596" y="154858"/>
                  </a:cubicBezTo>
                  <a:cubicBezTo>
                    <a:pt x="12624" y="163149"/>
                    <a:pt x="17545" y="178395"/>
                    <a:pt x="20059" y="186846"/>
                  </a:cubicBezTo>
                  <a:cubicBezTo>
                    <a:pt x="23055" y="184653"/>
                    <a:pt x="25141" y="181925"/>
                    <a:pt x="31774" y="177164"/>
                  </a:cubicBezTo>
                  <a:cubicBezTo>
                    <a:pt x="40493" y="170852"/>
                    <a:pt x="48089" y="162668"/>
                    <a:pt x="48998" y="160956"/>
                  </a:cubicBezTo>
                  <a:cubicBezTo>
                    <a:pt x="49908" y="159298"/>
                    <a:pt x="48731" y="153574"/>
                    <a:pt x="48570" y="147958"/>
                  </a:cubicBezTo>
                  <a:cubicBezTo>
                    <a:pt x="48410" y="142341"/>
                    <a:pt x="47340" y="138543"/>
                    <a:pt x="50389" y="138543"/>
                  </a:cubicBezTo>
                  <a:cubicBezTo>
                    <a:pt x="53438" y="138543"/>
                    <a:pt x="52529" y="145497"/>
                    <a:pt x="52529" y="149349"/>
                  </a:cubicBezTo>
                  <a:cubicBezTo>
                    <a:pt x="52529" y="153200"/>
                    <a:pt x="52582" y="156249"/>
                    <a:pt x="55096" y="155821"/>
                  </a:cubicBezTo>
                  <a:cubicBezTo>
                    <a:pt x="57610" y="155393"/>
                    <a:pt x="60659" y="150097"/>
                    <a:pt x="67613" y="140683"/>
                  </a:cubicBezTo>
                  <a:cubicBezTo>
                    <a:pt x="74567" y="131215"/>
                    <a:pt x="81521" y="129717"/>
                    <a:pt x="86229" y="127203"/>
                  </a:cubicBezTo>
                  <a:cubicBezTo>
                    <a:pt x="90936" y="124689"/>
                    <a:pt x="103881" y="124261"/>
                    <a:pt x="107518" y="122656"/>
                  </a:cubicBezTo>
                  <a:cubicBezTo>
                    <a:pt x="111156" y="121105"/>
                    <a:pt x="109551" y="113402"/>
                    <a:pt x="110193" y="108641"/>
                  </a:cubicBezTo>
                  <a:cubicBezTo>
                    <a:pt x="110835" y="103934"/>
                    <a:pt x="109711" y="95376"/>
                    <a:pt x="110728" y="89812"/>
                  </a:cubicBezTo>
                  <a:cubicBezTo>
                    <a:pt x="111584" y="85105"/>
                    <a:pt x="111798" y="81521"/>
                    <a:pt x="116986" y="81628"/>
                  </a:cubicBezTo>
                  <a:cubicBezTo>
                    <a:pt x="116986" y="81628"/>
                    <a:pt x="116986" y="81628"/>
                    <a:pt x="116986" y="81628"/>
                  </a:cubicBezTo>
                  <a:cubicBezTo>
                    <a:pt x="118324" y="82056"/>
                    <a:pt x="119072" y="83286"/>
                    <a:pt x="118324" y="85533"/>
                  </a:cubicBezTo>
                  <a:cubicBezTo>
                    <a:pt x="117307" y="88582"/>
                    <a:pt x="115381" y="101474"/>
                    <a:pt x="116665" y="103613"/>
                  </a:cubicBezTo>
                  <a:cubicBezTo>
                    <a:pt x="117949" y="105753"/>
                    <a:pt x="117414" y="112439"/>
                    <a:pt x="118324" y="115756"/>
                  </a:cubicBezTo>
                  <a:cubicBezTo>
                    <a:pt x="119233" y="119072"/>
                    <a:pt x="122496" y="119500"/>
                    <a:pt x="126133" y="120410"/>
                  </a:cubicBezTo>
                  <a:cubicBezTo>
                    <a:pt x="129771" y="121319"/>
                    <a:pt x="135548" y="120089"/>
                    <a:pt x="141218" y="118858"/>
                  </a:cubicBezTo>
                  <a:cubicBezTo>
                    <a:pt x="146941" y="117682"/>
                    <a:pt x="152558" y="116986"/>
                    <a:pt x="155607" y="115702"/>
                  </a:cubicBezTo>
                  <a:cubicBezTo>
                    <a:pt x="158656" y="114472"/>
                    <a:pt x="155072" y="109016"/>
                    <a:pt x="157265" y="108000"/>
                  </a:cubicBezTo>
                  <a:cubicBezTo>
                    <a:pt x="159512" y="106930"/>
                    <a:pt x="158977" y="104255"/>
                    <a:pt x="158656" y="101955"/>
                  </a:cubicBezTo>
                  <a:cubicBezTo>
                    <a:pt x="158335" y="99655"/>
                    <a:pt x="159084" y="96927"/>
                    <a:pt x="161170" y="96392"/>
                  </a:cubicBezTo>
                  <a:cubicBezTo>
                    <a:pt x="163256" y="95857"/>
                    <a:pt x="166198" y="105592"/>
                    <a:pt x="166894" y="107197"/>
                  </a:cubicBezTo>
                  <a:cubicBezTo>
                    <a:pt x="167643" y="108802"/>
                    <a:pt x="169515" y="107732"/>
                    <a:pt x="172136" y="106020"/>
                  </a:cubicBezTo>
                  <a:cubicBezTo>
                    <a:pt x="174757" y="104255"/>
                    <a:pt x="172190" y="101581"/>
                    <a:pt x="171227" y="99601"/>
                  </a:cubicBezTo>
                  <a:cubicBezTo>
                    <a:pt x="170264" y="97676"/>
                    <a:pt x="167857" y="92166"/>
                    <a:pt x="167001" y="90026"/>
                  </a:cubicBezTo>
                  <a:cubicBezTo>
                    <a:pt x="166145" y="87887"/>
                    <a:pt x="166466" y="86496"/>
                    <a:pt x="169194" y="85426"/>
                  </a:cubicBezTo>
                  <a:cubicBezTo>
                    <a:pt x="171922" y="84356"/>
                    <a:pt x="173527" y="89973"/>
                    <a:pt x="175239" y="93771"/>
                  </a:cubicBezTo>
                  <a:cubicBezTo>
                    <a:pt x="177004" y="97622"/>
                    <a:pt x="177592" y="100778"/>
                    <a:pt x="183102" y="98104"/>
                  </a:cubicBezTo>
                  <a:cubicBezTo>
                    <a:pt x="188611" y="95376"/>
                    <a:pt x="196849" y="90026"/>
                    <a:pt x="200701" y="88368"/>
                  </a:cubicBezTo>
                  <a:cubicBezTo>
                    <a:pt x="204552" y="86710"/>
                    <a:pt x="207120" y="91150"/>
                    <a:pt x="209045" y="89438"/>
                  </a:cubicBezTo>
                  <a:cubicBezTo>
                    <a:pt x="210971" y="87780"/>
                    <a:pt x="213859" y="78954"/>
                    <a:pt x="213218" y="75691"/>
                  </a:cubicBezTo>
                  <a:cubicBezTo>
                    <a:pt x="212576" y="72428"/>
                    <a:pt x="206799" y="70876"/>
                    <a:pt x="204338" y="70128"/>
                  </a:cubicBezTo>
                  <a:cubicBezTo>
                    <a:pt x="201824" y="69379"/>
                    <a:pt x="202573" y="66597"/>
                    <a:pt x="199310" y="65581"/>
                  </a:cubicBezTo>
                  <a:cubicBezTo>
                    <a:pt x="196047" y="64564"/>
                    <a:pt x="193372" y="62639"/>
                    <a:pt x="194282" y="59911"/>
                  </a:cubicBezTo>
                  <a:cubicBezTo>
                    <a:pt x="195191" y="57183"/>
                    <a:pt x="196689" y="50175"/>
                    <a:pt x="199096" y="45468"/>
                  </a:cubicBezTo>
                  <a:cubicBezTo>
                    <a:pt x="201503" y="40761"/>
                    <a:pt x="202840" y="32255"/>
                    <a:pt x="203910" y="28992"/>
                  </a:cubicBezTo>
                  <a:cubicBezTo>
                    <a:pt x="204980" y="25729"/>
                    <a:pt x="206638" y="23643"/>
                    <a:pt x="208992" y="24606"/>
                  </a:cubicBezTo>
                  <a:cubicBezTo>
                    <a:pt x="211345" y="25516"/>
                    <a:pt x="212576" y="27120"/>
                    <a:pt x="211666" y="30116"/>
                  </a:cubicBezTo>
                  <a:cubicBezTo>
                    <a:pt x="210757" y="33111"/>
                    <a:pt x="205996" y="43168"/>
                    <a:pt x="205354" y="46591"/>
                  </a:cubicBezTo>
                  <a:cubicBezTo>
                    <a:pt x="204712" y="50015"/>
                    <a:pt x="205354" y="53385"/>
                    <a:pt x="206478" y="54775"/>
                  </a:cubicBezTo>
                  <a:cubicBezTo>
                    <a:pt x="207601" y="56166"/>
                    <a:pt x="213325" y="55685"/>
                    <a:pt x="213806" y="53224"/>
                  </a:cubicBezTo>
                  <a:cubicBezTo>
                    <a:pt x="214287" y="50710"/>
                    <a:pt x="218513" y="39263"/>
                    <a:pt x="219048" y="35518"/>
                  </a:cubicBezTo>
                  <a:cubicBezTo>
                    <a:pt x="219583" y="31774"/>
                    <a:pt x="223862" y="22466"/>
                    <a:pt x="226430" y="21450"/>
                  </a:cubicBezTo>
                  <a:cubicBezTo>
                    <a:pt x="228998" y="20434"/>
                    <a:pt x="231886" y="23055"/>
                    <a:pt x="231940" y="24660"/>
                  </a:cubicBezTo>
                  <a:cubicBezTo>
                    <a:pt x="231993" y="26211"/>
                    <a:pt x="229533" y="32576"/>
                    <a:pt x="227767" y="35839"/>
                  </a:cubicBezTo>
                  <a:cubicBezTo>
                    <a:pt x="226002" y="39102"/>
                    <a:pt x="221669" y="49426"/>
                    <a:pt x="221295" y="51138"/>
                  </a:cubicBezTo>
                  <a:cubicBezTo>
                    <a:pt x="220920" y="52850"/>
                    <a:pt x="222525" y="54187"/>
                    <a:pt x="224665" y="52582"/>
                  </a:cubicBezTo>
                  <a:cubicBezTo>
                    <a:pt x="226804" y="50978"/>
                    <a:pt x="237128" y="38193"/>
                    <a:pt x="239803" y="34984"/>
                  </a:cubicBezTo>
                  <a:cubicBezTo>
                    <a:pt x="242424" y="31774"/>
                    <a:pt x="244243" y="31079"/>
                    <a:pt x="245740" y="31614"/>
                  </a:cubicBezTo>
                  <a:cubicBezTo>
                    <a:pt x="247238" y="32148"/>
                    <a:pt x="248683" y="34074"/>
                    <a:pt x="247827" y="35465"/>
                  </a:cubicBezTo>
                  <a:cubicBezTo>
                    <a:pt x="246971" y="36856"/>
                    <a:pt x="241943" y="42954"/>
                    <a:pt x="239642" y="45307"/>
                  </a:cubicBezTo>
                  <a:cubicBezTo>
                    <a:pt x="237342" y="47661"/>
                    <a:pt x="229960" y="57503"/>
                    <a:pt x="226965" y="60339"/>
                  </a:cubicBezTo>
                  <a:cubicBezTo>
                    <a:pt x="224023" y="63174"/>
                    <a:pt x="223434" y="65902"/>
                    <a:pt x="225574" y="66865"/>
                  </a:cubicBezTo>
                  <a:cubicBezTo>
                    <a:pt x="227714" y="67827"/>
                    <a:pt x="229212" y="65527"/>
                    <a:pt x="231993" y="62853"/>
                  </a:cubicBezTo>
                  <a:cubicBezTo>
                    <a:pt x="234721" y="60178"/>
                    <a:pt x="246596" y="47608"/>
                    <a:pt x="248896" y="43970"/>
                  </a:cubicBezTo>
                  <a:cubicBezTo>
                    <a:pt x="251143" y="40440"/>
                    <a:pt x="254299" y="35037"/>
                    <a:pt x="258418" y="32148"/>
                  </a:cubicBezTo>
                  <a:cubicBezTo>
                    <a:pt x="258204" y="30169"/>
                    <a:pt x="257348" y="24606"/>
                    <a:pt x="254406" y="20701"/>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5" name="Frihandsfigur: Form 394">
              <a:extLst>
                <a:ext uri="{FF2B5EF4-FFF2-40B4-BE49-F238E27FC236}">
                  <a16:creationId xmlns:a16="http://schemas.microsoft.com/office/drawing/2014/main" id="{DC064357-3CDC-691A-3321-A1508684E7B3}"/>
                </a:ext>
              </a:extLst>
            </p:cNvPr>
            <p:cNvSpPr/>
            <p:nvPr/>
          </p:nvSpPr>
          <p:spPr>
            <a:xfrm>
              <a:off x="4212559" y="4341558"/>
              <a:ext cx="552958" cy="459813"/>
            </a:xfrm>
            <a:custGeom>
              <a:avLst/>
              <a:gdLst>
                <a:gd name="connsiteX0" fmla="*/ 76242 w 552958"/>
                <a:gd name="connsiteY0" fmla="*/ 385568 h 459813"/>
                <a:gd name="connsiteX1" fmla="*/ 97157 w 552958"/>
                <a:gd name="connsiteY1" fmla="*/ 382840 h 459813"/>
                <a:gd name="connsiteX2" fmla="*/ 107748 w 552958"/>
                <a:gd name="connsiteY2" fmla="*/ 380753 h 459813"/>
                <a:gd name="connsiteX3" fmla="*/ 114863 w 552958"/>
                <a:gd name="connsiteY3" fmla="*/ 379630 h 459813"/>
                <a:gd name="connsiteX4" fmla="*/ 121389 w 552958"/>
                <a:gd name="connsiteY4" fmla="*/ 382251 h 459813"/>
                <a:gd name="connsiteX5" fmla="*/ 128556 w 552958"/>
                <a:gd name="connsiteY5" fmla="*/ 385675 h 459813"/>
                <a:gd name="connsiteX6" fmla="*/ 132996 w 552958"/>
                <a:gd name="connsiteY6" fmla="*/ 386851 h 459813"/>
                <a:gd name="connsiteX7" fmla="*/ 138987 w 552958"/>
                <a:gd name="connsiteY7" fmla="*/ 389419 h 459813"/>
                <a:gd name="connsiteX8" fmla="*/ 143427 w 552958"/>
                <a:gd name="connsiteY8" fmla="*/ 390703 h 459813"/>
                <a:gd name="connsiteX9" fmla="*/ 148883 w 552958"/>
                <a:gd name="connsiteY9" fmla="*/ 392308 h 459813"/>
                <a:gd name="connsiteX10" fmla="*/ 152949 w 552958"/>
                <a:gd name="connsiteY10" fmla="*/ 392201 h 459813"/>
                <a:gd name="connsiteX11" fmla="*/ 157763 w 552958"/>
                <a:gd name="connsiteY11" fmla="*/ 391505 h 459813"/>
                <a:gd name="connsiteX12" fmla="*/ 165145 w 552958"/>
                <a:gd name="connsiteY12" fmla="*/ 389847 h 459813"/>
                <a:gd name="connsiteX13" fmla="*/ 170761 w 552958"/>
                <a:gd name="connsiteY13" fmla="*/ 389312 h 459813"/>
                <a:gd name="connsiteX14" fmla="*/ 173061 w 552958"/>
                <a:gd name="connsiteY14" fmla="*/ 389793 h 459813"/>
                <a:gd name="connsiteX15" fmla="*/ 175522 w 552958"/>
                <a:gd name="connsiteY15" fmla="*/ 389312 h 459813"/>
                <a:gd name="connsiteX16" fmla="*/ 181995 w 552958"/>
                <a:gd name="connsiteY16" fmla="*/ 388831 h 459813"/>
                <a:gd name="connsiteX17" fmla="*/ 196170 w 552958"/>
                <a:gd name="connsiteY17" fmla="*/ 389365 h 459813"/>
                <a:gd name="connsiteX18" fmla="*/ 199165 w 552958"/>
                <a:gd name="connsiteY18" fmla="*/ 389312 h 459813"/>
                <a:gd name="connsiteX19" fmla="*/ 206654 w 552958"/>
                <a:gd name="connsiteY19" fmla="*/ 388724 h 459813"/>
                <a:gd name="connsiteX20" fmla="*/ 215159 w 552958"/>
                <a:gd name="connsiteY20" fmla="*/ 391933 h 459813"/>
                <a:gd name="connsiteX21" fmla="*/ 217941 w 552958"/>
                <a:gd name="connsiteY21" fmla="*/ 395998 h 459813"/>
                <a:gd name="connsiteX22" fmla="*/ 220401 w 552958"/>
                <a:gd name="connsiteY22" fmla="*/ 398620 h 459813"/>
                <a:gd name="connsiteX23" fmla="*/ 224413 w 552958"/>
                <a:gd name="connsiteY23" fmla="*/ 401027 h 459813"/>
                <a:gd name="connsiteX24" fmla="*/ 229870 w 552958"/>
                <a:gd name="connsiteY24" fmla="*/ 403434 h 459813"/>
                <a:gd name="connsiteX25" fmla="*/ 229923 w 552958"/>
                <a:gd name="connsiteY25" fmla="*/ 403434 h 459813"/>
                <a:gd name="connsiteX26" fmla="*/ 246880 w 552958"/>
                <a:gd name="connsiteY26" fmla="*/ 401936 h 459813"/>
                <a:gd name="connsiteX27" fmla="*/ 247629 w 552958"/>
                <a:gd name="connsiteY27" fmla="*/ 402257 h 459813"/>
                <a:gd name="connsiteX28" fmla="*/ 247682 w 552958"/>
                <a:gd name="connsiteY28" fmla="*/ 403113 h 459813"/>
                <a:gd name="connsiteX29" fmla="*/ 244633 w 552958"/>
                <a:gd name="connsiteY29" fmla="*/ 409211 h 459813"/>
                <a:gd name="connsiteX30" fmla="*/ 246398 w 552958"/>
                <a:gd name="connsiteY30" fmla="*/ 414614 h 459813"/>
                <a:gd name="connsiteX31" fmla="*/ 247843 w 552958"/>
                <a:gd name="connsiteY31" fmla="*/ 419909 h 459813"/>
                <a:gd name="connsiteX32" fmla="*/ 248806 w 552958"/>
                <a:gd name="connsiteY32" fmla="*/ 420926 h 459813"/>
                <a:gd name="connsiteX33" fmla="*/ 252871 w 552958"/>
                <a:gd name="connsiteY33" fmla="*/ 423226 h 459813"/>
                <a:gd name="connsiteX34" fmla="*/ 264746 w 552958"/>
                <a:gd name="connsiteY34" fmla="*/ 419909 h 459813"/>
                <a:gd name="connsiteX35" fmla="*/ 265388 w 552958"/>
                <a:gd name="connsiteY35" fmla="*/ 419963 h 459813"/>
                <a:gd name="connsiteX36" fmla="*/ 265762 w 552958"/>
                <a:gd name="connsiteY36" fmla="*/ 420498 h 459813"/>
                <a:gd name="connsiteX37" fmla="*/ 270416 w 552958"/>
                <a:gd name="connsiteY37" fmla="*/ 439113 h 459813"/>
                <a:gd name="connsiteX38" fmla="*/ 271433 w 552958"/>
                <a:gd name="connsiteY38" fmla="*/ 443606 h 459813"/>
                <a:gd name="connsiteX39" fmla="*/ 275819 w 552958"/>
                <a:gd name="connsiteY39" fmla="*/ 459814 h 459813"/>
                <a:gd name="connsiteX40" fmla="*/ 275819 w 552958"/>
                <a:gd name="connsiteY40" fmla="*/ 459814 h 459813"/>
                <a:gd name="connsiteX41" fmla="*/ 283896 w 552958"/>
                <a:gd name="connsiteY41" fmla="*/ 456765 h 459813"/>
                <a:gd name="connsiteX42" fmla="*/ 286036 w 552958"/>
                <a:gd name="connsiteY42" fmla="*/ 453502 h 459813"/>
                <a:gd name="connsiteX43" fmla="*/ 286785 w 552958"/>
                <a:gd name="connsiteY43" fmla="*/ 453021 h 459813"/>
                <a:gd name="connsiteX44" fmla="*/ 294059 w 552958"/>
                <a:gd name="connsiteY44" fmla="*/ 452593 h 459813"/>
                <a:gd name="connsiteX45" fmla="*/ 296734 w 552958"/>
                <a:gd name="connsiteY45" fmla="*/ 449865 h 459813"/>
                <a:gd name="connsiteX46" fmla="*/ 296199 w 552958"/>
                <a:gd name="connsiteY46" fmla="*/ 427398 h 459813"/>
                <a:gd name="connsiteX47" fmla="*/ 296413 w 552958"/>
                <a:gd name="connsiteY47" fmla="*/ 426810 h 459813"/>
                <a:gd name="connsiteX48" fmla="*/ 297001 w 552958"/>
                <a:gd name="connsiteY48" fmla="*/ 426542 h 459813"/>
                <a:gd name="connsiteX49" fmla="*/ 318880 w 552958"/>
                <a:gd name="connsiteY49" fmla="*/ 426542 h 459813"/>
                <a:gd name="connsiteX50" fmla="*/ 318880 w 552958"/>
                <a:gd name="connsiteY50" fmla="*/ 383588 h 459813"/>
                <a:gd name="connsiteX51" fmla="*/ 319682 w 552958"/>
                <a:gd name="connsiteY51" fmla="*/ 382786 h 459813"/>
                <a:gd name="connsiteX52" fmla="*/ 321554 w 552958"/>
                <a:gd name="connsiteY52" fmla="*/ 382786 h 459813"/>
                <a:gd name="connsiteX53" fmla="*/ 320324 w 552958"/>
                <a:gd name="connsiteY53" fmla="*/ 366311 h 459813"/>
                <a:gd name="connsiteX54" fmla="*/ 320110 w 552958"/>
                <a:gd name="connsiteY54" fmla="*/ 363101 h 459813"/>
                <a:gd name="connsiteX55" fmla="*/ 323801 w 552958"/>
                <a:gd name="connsiteY55" fmla="*/ 348979 h 459813"/>
                <a:gd name="connsiteX56" fmla="*/ 338297 w 552958"/>
                <a:gd name="connsiteY56" fmla="*/ 346893 h 459813"/>
                <a:gd name="connsiteX57" fmla="*/ 344930 w 552958"/>
                <a:gd name="connsiteY57" fmla="*/ 352028 h 459813"/>
                <a:gd name="connsiteX58" fmla="*/ 345411 w 552958"/>
                <a:gd name="connsiteY58" fmla="*/ 354542 h 459813"/>
                <a:gd name="connsiteX59" fmla="*/ 346642 w 552958"/>
                <a:gd name="connsiteY59" fmla="*/ 356896 h 459813"/>
                <a:gd name="connsiteX60" fmla="*/ 352205 w 552958"/>
                <a:gd name="connsiteY60" fmla="*/ 363957 h 459813"/>
                <a:gd name="connsiteX61" fmla="*/ 350921 w 552958"/>
                <a:gd name="connsiteY61" fmla="*/ 366471 h 459813"/>
                <a:gd name="connsiteX62" fmla="*/ 346535 w 552958"/>
                <a:gd name="connsiteY62" fmla="*/ 365936 h 459813"/>
                <a:gd name="connsiteX63" fmla="*/ 344716 w 552958"/>
                <a:gd name="connsiteY63" fmla="*/ 365562 h 459813"/>
                <a:gd name="connsiteX64" fmla="*/ 343914 w 552958"/>
                <a:gd name="connsiteY64" fmla="*/ 366953 h 459813"/>
                <a:gd name="connsiteX65" fmla="*/ 345037 w 552958"/>
                <a:gd name="connsiteY65" fmla="*/ 381342 h 459813"/>
                <a:gd name="connsiteX66" fmla="*/ 348621 w 552958"/>
                <a:gd name="connsiteY66" fmla="*/ 397443 h 459813"/>
                <a:gd name="connsiteX67" fmla="*/ 350226 w 552958"/>
                <a:gd name="connsiteY67" fmla="*/ 399101 h 459813"/>
                <a:gd name="connsiteX68" fmla="*/ 352151 w 552958"/>
                <a:gd name="connsiteY68" fmla="*/ 398726 h 459813"/>
                <a:gd name="connsiteX69" fmla="*/ 361780 w 552958"/>
                <a:gd name="connsiteY69" fmla="*/ 397496 h 459813"/>
                <a:gd name="connsiteX70" fmla="*/ 363385 w 552958"/>
                <a:gd name="connsiteY70" fmla="*/ 396854 h 459813"/>
                <a:gd name="connsiteX71" fmla="*/ 362743 w 552958"/>
                <a:gd name="connsiteY71" fmla="*/ 395089 h 459813"/>
                <a:gd name="connsiteX72" fmla="*/ 361512 w 552958"/>
                <a:gd name="connsiteY72" fmla="*/ 391291 h 459813"/>
                <a:gd name="connsiteX73" fmla="*/ 361138 w 552958"/>
                <a:gd name="connsiteY73" fmla="*/ 388831 h 459813"/>
                <a:gd name="connsiteX74" fmla="*/ 360496 w 552958"/>
                <a:gd name="connsiteY74" fmla="*/ 381395 h 459813"/>
                <a:gd name="connsiteX75" fmla="*/ 368199 w 552958"/>
                <a:gd name="connsiteY75" fmla="*/ 376955 h 459813"/>
                <a:gd name="connsiteX76" fmla="*/ 368948 w 552958"/>
                <a:gd name="connsiteY76" fmla="*/ 376688 h 459813"/>
                <a:gd name="connsiteX77" fmla="*/ 377827 w 552958"/>
                <a:gd name="connsiteY77" fmla="*/ 380325 h 459813"/>
                <a:gd name="connsiteX78" fmla="*/ 383337 w 552958"/>
                <a:gd name="connsiteY78" fmla="*/ 383374 h 459813"/>
                <a:gd name="connsiteX79" fmla="*/ 384567 w 552958"/>
                <a:gd name="connsiteY79" fmla="*/ 382572 h 459813"/>
                <a:gd name="connsiteX80" fmla="*/ 385477 w 552958"/>
                <a:gd name="connsiteY80" fmla="*/ 379790 h 459813"/>
                <a:gd name="connsiteX81" fmla="*/ 387188 w 552958"/>
                <a:gd name="connsiteY81" fmla="*/ 376153 h 459813"/>
                <a:gd name="connsiteX82" fmla="*/ 393393 w 552958"/>
                <a:gd name="connsiteY82" fmla="*/ 369841 h 459813"/>
                <a:gd name="connsiteX83" fmla="*/ 396924 w 552958"/>
                <a:gd name="connsiteY83" fmla="*/ 368290 h 459813"/>
                <a:gd name="connsiteX84" fmla="*/ 399919 w 552958"/>
                <a:gd name="connsiteY84" fmla="*/ 371392 h 459813"/>
                <a:gd name="connsiteX85" fmla="*/ 399652 w 552958"/>
                <a:gd name="connsiteY85" fmla="*/ 376741 h 459813"/>
                <a:gd name="connsiteX86" fmla="*/ 399224 w 552958"/>
                <a:gd name="connsiteY86" fmla="*/ 379577 h 459813"/>
                <a:gd name="connsiteX87" fmla="*/ 397673 w 552958"/>
                <a:gd name="connsiteY87" fmla="*/ 383481 h 459813"/>
                <a:gd name="connsiteX88" fmla="*/ 396656 w 552958"/>
                <a:gd name="connsiteY88" fmla="*/ 385300 h 459813"/>
                <a:gd name="connsiteX89" fmla="*/ 397031 w 552958"/>
                <a:gd name="connsiteY89" fmla="*/ 387012 h 459813"/>
                <a:gd name="connsiteX90" fmla="*/ 398475 w 552958"/>
                <a:gd name="connsiteY90" fmla="*/ 387226 h 459813"/>
                <a:gd name="connsiteX91" fmla="*/ 402433 w 552958"/>
                <a:gd name="connsiteY91" fmla="*/ 388082 h 459813"/>
                <a:gd name="connsiteX92" fmla="*/ 405001 w 552958"/>
                <a:gd name="connsiteY92" fmla="*/ 389152 h 459813"/>
                <a:gd name="connsiteX93" fmla="*/ 408371 w 552958"/>
                <a:gd name="connsiteY93" fmla="*/ 388082 h 459813"/>
                <a:gd name="connsiteX94" fmla="*/ 412971 w 552958"/>
                <a:gd name="connsiteY94" fmla="*/ 386316 h 459813"/>
                <a:gd name="connsiteX95" fmla="*/ 429875 w 552958"/>
                <a:gd name="connsiteY95" fmla="*/ 382626 h 459813"/>
                <a:gd name="connsiteX96" fmla="*/ 431158 w 552958"/>
                <a:gd name="connsiteY96" fmla="*/ 382144 h 459813"/>
                <a:gd name="connsiteX97" fmla="*/ 442017 w 552958"/>
                <a:gd name="connsiteY97" fmla="*/ 379523 h 459813"/>
                <a:gd name="connsiteX98" fmla="*/ 450736 w 552958"/>
                <a:gd name="connsiteY98" fmla="*/ 375672 h 459813"/>
                <a:gd name="connsiteX99" fmla="*/ 454748 w 552958"/>
                <a:gd name="connsiteY99" fmla="*/ 374762 h 459813"/>
                <a:gd name="connsiteX100" fmla="*/ 457476 w 552958"/>
                <a:gd name="connsiteY100" fmla="*/ 378935 h 459813"/>
                <a:gd name="connsiteX101" fmla="*/ 458172 w 552958"/>
                <a:gd name="connsiteY101" fmla="*/ 383214 h 459813"/>
                <a:gd name="connsiteX102" fmla="*/ 461649 w 552958"/>
                <a:gd name="connsiteY102" fmla="*/ 378132 h 459813"/>
                <a:gd name="connsiteX103" fmla="*/ 462719 w 552958"/>
                <a:gd name="connsiteY103" fmla="*/ 377865 h 459813"/>
                <a:gd name="connsiteX104" fmla="*/ 477215 w 552958"/>
                <a:gd name="connsiteY104" fmla="*/ 383535 h 459813"/>
                <a:gd name="connsiteX105" fmla="*/ 488769 w 552958"/>
                <a:gd name="connsiteY105" fmla="*/ 381021 h 459813"/>
                <a:gd name="connsiteX106" fmla="*/ 491658 w 552958"/>
                <a:gd name="connsiteY106" fmla="*/ 378400 h 459813"/>
                <a:gd name="connsiteX107" fmla="*/ 498665 w 552958"/>
                <a:gd name="connsiteY107" fmla="*/ 370162 h 459813"/>
                <a:gd name="connsiteX108" fmla="*/ 503105 w 552958"/>
                <a:gd name="connsiteY108" fmla="*/ 364866 h 459813"/>
                <a:gd name="connsiteX109" fmla="*/ 505886 w 552958"/>
                <a:gd name="connsiteY109" fmla="*/ 362620 h 459813"/>
                <a:gd name="connsiteX110" fmla="*/ 514819 w 552958"/>
                <a:gd name="connsiteY110" fmla="*/ 359624 h 459813"/>
                <a:gd name="connsiteX111" fmla="*/ 513910 w 552958"/>
                <a:gd name="connsiteY111" fmla="*/ 354703 h 459813"/>
                <a:gd name="connsiteX112" fmla="*/ 513268 w 552958"/>
                <a:gd name="connsiteY112" fmla="*/ 351172 h 459813"/>
                <a:gd name="connsiteX113" fmla="*/ 512145 w 552958"/>
                <a:gd name="connsiteY113" fmla="*/ 345288 h 459813"/>
                <a:gd name="connsiteX114" fmla="*/ 508240 w 552958"/>
                <a:gd name="connsiteY114" fmla="*/ 317847 h 459813"/>
                <a:gd name="connsiteX115" fmla="*/ 513322 w 552958"/>
                <a:gd name="connsiteY115" fmla="*/ 289015 h 459813"/>
                <a:gd name="connsiteX116" fmla="*/ 513696 w 552958"/>
                <a:gd name="connsiteY116" fmla="*/ 288641 h 459813"/>
                <a:gd name="connsiteX117" fmla="*/ 514980 w 552958"/>
                <a:gd name="connsiteY117" fmla="*/ 282650 h 459813"/>
                <a:gd name="connsiteX118" fmla="*/ 517547 w 552958"/>
                <a:gd name="connsiteY118" fmla="*/ 274786 h 459813"/>
                <a:gd name="connsiteX119" fmla="*/ 526320 w 552958"/>
                <a:gd name="connsiteY119" fmla="*/ 251464 h 459813"/>
                <a:gd name="connsiteX120" fmla="*/ 529744 w 552958"/>
                <a:gd name="connsiteY120" fmla="*/ 243119 h 459813"/>
                <a:gd name="connsiteX121" fmla="*/ 540602 w 552958"/>
                <a:gd name="connsiteY121" fmla="*/ 218085 h 459813"/>
                <a:gd name="connsiteX122" fmla="*/ 552263 w 552958"/>
                <a:gd name="connsiteY122" fmla="*/ 188772 h 459813"/>
                <a:gd name="connsiteX123" fmla="*/ 548573 w 552958"/>
                <a:gd name="connsiteY123" fmla="*/ 177699 h 459813"/>
                <a:gd name="connsiteX124" fmla="*/ 544828 w 552958"/>
                <a:gd name="connsiteY124" fmla="*/ 170799 h 459813"/>
                <a:gd name="connsiteX125" fmla="*/ 543384 w 552958"/>
                <a:gd name="connsiteY125" fmla="*/ 165236 h 459813"/>
                <a:gd name="connsiteX126" fmla="*/ 538998 w 552958"/>
                <a:gd name="connsiteY126" fmla="*/ 152291 h 459813"/>
                <a:gd name="connsiteX127" fmla="*/ 538463 w 552958"/>
                <a:gd name="connsiteY127" fmla="*/ 149777 h 459813"/>
                <a:gd name="connsiteX128" fmla="*/ 533488 w 552958"/>
                <a:gd name="connsiteY128" fmla="*/ 145016 h 459813"/>
                <a:gd name="connsiteX129" fmla="*/ 528727 w 552958"/>
                <a:gd name="connsiteY129" fmla="*/ 142930 h 459813"/>
                <a:gd name="connsiteX130" fmla="*/ 519152 w 552958"/>
                <a:gd name="connsiteY130" fmla="*/ 137901 h 459813"/>
                <a:gd name="connsiteX131" fmla="*/ 486843 w 552958"/>
                <a:gd name="connsiteY131" fmla="*/ 121640 h 459813"/>
                <a:gd name="connsiteX132" fmla="*/ 438647 w 552958"/>
                <a:gd name="connsiteY132" fmla="*/ 97836 h 459813"/>
                <a:gd name="connsiteX133" fmla="*/ 435705 w 552958"/>
                <a:gd name="connsiteY133" fmla="*/ 93878 h 459813"/>
                <a:gd name="connsiteX134" fmla="*/ 433887 w 552958"/>
                <a:gd name="connsiteY134" fmla="*/ 91310 h 459813"/>
                <a:gd name="connsiteX135" fmla="*/ 429821 w 552958"/>
                <a:gd name="connsiteY135" fmla="*/ 90401 h 459813"/>
                <a:gd name="connsiteX136" fmla="*/ 418320 w 552958"/>
                <a:gd name="connsiteY136" fmla="*/ 85052 h 459813"/>
                <a:gd name="connsiteX137" fmla="*/ 401792 w 552958"/>
                <a:gd name="connsiteY137" fmla="*/ 47822 h 459813"/>
                <a:gd name="connsiteX138" fmla="*/ 400882 w 552958"/>
                <a:gd name="connsiteY138" fmla="*/ 45254 h 459813"/>
                <a:gd name="connsiteX139" fmla="*/ 392163 w 552958"/>
                <a:gd name="connsiteY139" fmla="*/ 21985 h 459813"/>
                <a:gd name="connsiteX140" fmla="*/ 383765 w 552958"/>
                <a:gd name="connsiteY140" fmla="*/ 9522 h 459813"/>
                <a:gd name="connsiteX141" fmla="*/ 381625 w 552958"/>
                <a:gd name="connsiteY141" fmla="*/ 2782 h 459813"/>
                <a:gd name="connsiteX142" fmla="*/ 381625 w 552958"/>
                <a:gd name="connsiteY142" fmla="*/ 0 h 459813"/>
                <a:gd name="connsiteX143" fmla="*/ 379967 w 552958"/>
                <a:gd name="connsiteY143" fmla="*/ 160 h 459813"/>
                <a:gd name="connsiteX144" fmla="*/ 366541 w 552958"/>
                <a:gd name="connsiteY144" fmla="*/ 10056 h 459813"/>
                <a:gd name="connsiteX145" fmla="*/ 366380 w 552958"/>
                <a:gd name="connsiteY145" fmla="*/ 17385 h 459813"/>
                <a:gd name="connsiteX146" fmla="*/ 362368 w 552958"/>
                <a:gd name="connsiteY146" fmla="*/ 24446 h 459813"/>
                <a:gd name="connsiteX147" fmla="*/ 353489 w 552958"/>
                <a:gd name="connsiteY147" fmla="*/ 24071 h 459813"/>
                <a:gd name="connsiteX148" fmla="*/ 339046 w 552958"/>
                <a:gd name="connsiteY148" fmla="*/ 32790 h 459813"/>
                <a:gd name="connsiteX149" fmla="*/ 324657 w 552958"/>
                <a:gd name="connsiteY149" fmla="*/ 38460 h 459813"/>
                <a:gd name="connsiteX150" fmla="*/ 302672 w 552958"/>
                <a:gd name="connsiteY150" fmla="*/ 44559 h 459813"/>
                <a:gd name="connsiteX151" fmla="*/ 292401 w 552958"/>
                <a:gd name="connsiteY151" fmla="*/ 57076 h 459813"/>
                <a:gd name="connsiteX152" fmla="*/ 286838 w 552958"/>
                <a:gd name="connsiteY152" fmla="*/ 71946 h 459813"/>
                <a:gd name="connsiteX153" fmla="*/ 294915 w 552958"/>
                <a:gd name="connsiteY153" fmla="*/ 75958 h 459813"/>
                <a:gd name="connsiteX154" fmla="*/ 298927 w 552958"/>
                <a:gd name="connsiteY154" fmla="*/ 75102 h 459813"/>
                <a:gd name="connsiteX155" fmla="*/ 305935 w 552958"/>
                <a:gd name="connsiteY155" fmla="*/ 76172 h 459813"/>
                <a:gd name="connsiteX156" fmla="*/ 309091 w 552958"/>
                <a:gd name="connsiteY156" fmla="*/ 83233 h 459813"/>
                <a:gd name="connsiteX157" fmla="*/ 306042 w 552958"/>
                <a:gd name="connsiteY157" fmla="*/ 88475 h 459813"/>
                <a:gd name="connsiteX158" fmla="*/ 304918 w 552958"/>
                <a:gd name="connsiteY158" fmla="*/ 94252 h 459813"/>
                <a:gd name="connsiteX159" fmla="*/ 304062 w 552958"/>
                <a:gd name="connsiteY159" fmla="*/ 100885 h 459813"/>
                <a:gd name="connsiteX160" fmla="*/ 296039 w 552958"/>
                <a:gd name="connsiteY160" fmla="*/ 105539 h 459813"/>
                <a:gd name="connsiteX161" fmla="*/ 298071 w 552958"/>
                <a:gd name="connsiteY161" fmla="*/ 115488 h 459813"/>
                <a:gd name="connsiteX162" fmla="*/ 304116 w 552958"/>
                <a:gd name="connsiteY162" fmla="*/ 120517 h 459813"/>
                <a:gd name="connsiteX163" fmla="*/ 298125 w 552958"/>
                <a:gd name="connsiteY163" fmla="*/ 121265 h 459813"/>
                <a:gd name="connsiteX164" fmla="*/ 288443 w 552958"/>
                <a:gd name="connsiteY164" fmla="*/ 114312 h 459813"/>
                <a:gd name="connsiteX165" fmla="*/ 281970 w 552958"/>
                <a:gd name="connsiteY165" fmla="*/ 108534 h 459813"/>
                <a:gd name="connsiteX166" fmla="*/ 276033 w 552958"/>
                <a:gd name="connsiteY166" fmla="*/ 106127 h 459813"/>
                <a:gd name="connsiteX167" fmla="*/ 273572 w 552958"/>
                <a:gd name="connsiteY167" fmla="*/ 110835 h 459813"/>
                <a:gd name="connsiteX168" fmla="*/ 268170 w 552958"/>
                <a:gd name="connsiteY168" fmla="*/ 114633 h 459813"/>
                <a:gd name="connsiteX169" fmla="*/ 264211 w 552958"/>
                <a:gd name="connsiteY169" fmla="*/ 111584 h 459813"/>
                <a:gd name="connsiteX170" fmla="*/ 262981 w 552958"/>
                <a:gd name="connsiteY170" fmla="*/ 107946 h 459813"/>
                <a:gd name="connsiteX171" fmla="*/ 263944 w 552958"/>
                <a:gd name="connsiteY171" fmla="*/ 103506 h 459813"/>
                <a:gd name="connsiteX172" fmla="*/ 258006 w 552958"/>
                <a:gd name="connsiteY172" fmla="*/ 106127 h 459813"/>
                <a:gd name="connsiteX173" fmla="*/ 252710 w 552958"/>
                <a:gd name="connsiteY173" fmla="*/ 110728 h 459813"/>
                <a:gd name="connsiteX174" fmla="*/ 242226 w 552958"/>
                <a:gd name="connsiteY174" fmla="*/ 115328 h 459813"/>
                <a:gd name="connsiteX175" fmla="*/ 241103 w 552958"/>
                <a:gd name="connsiteY175" fmla="*/ 126026 h 459813"/>
                <a:gd name="connsiteX176" fmla="*/ 251801 w 552958"/>
                <a:gd name="connsiteY176" fmla="*/ 130627 h 459813"/>
                <a:gd name="connsiteX177" fmla="*/ 257899 w 552958"/>
                <a:gd name="connsiteY177" fmla="*/ 135280 h 459813"/>
                <a:gd name="connsiteX178" fmla="*/ 245168 w 552958"/>
                <a:gd name="connsiteY178" fmla="*/ 135815 h 459813"/>
                <a:gd name="connsiteX179" fmla="*/ 234256 w 552958"/>
                <a:gd name="connsiteY179" fmla="*/ 138597 h 459813"/>
                <a:gd name="connsiteX180" fmla="*/ 223825 w 552958"/>
                <a:gd name="connsiteY180" fmla="*/ 141432 h 459813"/>
                <a:gd name="connsiteX181" fmla="*/ 215480 w 552958"/>
                <a:gd name="connsiteY181" fmla="*/ 151007 h 459813"/>
                <a:gd name="connsiteX182" fmla="*/ 206387 w 552958"/>
                <a:gd name="connsiteY182" fmla="*/ 155340 h 459813"/>
                <a:gd name="connsiteX183" fmla="*/ 191356 w 552958"/>
                <a:gd name="connsiteY183" fmla="*/ 160368 h 459813"/>
                <a:gd name="connsiteX184" fmla="*/ 188200 w 552958"/>
                <a:gd name="connsiteY184" fmla="*/ 170585 h 459813"/>
                <a:gd name="connsiteX185" fmla="*/ 178197 w 552958"/>
                <a:gd name="connsiteY185" fmla="*/ 176094 h 459813"/>
                <a:gd name="connsiteX186" fmla="*/ 176431 w 552958"/>
                <a:gd name="connsiteY186" fmla="*/ 183102 h 459813"/>
                <a:gd name="connsiteX187" fmla="*/ 173489 w 552958"/>
                <a:gd name="connsiteY187" fmla="*/ 186846 h 459813"/>
                <a:gd name="connsiteX188" fmla="*/ 168836 w 552958"/>
                <a:gd name="connsiteY188" fmla="*/ 193961 h 459813"/>
                <a:gd name="connsiteX189" fmla="*/ 179962 w 552958"/>
                <a:gd name="connsiteY189" fmla="*/ 195030 h 459813"/>
                <a:gd name="connsiteX190" fmla="*/ 198791 w 552958"/>
                <a:gd name="connsiteY190" fmla="*/ 193105 h 459813"/>
                <a:gd name="connsiteX191" fmla="*/ 214571 w 552958"/>
                <a:gd name="connsiteY191" fmla="*/ 194656 h 459813"/>
                <a:gd name="connsiteX192" fmla="*/ 230939 w 552958"/>
                <a:gd name="connsiteY192" fmla="*/ 192784 h 459813"/>
                <a:gd name="connsiteX193" fmla="*/ 244794 w 552958"/>
                <a:gd name="connsiteY193" fmla="*/ 193747 h 459813"/>
                <a:gd name="connsiteX194" fmla="*/ 261964 w 552958"/>
                <a:gd name="connsiteY194" fmla="*/ 193961 h 459813"/>
                <a:gd name="connsiteX195" fmla="*/ 272663 w 552958"/>
                <a:gd name="connsiteY195" fmla="*/ 215036 h 459813"/>
                <a:gd name="connsiteX196" fmla="*/ 253834 w 552958"/>
                <a:gd name="connsiteY196" fmla="*/ 224290 h 459813"/>
                <a:gd name="connsiteX197" fmla="*/ 240568 w 552958"/>
                <a:gd name="connsiteY197" fmla="*/ 228142 h 459813"/>
                <a:gd name="connsiteX198" fmla="*/ 227623 w 552958"/>
                <a:gd name="connsiteY198" fmla="*/ 236754 h 459813"/>
                <a:gd name="connsiteX199" fmla="*/ 238321 w 552958"/>
                <a:gd name="connsiteY199" fmla="*/ 247452 h 459813"/>
                <a:gd name="connsiteX200" fmla="*/ 255545 w 552958"/>
                <a:gd name="connsiteY200" fmla="*/ 252159 h 459813"/>
                <a:gd name="connsiteX201" fmla="*/ 253459 w 552958"/>
                <a:gd name="connsiteY201" fmla="*/ 264784 h 459813"/>
                <a:gd name="connsiteX202" fmla="*/ 245810 w 552958"/>
                <a:gd name="connsiteY202" fmla="*/ 269437 h 459813"/>
                <a:gd name="connsiteX203" fmla="*/ 246131 w 552958"/>
                <a:gd name="connsiteY203" fmla="*/ 279922 h 459813"/>
                <a:gd name="connsiteX204" fmla="*/ 246773 w 552958"/>
                <a:gd name="connsiteY204" fmla="*/ 285271 h 459813"/>
                <a:gd name="connsiteX205" fmla="*/ 241745 w 552958"/>
                <a:gd name="connsiteY205" fmla="*/ 286448 h 459813"/>
                <a:gd name="connsiteX206" fmla="*/ 235807 w 552958"/>
                <a:gd name="connsiteY206" fmla="*/ 284254 h 459813"/>
                <a:gd name="connsiteX207" fmla="*/ 230939 w 552958"/>
                <a:gd name="connsiteY207" fmla="*/ 278852 h 459813"/>
                <a:gd name="connsiteX208" fmla="*/ 228104 w 552958"/>
                <a:gd name="connsiteY208" fmla="*/ 275856 h 459813"/>
                <a:gd name="connsiteX209" fmla="*/ 220562 w 552958"/>
                <a:gd name="connsiteY209" fmla="*/ 278584 h 459813"/>
                <a:gd name="connsiteX210" fmla="*/ 213394 w 552958"/>
                <a:gd name="connsiteY210" fmla="*/ 282917 h 459813"/>
                <a:gd name="connsiteX211" fmla="*/ 210773 w 552958"/>
                <a:gd name="connsiteY211" fmla="*/ 278210 h 459813"/>
                <a:gd name="connsiteX212" fmla="*/ 201519 w 552958"/>
                <a:gd name="connsiteY212" fmla="*/ 280884 h 459813"/>
                <a:gd name="connsiteX213" fmla="*/ 191142 w 552958"/>
                <a:gd name="connsiteY213" fmla="*/ 279333 h 459813"/>
                <a:gd name="connsiteX214" fmla="*/ 178892 w 552958"/>
                <a:gd name="connsiteY214" fmla="*/ 282757 h 459813"/>
                <a:gd name="connsiteX215" fmla="*/ 169424 w 552958"/>
                <a:gd name="connsiteY215" fmla="*/ 290620 h 459813"/>
                <a:gd name="connsiteX216" fmla="*/ 161828 w 552958"/>
                <a:gd name="connsiteY216" fmla="*/ 293669 h 459813"/>
                <a:gd name="connsiteX217" fmla="*/ 150862 w 552958"/>
                <a:gd name="connsiteY217" fmla="*/ 296130 h 459813"/>
                <a:gd name="connsiteX218" fmla="*/ 146476 w 552958"/>
                <a:gd name="connsiteY218" fmla="*/ 302763 h 459813"/>
                <a:gd name="connsiteX219" fmla="*/ 159849 w 552958"/>
                <a:gd name="connsiteY219" fmla="*/ 299821 h 459813"/>
                <a:gd name="connsiteX220" fmla="*/ 170547 w 552958"/>
                <a:gd name="connsiteY220" fmla="*/ 298430 h 459813"/>
                <a:gd name="connsiteX221" fmla="*/ 177501 w 552958"/>
                <a:gd name="connsiteY221" fmla="*/ 304635 h 459813"/>
                <a:gd name="connsiteX222" fmla="*/ 169638 w 552958"/>
                <a:gd name="connsiteY222" fmla="*/ 311856 h 459813"/>
                <a:gd name="connsiteX223" fmla="*/ 160384 w 552958"/>
                <a:gd name="connsiteY223" fmla="*/ 308326 h 459813"/>
                <a:gd name="connsiteX224" fmla="*/ 146476 w 552958"/>
                <a:gd name="connsiteY224" fmla="*/ 311107 h 459813"/>
                <a:gd name="connsiteX225" fmla="*/ 140057 w 552958"/>
                <a:gd name="connsiteY225" fmla="*/ 315975 h 459813"/>
                <a:gd name="connsiteX226" fmla="*/ 130268 w 552958"/>
                <a:gd name="connsiteY226" fmla="*/ 316403 h 459813"/>
                <a:gd name="connsiteX227" fmla="*/ 118500 w 552958"/>
                <a:gd name="connsiteY227" fmla="*/ 317526 h 459813"/>
                <a:gd name="connsiteX228" fmla="*/ 111118 w 552958"/>
                <a:gd name="connsiteY228" fmla="*/ 311963 h 459813"/>
                <a:gd name="connsiteX229" fmla="*/ 103201 w 552958"/>
                <a:gd name="connsiteY229" fmla="*/ 312017 h 459813"/>
                <a:gd name="connsiteX230" fmla="*/ 96996 w 552958"/>
                <a:gd name="connsiteY230" fmla="*/ 309289 h 459813"/>
                <a:gd name="connsiteX231" fmla="*/ 85389 w 552958"/>
                <a:gd name="connsiteY231" fmla="*/ 310144 h 459813"/>
                <a:gd name="connsiteX232" fmla="*/ 76509 w 552958"/>
                <a:gd name="connsiteY232" fmla="*/ 308593 h 459813"/>
                <a:gd name="connsiteX233" fmla="*/ 72176 w 552958"/>
                <a:gd name="connsiteY233" fmla="*/ 314798 h 459813"/>
                <a:gd name="connsiteX234" fmla="*/ 65383 w 552958"/>
                <a:gd name="connsiteY234" fmla="*/ 317366 h 459813"/>
                <a:gd name="connsiteX235" fmla="*/ 58857 w 552958"/>
                <a:gd name="connsiteY235" fmla="*/ 319184 h 459813"/>
                <a:gd name="connsiteX236" fmla="*/ 52170 w 552958"/>
                <a:gd name="connsiteY236" fmla="*/ 315708 h 459813"/>
                <a:gd name="connsiteX237" fmla="*/ 47463 w 552958"/>
                <a:gd name="connsiteY237" fmla="*/ 323731 h 459813"/>
                <a:gd name="connsiteX238" fmla="*/ 42381 w 552958"/>
                <a:gd name="connsiteY238" fmla="*/ 327369 h 459813"/>
                <a:gd name="connsiteX239" fmla="*/ 35481 w 552958"/>
                <a:gd name="connsiteY239" fmla="*/ 324052 h 459813"/>
                <a:gd name="connsiteX240" fmla="*/ 31309 w 552958"/>
                <a:gd name="connsiteY240" fmla="*/ 328706 h 459813"/>
                <a:gd name="connsiteX241" fmla="*/ 20878 w 552958"/>
                <a:gd name="connsiteY241" fmla="*/ 328973 h 459813"/>
                <a:gd name="connsiteX242" fmla="*/ 12961 w 552958"/>
                <a:gd name="connsiteY242" fmla="*/ 335606 h 459813"/>
                <a:gd name="connsiteX243" fmla="*/ 1139 w 552958"/>
                <a:gd name="connsiteY243" fmla="*/ 337425 h 459813"/>
                <a:gd name="connsiteX244" fmla="*/ 3760 w 552958"/>
                <a:gd name="connsiteY244" fmla="*/ 345930 h 459813"/>
                <a:gd name="connsiteX245" fmla="*/ 5312 w 552958"/>
                <a:gd name="connsiteY245" fmla="*/ 355131 h 459813"/>
                <a:gd name="connsiteX246" fmla="*/ 5098 w 552958"/>
                <a:gd name="connsiteY246" fmla="*/ 355452 h 459813"/>
                <a:gd name="connsiteX247" fmla="*/ 45216 w 552958"/>
                <a:gd name="connsiteY247" fmla="*/ 373318 h 459813"/>
                <a:gd name="connsiteX248" fmla="*/ 76563 w 552958"/>
                <a:gd name="connsiteY248" fmla="*/ 385889 h 4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2958" h="459813">
                  <a:moveTo>
                    <a:pt x="76242" y="385568"/>
                  </a:moveTo>
                  <a:cubicBezTo>
                    <a:pt x="77793" y="385354"/>
                    <a:pt x="88117" y="384070"/>
                    <a:pt x="97157" y="382840"/>
                  </a:cubicBezTo>
                  <a:cubicBezTo>
                    <a:pt x="101918" y="382144"/>
                    <a:pt x="105127" y="381395"/>
                    <a:pt x="107748" y="380753"/>
                  </a:cubicBezTo>
                  <a:cubicBezTo>
                    <a:pt x="110530" y="380058"/>
                    <a:pt x="112562" y="379577"/>
                    <a:pt x="114863" y="379630"/>
                  </a:cubicBezTo>
                  <a:cubicBezTo>
                    <a:pt x="117216" y="379683"/>
                    <a:pt x="119142" y="380860"/>
                    <a:pt x="121389" y="382251"/>
                  </a:cubicBezTo>
                  <a:cubicBezTo>
                    <a:pt x="123368" y="383428"/>
                    <a:pt x="125561" y="384819"/>
                    <a:pt x="128556" y="385675"/>
                  </a:cubicBezTo>
                  <a:cubicBezTo>
                    <a:pt x="130375" y="386209"/>
                    <a:pt x="131819" y="386530"/>
                    <a:pt x="132996" y="386851"/>
                  </a:cubicBezTo>
                  <a:cubicBezTo>
                    <a:pt x="135938" y="387547"/>
                    <a:pt x="137222" y="387921"/>
                    <a:pt x="138987" y="389419"/>
                  </a:cubicBezTo>
                  <a:cubicBezTo>
                    <a:pt x="139897" y="390221"/>
                    <a:pt x="141715" y="390489"/>
                    <a:pt x="143427" y="390703"/>
                  </a:cubicBezTo>
                  <a:cubicBezTo>
                    <a:pt x="145406" y="390970"/>
                    <a:pt x="147439" y="391238"/>
                    <a:pt x="148883" y="392308"/>
                  </a:cubicBezTo>
                  <a:cubicBezTo>
                    <a:pt x="149900" y="393110"/>
                    <a:pt x="151076" y="392789"/>
                    <a:pt x="152949" y="392201"/>
                  </a:cubicBezTo>
                  <a:cubicBezTo>
                    <a:pt x="154393" y="391773"/>
                    <a:pt x="155998" y="391238"/>
                    <a:pt x="157763" y="391505"/>
                  </a:cubicBezTo>
                  <a:cubicBezTo>
                    <a:pt x="161186" y="392040"/>
                    <a:pt x="163112" y="391612"/>
                    <a:pt x="165145" y="389847"/>
                  </a:cubicBezTo>
                  <a:cubicBezTo>
                    <a:pt x="167017" y="388242"/>
                    <a:pt x="169103" y="388831"/>
                    <a:pt x="170761" y="389312"/>
                  </a:cubicBezTo>
                  <a:cubicBezTo>
                    <a:pt x="171564" y="389526"/>
                    <a:pt x="172366" y="389793"/>
                    <a:pt x="173061" y="389793"/>
                  </a:cubicBezTo>
                  <a:cubicBezTo>
                    <a:pt x="173864" y="389793"/>
                    <a:pt x="174613" y="389579"/>
                    <a:pt x="175522" y="389312"/>
                  </a:cubicBezTo>
                  <a:cubicBezTo>
                    <a:pt x="177180" y="388831"/>
                    <a:pt x="179213" y="388242"/>
                    <a:pt x="181995" y="388831"/>
                  </a:cubicBezTo>
                  <a:cubicBezTo>
                    <a:pt x="186113" y="389740"/>
                    <a:pt x="192907" y="389472"/>
                    <a:pt x="196170" y="389365"/>
                  </a:cubicBezTo>
                  <a:cubicBezTo>
                    <a:pt x="197186" y="389365"/>
                    <a:pt x="198202" y="389365"/>
                    <a:pt x="199165" y="389312"/>
                  </a:cubicBezTo>
                  <a:cubicBezTo>
                    <a:pt x="202000" y="389312"/>
                    <a:pt x="204675" y="389259"/>
                    <a:pt x="206654" y="388724"/>
                  </a:cubicBezTo>
                  <a:cubicBezTo>
                    <a:pt x="209864" y="387868"/>
                    <a:pt x="211468" y="388456"/>
                    <a:pt x="215159" y="391933"/>
                  </a:cubicBezTo>
                  <a:cubicBezTo>
                    <a:pt x="216925" y="393591"/>
                    <a:pt x="217459" y="394929"/>
                    <a:pt x="217941" y="395998"/>
                  </a:cubicBezTo>
                  <a:cubicBezTo>
                    <a:pt x="218422" y="397175"/>
                    <a:pt x="218690" y="397871"/>
                    <a:pt x="220401" y="398620"/>
                  </a:cubicBezTo>
                  <a:cubicBezTo>
                    <a:pt x="221953" y="399261"/>
                    <a:pt x="223183" y="400171"/>
                    <a:pt x="224413" y="401027"/>
                  </a:cubicBezTo>
                  <a:cubicBezTo>
                    <a:pt x="226232" y="402311"/>
                    <a:pt x="227783" y="403434"/>
                    <a:pt x="229870" y="403434"/>
                  </a:cubicBezTo>
                  <a:lnTo>
                    <a:pt x="229923" y="403434"/>
                  </a:lnTo>
                  <a:cubicBezTo>
                    <a:pt x="233721" y="403434"/>
                    <a:pt x="246773" y="401936"/>
                    <a:pt x="246880" y="401936"/>
                  </a:cubicBezTo>
                  <a:cubicBezTo>
                    <a:pt x="247147" y="401883"/>
                    <a:pt x="247468" y="402043"/>
                    <a:pt x="247629" y="402257"/>
                  </a:cubicBezTo>
                  <a:cubicBezTo>
                    <a:pt x="247789" y="402524"/>
                    <a:pt x="247843" y="402845"/>
                    <a:pt x="247682" y="403113"/>
                  </a:cubicBezTo>
                  <a:lnTo>
                    <a:pt x="244633" y="409211"/>
                  </a:lnTo>
                  <a:cubicBezTo>
                    <a:pt x="245275" y="410120"/>
                    <a:pt x="246612" y="412206"/>
                    <a:pt x="246398" y="414614"/>
                  </a:cubicBezTo>
                  <a:cubicBezTo>
                    <a:pt x="246184" y="417395"/>
                    <a:pt x="246987" y="419160"/>
                    <a:pt x="247843" y="419909"/>
                  </a:cubicBezTo>
                  <a:cubicBezTo>
                    <a:pt x="248110" y="420177"/>
                    <a:pt x="248431" y="420498"/>
                    <a:pt x="248806" y="420926"/>
                  </a:cubicBezTo>
                  <a:cubicBezTo>
                    <a:pt x="250143" y="422423"/>
                    <a:pt x="251320" y="423654"/>
                    <a:pt x="252871" y="423226"/>
                  </a:cubicBezTo>
                  <a:cubicBezTo>
                    <a:pt x="255599" y="422477"/>
                    <a:pt x="264746" y="419909"/>
                    <a:pt x="264746" y="419909"/>
                  </a:cubicBezTo>
                  <a:cubicBezTo>
                    <a:pt x="264960" y="419856"/>
                    <a:pt x="265174" y="419909"/>
                    <a:pt x="265388" y="419963"/>
                  </a:cubicBezTo>
                  <a:cubicBezTo>
                    <a:pt x="265602" y="420070"/>
                    <a:pt x="265709" y="420284"/>
                    <a:pt x="265762" y="420498"/>
                  </a:cubicBezTo>
                  <a:cubicBezTo>
                    <a:pt x="265762" y="420498"/>
                    <a:pt x="269186" y="434191"/>
                    <a:pt x="270416" y="439113"/>
                  </a:cubicBezTo>
                  <a:cubicBezTo>
                    <a:pt x="270684" y="440290"/>
                    <a:pt x="271058" y="441841"/>
                    <a:pt x="271433" y="443606"/>
                  </a:cubicBezTo>
                  <a:cubicBezTo>
                    <a:pt x="272716" y="449223"/>
                    <a:pt x="274428" y="456872"/>
                    <a:pt x="275819" y="459814"/>
                  </a:cubicBezTo>
                  <a:cubicBezTo>
                    <a:pt x="275819" y="459814"/>
                    <a:pt x="275819" y="459814"/>
                    <a:pt x="275819" y="459814"/>
                  </a:cubicBezTo>
                  <a:cubicBezTo>
                    <a:pt x="280259" y="459065"/>
                    <a:pt x="282559" y="458370"/>
                    <a:pt x="283896" y="456765"/>
                  </a:cubicBezTo>
                  <a:cubicBezTo>
                    <a:pt x="285394" y="455000"/>
                    <a:pt x="286036" y="453502"/>
                    <a:pt x="286036" y="453502"/>
                  </a:cubicBezTo>
                  <a:cubicBezTo>
                    <a:pt x="286143" y="453234"/>
                    <a:pt x="286464" y="453021"/>
                    <a:pt x="286785" y="453021"/>
                  </a:cubicBezTo>
                  <a:cubicBezTo>
                    <a:pt x="286838" y="453021"/>
                    <a:pt x="292829" y="452753"/>
                    <a:pt x="294059" y="452593"/>
                  </a:cubicBezTo>
                  <a:cubicBezTo>
                    <a:pt x="294808" y="452486"/>
                    <a:pt x="296734" y="451844"/>
                    <a:pt x="296734" y="449865"/>
                  </a:cubicBezTo>
                  <a:cubicBezTo>
                    <a:pt x="296734" y="447511"/>
                    <a:pt x="296199" y="427612"/>
                    <a:pt x="296199" y="427398"/>
                  </a:cubicBezTo>
                  <a:cubicBezTo>
                    <a:pt x="296199" y="427184"/>
                    <a:pt x="296253" y="426970"/>
                    <a:pt x="296413" y="426810"/>
                  </a:cubicBezTo>
                  <a:cubicBezTo>
                    <a:pt x="296574" y="426649"/>
                    <a:pt x="296788" y="426542"/>
                    <a:pt x="297001" y="426542"/>
                  </a:cubicBezTo>
                  <a:lnTo>
                    <a:pt x="318880" y="426542"/>
                  </a:lnTo>
                  <a:lnTo>
                    <a:pt x="318880" y="383588"/>
                  </a:lnTo>
                  <a:cubicBezTo>
                    <a:pt x="318880" y="383160"/>
                    <a:pt x="319254" y="382786"/>
                    <a:pt x="319682" y="382786"/>
                  </a:cubicBezTo>
                  <a:lnTo>
                    <a:pt x="321554" y="382786"/>
                  </a:lnTo>
                  <a:cubicBezTo>
                    <a:pt x="321233" y="379790"/>
                    <a:pt x="320324" y="370216"/>
                    <a:pt x="320324" y="366311"/>
                  </a:cubicBezTo>
                  <a:cubicBezTo>
                    <a:pt x="320324" y="365348"/>
                    <a:pt x="320217" y="364278"/>
                    <a:pt x="320110" y="363101"/>
                  </a:cubicBezTo>
                  <a:cubicBezTo>
                    <a:pt x="319682" y="358608"/>
                    <a:pt x="319094" y="353045"/>
                    <a:pt x="323801" y="348979"/>
                  </a:cubicBezTo>
                  <a:cubicBezTo>
                    <a:pt x="330220" y="343470"/>
                    <a:pt x="335141" y="345128"/>
                    <a:pt x="338297" y="346893"/>
                  </a:cubicBezTo>
                  <a:cubicBezTo>
                    <a:pt x="341988" y="348926"/>
                    <a:pt x="343753" y="350049"/>
                    <a:pt x="344930" y="352028"/>
                  </a:cubicBezTo>
                  <a:cubicBezTo>
                    <a:pt x="345518" y="352938"/>
                    <a:pt x="345465" y="353847"/>
                    <a:pt x="345411" y="354542"/>
                  </a:cubicBezTo>
                  <a:cubicBezTo>
                    <a:pt x="345358" y="355505"/>
                    <a:pt x="345304" y="356094"/>
                    <a:pt x="346642" y="356896"/>
                  </a:cubicBezTo>
                  <a:cubicBezTo>
                    <a:pt x="349530" y="358768"/>
                    <a:pt x="352205" y="360908"/>
                    <a:pt x="352205" y="363957"/>
                  </a:cubicBezTo>
                  <a:cubicBezTo>
                    <a:pt x="352205" y="365455"/>
                    <a:pt x="351509" y="366150"/>
                    <a:pt x="350921" y="366471"/>
                  </a:cubicBezTo>
                  <a:cubicBezTo>
                    <a:pt x="349637" y="367220"/>
                    <a:pt x="347819" y="366685"/>
                    <a:pt x="346535" y="365936"/>
                  </a:cubicBezTo>
                  <a:cubicBezTo>
                    <a:pt x="345786" y="365508"/>
                    <a:pt x="345144" y="365348"/>
                    <a:pt x="344716" y="365562"/>
                  </a:cubicBezTo>
                  <a:cubicBezTo>
                    <a:pt x="344235" y="365776"/>
                    <a:pt x="344021" y="366418"/>
                    <a:pt x="343914" y="366953"/>
                  </a:cubicBezTo>
                  <a:cubicBezTo>
                    <a:pt x="343539" y="368932"/>
                    <a:pt x="344181" y="375618"/>
                    <a:pt x="345037" y="381342"/>
                  </a:cubicBezTo>
                  <a:cubicBezTo>
                    <a:pt x="345786" y="386691"/>
                    <a:pt x="348032" y="395785"/>
                    <a:pt x="348621" y="397443"/>
                  </a:cubicBezTo>
                  <a:cubicBezTo>
                    <a:pt x="348888" y="398192"/>
                    <a:pt x="349530" y="398833"/>
                    <a:pt x="350226" y="399101"/>
                  </a:cubicBezTo>
                  <a:cubicBezTo>
                    <a:pt x="350868" y="399315"/>
                    <a:pt x="351509" y="399154"/>
                    <a:pt x="352151" y="398726"/>
                  </a:cubicBezTo>
                  <a:cubicBezTo>
                    <a:pt x="354558" y="397015"/>
                    <a:pt x="359640" y="396801"/>
                    <a:pt x="361780" y="397496"/>
                  </a:cubicBezTo>
                  <a:cubicBezTo>
                    <a:pt x="362475" y="397710"/>
                    <a:pt x="363117" y="397336"/>
                    <a:pt x="363385" y="396854"/>
                  </a:cubicBezTo>
                  <a:cubicBezTo>
                    <a:pt x="363706" y="396266"/>
                    <a:pt x="363438" y="395678"/>
                    <a:pt x="362743" y="395089"/>
                  </a:cubicBezTo>
                  <a:cubicBezTo>
                    <a:pt x="361084" y="393805"/>
                    <a:pt x="361298" y="392415"/>
                    <a:pt x="361512" y="391291"/>
                  </a:cubicBezTo>
                  <a:cubicBezTo>
                    <a:pt x="361673" y="390382"/>
                    <a:pt x="361780" y="389686"/>
                    <a:pt x="361138" y="388831"/>
                  </a:cubicBezTo>
                  <a:cubicBezTo>
                    <a:pt x="359266" y="386423"/>
                    <a:pt x="358089" y="384498"/>
                    <a:pt x="360496" y="381395"/>
                  </a:cubicBezTo>
                  <a:cubicBezTo>
                    <a:pt x="362475" y="378881"/>
                    <a:pt x="365364" y="377918"/>
                    <a:pt x="368199" y="376955"/>
                  </a:cubicBezTo>
                  <a:lnTo>
                    <a:pt x="368948" y="376688"/>
                  </a:lnTo>
                  <a:cubicBezTo>
                    <a:pt x="372371" y="375511"/>
                    <a:pt x="374457" y="377223"/>
                    <a:pt x="377827" y="380325"/>
                  </a:cubicBezTo>
                  <a:cubicBezTo>
                    <a:pt x="380127" y="382412"/>
                    <a:pt x="382107" y="383535"/>
                    <a:pt x="383337" y="383374"/>
                  </a:cubicBezTo>
                  <a:cubicBezTo>
                    <a:pt x="383818" y="383321"/>
                    <a:pt x="384246" y="383053"/>
                    <a:pt x="384567" y="382572"/>
                  </a:cubicBezTo>
                  <a:cubicBezTo>
                    <a:pt x="385209" y="381716"/>
                    <a:pt x="385316" y="380753"/>
                    <a:pt x="385477" y="379790"/>
                  </a:cubicBezTo>
                  <a:cubicBezTo>
                    <a:pt x="385637" y="378560"/>
                    <a:pt x="385851" y="377223"/>
                    <a:pt x="387188" y="376153"/>
                  </a:cubicBezTo>
                  <a:cubicBezTo>
                    <a:pt x="389114" y="374655"/>
                    <a:pt x="392110" y="371713"/>
                    <a:pt x="393393" y="369841"/>
                  </a:cubicBezTo>
                  <a:cubicBezTo>
                    <a:pt x="394196" y="368664"/>
                    <a:pt x="395587" y="368076"/>
                    <a:pt x="396924" y="368290"/>
                  </a:cubicBezTo>
                  <a:cubicBezTo>
                    <a:pt x="398368" y="368557"/>
                    <a:pt x="399491" y="369681"/>
                    <a:pt x="399919" y="371392"/>
                  </a:cubicBezTo>
                  <a:cubicBezTo>
                    <a:pt x="400401" y="373372"/>
                    <a:pt x="400026" y="375137"/>
                    <a:pt x="399652" y="376741"/>
                  </a:cubicBezTo>
                  <a:cubicBezTo>
                    <a:pt x="399438" y="377758"/>
                    <a:pt x="399224" y="378721"/>
                    <a:pt x="399224" y="379577"/>
                  </a:cubicBezTo>
                  <a:cubicBezTo>
                    <a:pt x="399331" y="381288"/>
                    <a:pt x="398422" y="382519"/>
                    <a:pt x="397673" y="383481"/>
                  </a:cubicBezTo>
                  <a:cubicBezTo>
                    <a:pt x="397191" y="384123"/>
                    <a:pt x="396763" y="384712"/>
                    <a:pt x="396656" y="385300"/>
                  </a:cubicBezTo>
                  <a:cubicBezTo>
                    <a:pt x="396549" y="385996"/>
                    <a:pt x="396656" y="386637"/>
                    <a:pt x="397031" y="387012"/>
                  </a:cubicBezTo>
                  <a:cubicBezTo>
                    <a:pt x="397459" y="387386"/>
                    <a:pt x="398047" y="387333"/>
                    <a:pt x="398475" y="387226"/>
                  </a:cubicBezTo>
                  <a:cubicBezTo>
                    <a:pt x="400026" y="386851"/>
                    <a:pt x="401203" y="387440"/>
                    <a:pt x="402433" y="388082"/>
                  </a:cubicBezTo>
                  <a:cubicBezTo>
                    <a:pt x="403182" y="388456"/>
                    <a:pt x="403985" y="388884"/>
                    <a:pt x="405001" y="389152"/>
                  </a:cubicBezTo>
                  <a:cubicBezTo>
                    <a:pt x="406124" y="389472"/>
                    <a:pt x="407087" y="388831"/>
                    <a:pt x="408371" y="388082"/>
                  </a:cubicBezTo>
                  <a:cubicBezTo>
                    <a:pt x="409655" y="387333"/>
                    <a:pt x="411046" y="386477"/>
                    <a:pt x="412971" y="386316"/>
                  </a:cubicBezTo>
                  <a:cubicBezTo>
                    <a:pt x="416448" y="386049"/>
                    <a:pt x="425916" y="384177"/>
                    <a:pt x="429875" y="382626"/>
                  </a:cubicBezTo>
                  <a:lnTo>
                    <a:pt x="431158" y="382144"/>
                  </a:lnTo>
                  <a:cubicBezTo>
                    <a:pt x="434582" y="380807"/>
                    <a:pt x="437791" y="379523"/>
                    <a:pt x="442017" y="379523"/>
                  </a:cubicBezTo>
                  <a:cubicBezTo>
                    <a:pt x="446404" y="379523"/>
                    <a:pt x="448704" y="377597"/>
                    <a:pt x="450736" y="375672"/>
                  </a:cubicBezTo>
                  <a:cubicBezTo>
                    <a:pt x="451913" y="374548"/>
                    <a:pt x="453357" y="374227"/>
                    <a:pt x="454748" y="374762"/>
                  </a:cubicBezTo>
                  <a:cubicBezTo>
                    <a:pt x="456353" y="375404"/>
                    <a:pt x="457423" y="377062"/>
                    <a:pt x="457476" y="378935"/>
                  </a:cubicBezTo>
                  <a:cubicBezTo>
                    <a:pt x="457476" y="380432"/>
                    <a:pt x="457851" y="382037"/>
                    <a:pt x="458172" y="383214"/>
                  </a:cubicBezTo>
                  <a:lnTo>
                    <a:pt x="461649" y="378132"/>
                  </a:lnTo>
                  <a:cubicBezTo>
                    <a:pt x="461863" y="377811"/>
                    <a:pt x="462344" y="377651"/>
                    <a:pt x="462719" y="377865"/>
                  </a:cubicBezTo>
                  <a:cubicBezTo>
                    <a:pt x="462825" y="377865"/>
                    <a:pt x="473149" y="383000"/>
                    <a:pt x="477215" y="383535"/>
                  </a:cubicBezTo>
                  <a:cubicBezTo>
                    <a:pt x="481708" y="384123"/>
                    <a:pt x="485399" y="384337"/>
                    <a:pt x="488769" y="381021"/>
                  </a:cubicBezTo>
                  <a:cubicBezTo>
                    <a:pt x="489678" y="380111"/>
                    <a:pt x="490695" y="379256"/>
                    <a:pt x="491658" y="378400"/>
                  </a:cubicBezTo>
                  <a:cubicBezTo>
                    <a:pt x="494600" y="375832"/>
                    <a:pt x="497328" y="373372"/>
                    <a:pt x="498665" y="370162"/>
                  </a:cubicBezTo>
                  <a:cubicBezTo>
                    <a:pt x="499949" y="367006"/>
                    <a:pt x="501500" y="365990"/>
                    <a:pt x="503105" y="364866"/>
                  </a:cubicBezTo>
                  <a:cubicBezTo>
                    <a:pt x="503961" y="364278"/>
                    <a:pt x="504870" y="363636"/>
                    <a:pt x="505886" y="362620"/>
                  </a:cubicBezTo>
                  <a:cubicBezTo>
                    <a:pt x="508561" y="359838"/>
                    <a:pt x="510968" y="358982"/>
                    <a:pt x="514819" y="359624"/>
                  </a:cubicBezTo>
                  <a:cubicBezTo>
                    <a:pt x="514498" y="357859"/>
                    <a:pt x="514177" y="356147"/>
                    <a:pt x="513910" y="354703"/>
                  </a:cubicBezTo>
                  <a:cubicBezTo>
                    <a:pt x="513643" y="353419"/>
                    <a:pt x="513429" y="352189"/>
                    <a:pt x="513268" y="351172"/>
                  </a:cubicBezTo>
                  <a:cubicBezTo>
                    <a:pt x="512947" y="349354"/>
                    <a:pt x="512573" y="347375"/>
                    <a:pt x="512145" y="345288"/>
                  </a:cubicBezTo>
                  <a:cubicBezTo>
                    <a:pt x="510647" y="337586"/>
                    <a:pt x="508775" y="328011"/>
                    <a:pt x="508240" y="317847"/>
                  </a:cubicBezTo>
                  <a:cubicBezTo>
                    <a:pt x="507544" y="304902"/>
                    <a:pt x="513054" y="289657"/>
                    <a:pt x="513322" y="289015"/>
                  </a:cubicBezTo>
                  <a:cubicBezTo>
                    <a:pt x="513375" y="288855"/>
                    <a:pt x="513536" y="288694"/>
                    <a:pt x="513696" y="288641"/>
                  </a:cubicBezTo>
                  <a:cubicBezTo>
                    <a:pt x="513375" y="286822"/>
                    <a:pt x="514017" y="285110"/>
                    <a:pt x="514980" y="282650"/>
                  </a:cubicBezTo>
                  <a:cubicBezTo>
                    <a:pt x="515782" y="280671"/>
                    <a:pt x="516745" y="278263"/>
                    <a:pt x="517547" y="274786"/>
                  </a:cubicBezTo>
                  <a:cubicBezTo>
                    <a:pt x="519955" y="265104"/>
                    <a:pt x="525678" y="252801"/>
                    <a:pt x="526320" y="251464"/>
                  </a:cubicBezTo>
                  <a:cubicBezTo>
                    <a:pt x="526962" y="250073"/>
                    <a:pt x="528192" y="247024"/>
                    <a:pt x="529744" y="243119"/>
                  </a:cubicBezTo>
                  <a:cubicBezTo>
                    <a:pt x="532846" y="235363"/>
                    <a:pt x="537125" y="224772"/>
                    <a:pt x="540602" y="218085"/>
                  </a:cubicBezTo>
                  <a:cubicBezTo>
                    <a:pt x="547128" y="205461"/>
                    <a:pt x="551194" y="195298"/>
                    <a:pt x="552263" y="188772"/>
                  </a:cubicBezTo>
                  <a:cubicBezTo>
                    <a:pt x="553547" y="180909"/>
                    <a:pt x="553440" y="180588"/>
                    <a:pt x="548573" y="177699"/>
                  </a:cubicBezTo>
                  <a:cubicBezTo>
                    <a:pt x="545096" y="175666"/>
                    <a:pt x="544989" y="173206"/>
                    <a:pt x="544828" y="170799"/>
                  </a:cubicBezTo>
                  <a:cubicBezTo>
                    <a:pt x="544721" y="169087"/>
                    <a:pt x="544614" y="167268"/>
                    <a:pt x="543384" y="165236"/>
                  </a:cubicBezTo>
                  <a:cubicBezTo>
                    <a:pt x="540709" y="160849"/>
                    <a:pt x="539800" y="156303"/>
                    <a:pt x="538998" y="152291"/>
                  </a:cubicBezTo>
                  <a:cubicBezTo>
                    <a:pt x="538837" y="151435"/>
                    <a:pt x="538677" y="150579"/>
                    <a:pt x="538463" y="149777"/>
                  </a:cubicBezTo>
                  <a:cubicBezTo>
                    <a:pt x="537767" y="146728"/>
                    <a:pt x="536911" y="146353"/>
                    <a:pt x="533488" y="145016"/>
                  </a:cubicBezTo>
                  <a:cubicBezTo>
                    <a:pt x="532258" y="144481"/>
                    <a:pt x="530653" y="143892"/>
                    <a:pt x="528727" y="142930"/>
                  </a:cubicBezTo>
                  <a:cubicBezTo>
                    <a:pt x="526481" y="141806"/>
                    <a:pt x="523271" y="140095"/>
                    <a:pt x="519152" y="137901"/>
                  </a:cubicBezTo>
                  <a:cubicBezTo>
                    <a:pt x="510380" y="133194"/>
                    <a:pt x="498344" y="126722"/>
                    <a:pt x="486843" y="121640"/>
                  </a:cubicBezTo>
                  <a:cubicBezTo>
                    <a:pt x="469833" y="114098"/>
                    <a:pt x="442285" y="99976"/>
                    <a:pt x="438647" y="97836"/>
                  </a:cubicBezTo>
                  <a:cubicBezTo>
                    <a:pt x="436508" y="96606"/>
                    <a:pt x="436080" y="95108"/>
                    <a:pt x="435705" y="93878"/>
                  </a:cubicBezTo>
                  <a:cubicBezTo>
                    <a:pt x="435384" y="92808"/>
                    <a:pt x="435170" y="92006"/>
                    <a:pt x="433887" y="91310"/>
                  </a:cubicBezTo>
                  <a:cubicBezTo>
                    <a:pt x="432924" y="90829"/>
                    <a:pt x="431479" y="90615"/>
                    <a:pt x="429821" y="90401"/>
                  </a:cubicBezTo>
                  <a:cubicBezTo>
                    <a:pt x="426130" y="89919"/>
                    <a:pt x="421583" y="89278"/>
                    <a:pt x="418320" y="85052"/>
                  </a:cubicBezTo>
                  <a:cubicBezTo>
                    <a:pt x="413346" y="78579"/>
                    <a:pt x="404038" y="54027"/>
                    <a:pt x="401792" y="47822"/>
                  </a:cubicBezTo>
                  <a:lnTo>
                    <a:pt x="400882" y="45254"/>
                  </a:lnTo>
                  <a:cubicBezTo>
                    <a:pt x="398101" y="37551"/>
                    <a:pt x="395480" y="30223"/>
                    <a:pt x="392163" y="21985"/>
                  </a:cubicBezTo>
                  <a:cubicBezTo>
                    <a:pt x="388526" y="12945"/>
                    <a:pt x="387242" y="11822"/>
                    <a:pt x="383765" y="9522"/>
                  </a:cubicBezTo>
                  <a:cubicBezTo>
                    <a:pt x="381572" y="8077"/>
                    <a:pt x="381625" y="5617"/>
                    <a:pt x="381625" y="2782"/>
                  </a:cubicBezTo>
                  <a:cubicBezTo>
                    <a:pt x="381625" y="1872"/>
                    <a:pt x="381625" y="963"/>
                    <a:pt x="381625" y="0"/>
                  </a:cubicBezTo>
                  <a:cubicBezTo>
                    <a:pt x="381090" y="0"/>
                    <a:pt x="380555" y="107"/>
                    <a:pt x="379967" y="160"/>
                  </a:cubicBezTo>
                  <a:cubicBezTo>
                    <a:pt x="369376" y="1177"/>
                    <a:pt x="363064" y="8505"/>
                    <a:pt x="366541" y="10056"/>
                  </a:cubicBezTo>
                  <a:cubicBezTo>
                    <a:pt x="370018" y="11608"/>
                    <a:pt x="370339" y="15620"/>
                    <a:pt x="366380" y="17385"/>
                  </a:cubicBezTo>
                  <a:cubicBezTo>
                    <a:pt x="362368" y="19150"/>
                    <a:pt x="364454" y="22787"/>
                    <a:pt x="362368" y="24446"/>
                  </a:cubicBezTo>
                  <a:cubicBezTo>
                    <a:pt x="360336" y="26104"/>
                    <a:pt x="358463" y="24713"/>
                    <a:pt x="353489" y="24071"/>
                  </a:cubicBezTo>
                  <a:cubicBezTo>
                    <a:pt x="348514" y="23429"/>
                    <a:pt x="344663" y="28511"/>
                    <a:pt x="339046" y="32790"/>
                  </a:cubicBezTo>
                  <a:cubicBezTo>
                    <a:pt x="333376" y="37070"/>
                    <a:pt x="336104" y="34021"/>
                    <a:pt x="324657" y="38460"/>
                  </a:cubicBezTo>
                  <a:cubicBezTo>
                    <a:pt x="313209" y="42900"/>
                    <a:pt x="309091" y="40707"/>
                    <a:pt x="302672" y="44559"/>
                  </a:cubicBezTo>
                  <a:cubicBezTo>
                    <a:pt x="296253" y="48463"/>
                    <a:pt x="298499" y="52047"/>
                    <a:pt x="292401" y="57076"/>
                  </a:cubicBezTo>
                  <a:cubicBezTo>
                    <a:pt x="286303" y="62104"/>
                    <a:pt x="284752" y="67078"/>
                    <a:pt x="286838" y="71946"/>
                  </a:cubicBezTo>
                  <a:cubicBezTo>
                    <a:pt x="288924" y="76814"/>
                    <a:pt x="293150" y="76386"/>
                    <a:pt x="294915" y="75958"/>
                  </a:cubicBezTo>
                  <a:cubicBezTo>
                    <a:pt x="296681" y="75530"/>
                    <a:pt x="297536" y="73979"/>
                    <a:pt x="298927" y="75102"/>
                  </a:cubicBezTo>
                  <a:cubicBezTo>
                    <a:pt x="300264" y="76226"/>
                    <a:pt x="302458" y="75263"/>
                    <a:pt x="305935" y="76172"/>
                  </a:cubicBezTo>
                  <a:cubicBezTo>
                    <a:pt x="309358" y="77028"/>
                    <a:pt x="308556" y="79114"/>
                    <a:pt x="309091" y="83233"/>
                  </a:cubicBezTo>
                  <a:cubicBezTo>
                    <a:pt x="309572" y="87352"/>
                    <a:pt x="307807" y="87780"/>
                    <a:pt x="306042" y="88475"/>
                  </a:cubicBezTo>
                  <a:cubicBezTo>
                    <a:pt x="304276" y="89224"/>
                    <a:pt x="302297" y="91685"/>
                    <a:pt x="304918" y="94252"/>
                  </a:cubicBezTo>
                  <a:cubicBezTo>
                    <a:pt x="307539" y="96820"/>
                    <a:pt x="306737" y="100671"/>
                    <a:pt x="304062" y="100885"/>
                  </a:cubicBezTo>
                  <a:cubicBezTo>
                    <a:pt x="301441" y="101099"/>
                    <a:pt x="298713" y="101046"/>
                    <a:pt x="296039" y="105539"/>
                  </a:cubicBezTo>
                  <a:cubicBezTo>
                    <a:pt x="293364" y="110032"/>
                    <a:pt x="295397" y="113670"/>
                    <a:pt x="298071" y="115488"/>
                  </a:cubicBezTo>
                  <a:cubicBezTo>
                    <a:pt x="300692" y="117307"/>
                    <a:pt x="304009" y="117735"/>
                    <a:pt x="304116" y="120517"/>
                  </a:cubicBezTo>
                  <a:cubicBezTo>
                    <a:pt x="304276" y="123298"/>
                    <a:pt x="301281" y="122121"/>
                    <a:pt x="298125" y="121265"/>
                  </a:cubicBezTo>
                  <a:cubicBezTo>
                    <a:pt x="294969" y="120410"/>
                    <a:pt x="291117" y="117789"/>
                    <a:pt x="288443" y="114312"/>
                  </a:cubicBezTo>
                  <a:cubicBezTo>
                    <a:pt x="285822" y="110835"/>
                    <a:pt x="283361" y="111263"/>
                    <a:pt x="281970" y="108534"/>
                  </a:cubicBezTo>
                  <a:cubicBezTo>
                    <a:pt x="280580" y="105806"/>
                    <a:pt x="277852" y="105058"/>
                    <a:pt x="276033" y="106127"/>
                  </a:cubicBezTo>
                  <a:cubicBezTo>
                    <a:pt x="274214" y="107197"/>
                    <a:pt x="274482" y="109283"/>
                    <a:pt x="273572" y="110835"/>
                  </a:cubicBezTo>
                  <a:cubicBezTo>
                    <a:pt x="272609" y="112386"/>
                    <a:pt x="270844" y="114686"/>
                    <a:pt x="268170" y="114633"/>
                  </a:cubicBezTo>
                  <a:cubicBezTo>
                    <a:pt x="265495" y="114579"/>
                    <a:pt x="266244" y="111958"/>
                    <a:pt x="264211" y="111584"/>
                  </a:cubicBezTo>
                  <a:cubicBezTo>
                    <a:pt x="262178" y="111209"/>
                    <a:pt x="261751" y="108962"/>
                    <a:pt x="262981" y="107946"/>
                  </a:cubicBezTo>
                  <a:cubicBezTo>
                    <a:pt x="264211" y="106983"/>
                    <a:pt x="265923" y="104416"/>
                    <a:pt x="263944" y="103506"/>
                  </a:cubicBezTo>
                  <a:cubicBezTo>
                    <a:pt x="262018" y="102597"/>
                    <a:pt x="261323" y="104737"/>
                    <a:pt x="258006" y="106127"/>
                  </a:cubicBezTo>
                  <a:cubicBezTo>
                    <a:pt x="254690" y="107518"/>
                    <a:pt x="255706" y="109551"/>
                    <a:pt x="252710" y="110728"/>
                  </a:cubicBezTo>
                  <a:cubicBezTo>
                    <a:pt x="249715" y="111904"/>
                    <a:pt x="246398" y="111156"/>
                    <a:pt x="242226" y="115328"/>
                  </a:cubicBezTo>
                  <a:cubicBezTo>
                    <a:pt x="238054" y="119500"/>
                    <a:pt x="237626" y="123459"/>
                    <a:pt x="241103" y="126026"/>
                  </a:cubicBezTo>
                  <a:cubicBezTo>
                    <a:pt x="244580" y="128594"/>
                    <a:pt x="244580" y="131268"/>
                    <a:pt x="251801" y="130627"/>
                  </a:cubicBezTo>
                  <a:cubicBezTo>
                    <a:pt x="259022" y="129985"/>
                    <a:pt x="259932" y="133141"/>
                    <a:pt x="257899" y="135280"/>
                  </a:cubicBezTo>
                  <a:cubicBezTo>
                    <a:pt x="255866" y="137420"/>
                    <a:pt x="249982" y="136725"/>
                    <a:pt x="245168" y="135815"/>
                  </a:cubicBezTo>
                  <a:cubicBezTo>
                    <a:pt x="240354" y="134906"/>
                    <a:pt x="239659" y="136029"/>
                    <a:pt x="234256" y="138597"/>
                  </a:cubicBezTo>
                  <a:cubicBezTo>
                    <a:pt x="228853" y="141164"/>
                    <a:pt x="229388" y="139025"/>
                    <a:pt x="223825" y="141432"/>
                  </a:cubicBezTo>
                  <a:cubicBezTo>
                    <a:pt x="218262" y="143839"/>
                    <a:pt x="219011" y="150739"/>
                    <a:pt x="215480" y="151007"/>
                  </a:cubicBezTo>
                  <a:cubicBezTo>
                    <a:pt x="211950" y="151274"/>
                    <a:pt x="210345" y="151542"/>
                    <a:pt x="206387" y="155340"/>
                  </a:cubicBezTo>
                  <a:cubicBezTo>
                    <a:pt x="202428" y="159084"/>
                    <a:pt x="197828" y="156998"/>
                    <a:pt x="191356" y="160368"/>
                  </a:cubicBezTo>
                  <a:cubicBezTo>
                    <a:pt x="184883" y="163684"/>
                    <a:pt x="189965" y="167268"/>
                    <a:pt x="188200" y="170585"/>
                  </a:cubicBezTo>
                  <a:cubicBezTo>
                    <a:pt x="186434" y="173901"/>
                    <a:pt x="183278" y="175934"/>
                    <a:pt x="178197" y="176094"/>
                  </a:cubicBezTo>
                  <a:cubicBezTo>
                    <a:pt x="173115" y="176255"/>
                    <a:pt x="174345" y="182032"/>
                    <a:pt x="176431" y="183102"/>
                  </a:cubicBezTo>
                  <a:cubicBezTo>
                    <a:pt x="178518" y="184225"/>
                    <a:pt x="178250" y="187007"/>
                    <a:pt x="173489" y="186846"/>
                  </a:cubicBezTo>
                  <a:cubicBezTo>
                    <a:pt x="168782" y="186686"/>
                    <a:pt x="166375" y="190858"/>
                    <a:pt x="168836" y="193961"/>
                  </a:cubicBezTo>
                  <a:cubicBezTo>
                    <a:pt x="171243" y="197010"/>
                    <a:pt x="176217" y="193426"/>
                    <a:pt x="179962" y="195030"/>
                  </a:cubicBezTo>
                  <a:cubicBezTo>
                    <a:pt x="183706" y="196635"/>
                    <a:pt x="189537" y="194870"/>
                    <a:pt x="198791" y="193105"/>
                  </a:cubicBezTo>
                  <a:cubicBezTo>
                    <a:pt x="208045" y="191286"/>
                    <a:pt x="209650" y="192409"/>
                    <a:pt x="214571" y="194656"/>
                  </a:cubicBezTo>
                  <a:cubicBezTo>
                    <a:pt x="219492" y="196903"/>
                    <a:pt x="223558" y="195833"/>
                    <a:pt x="230939" y="192784"/>
                  </a:cubicBezTo>
                  <a:cubicBezTo>
                    <a:pt x="238321" y="189735"/>
                    <a:pt x="240354" y="192249"/>
                    <a:pt x="244794" y="193747"/>
                  </a:cubicBezTo>
                  <a:cubicBezTo>
                    <a:pt x="249233" y="195298"/>
                    <a:pt x="249822" y="191179"/>
                    <a:pt x="261964" y="193961"/>
                  </a:cubicBezTo>
                  <a:cubicBezTo>
                    <a:pt x="274161" y="196742"/>
                    <a:pt x="274535" y="207227"/>
                    <a:pt x="272663" y="215036"/>
                  </a:cubicBezTo>
                  <a:cubicBezTo>
                    <a:pt x="270791" y="222846"/>
                    <a:pt x="259878" y="224825"/>
                    <a:pt x="253834" y="224290"/>
                  </a:cubicBezTo>
                  <a:cubicBezTo>
                    <a:pt x="247789" y="223755"/>
                    <a:pt x="246933" y="226858"/>
                    <a:pt x="240568" y="228142"/>
                  </a:cubicBezTo>
                  <a:cubicBezTo>
                    <a:pt x="234149" y="229372"/>
                    <a:pt x="229174" y="232047"/>
                    <a:pt x="227623" y="236754"/>
                  </a:cubicBezTo>
                  <a:cubicBezTo>
                    <a:pt x="226072" y="241461"/>
                    <a:pt x="231635" y="247185"/>
                    <a:pt x="238321" y="247452"/>
                  </a:cubicBezTo>
                  <a:cubicBezTo>
                    <a:pt x="245008" y="247720"/>
                    <a:pt x="252764" y="247720"/>
                    <a:pt x="255545" y="252159"/>
                  </a:cubicBezTo>
                  <a:cubicBezTo>
                    <a:pt x="258327" y="256599"/>
                    <a:pt x="255599" y="262537"/>
                    <a:pt x="253459" y="264784"/>
                  </a:cubicBezTo>
                  <a:cubicBezTo>
                    <a:pt x="251320" y="267030"/>
                    <a:pt x="248217" y="266816"/>
                    <a:pt x="245810" y="269437"/>
                  </a:cubicBezTo>
                  <a:cubicBezTo>
                    <a:pt x="243403" y="272058"/>
                    <a:pt x="244312" y="278049"/>
                    <a:pt x="246131" y="279922"/>
                  </a:cubicBezTo>
                  <a:cubicBezTo>
                    <a:pt x="247950" y="281794"/>
                    <a:pt x="247789" y="282971"/>
                    <a:pt x="246773" y="285271"/>
                  </a:cubicBezTo>
                  <a:cubicBezTo>
                    <a:pt x="245757" y="287571"/>
                    <a:pt x="243938" y="286234"/>
                    <a:pt x="241745" y="286448"/>
                  </a:cubicBezTo>
                  <a:cubicBezTo>
                    <a:pt x="239552" y="286662"/>
                    <a:pt x="238803" y="284682"/>
                    <a:pt x="235807" y="284254"/>
                  </a:cubicBezTo>
                  <a:cubicBezTo>
                    <a:pt x="232812" y="283827"/>
                    <a:pt x="230618" y="280724"/>
                    <a:pt x="230939" y="278852"/>
                  </a:cubicBezTo>
                  <a:cubicBezTo>
                    <a:pt x="231260" y="276980"/>
                    <a:pt x="230939" y="273984"/>
                    <a:pt x="228104" y="275856"/>
                  </a:cubicBezTo>
                  <a:cubicBezTo>
                    <a:pt x="225269" y="277728"/>
                    <a:pt x="223023" y="277087"/>
                    <a:pt x="220562" y="278584"/>
                  </a:cubicBezTo>
                  <a:cubicBezTo>
                    <a:pt x="218101" y="280082"/>
                    <a:pt x="215213" y="283613"/>
                    <a:pt x="213394" y="282917"/>
                  </a:cubicBezTo>
                  <a:cubicBezTo>
                    <a:pt x="211522" y="282168"/>
                    <a:pt x="213020" y="278798"/>
                    <a:pt x="210773" y="278210"/>
                  </a:cubicBezTo>
                  <a:cubicBezTo>
                    <a:pt x="208526" y="277675"/>
                    <a:pt x="206226" y="279012"/>
                    <a:pt x="201519" y="280884"/>
                  </a:cubicBezTo>
                  <a:cubicBezTo>
                    <a:pt x="196812" y="282757"/>
                    <a:pt x="198202" y="281633"/>
                    <a:pt x="191142" y="279333"/>
                  </a:cubicBezTo>
                  <a:cubicBezTo>
                    <a:pt x="184134" y="277033"/>
                    <a:pt x="183064" y="279547"/>
                    <a:pt x="178892" y="282757"/>
                  </a:cubicBezTo>
                  <a:cubicBezTo>
                    <a:pt x="174720" y="285966"/>
                    <a:pt x="172099" y="289497"/>
                    <a:pt x="169424" y="290620"/>
                  </a:cubicBezTo>
                  <a:cubicBezTo>
                    <a:pt x="166803" y="291743"/>
                    <a:pt x="165466" y="290887"/>
                    <a:pt x="161828" y="293669"/>
                  </a:cubicBezTo>
                  <a:cubicBezTo>
                    <a:pt x="158191" y="296451"/>
                    <a:pt x="155409" y="294632"/>
                    <a:pt x="150862" y="296130"/>
                  </a:cubicBezTo>
                  <a:cubicBezTo>
                    <a:pt x="146262" y="297574"/>
                    <a:pt x="145085" y="299660"/>
                    <a:pt x="146476" y="302763"/>
                  </a:cubicBezTo>
                  <a:cubicBezTo>
                    <a:pt x="147867" y="305812"/>
                    <a:pt x="156640" y="302228"/>
                    <a:pt x="159849" y="299821"/>
                  </a:cubicBezTo>
                  <a:cubicBezTo>
                    <a:pt x="163058" y="297467"/>
                    <a:pt x="166108" y="298430"/>
                    <a:pt x="170547" y="298430"/>
                  </a:cubicBezTo>
                  <a:cubicBezTo>
                    <a:pt x="174987" y="298430"/>
                    <a:pt x="177234" y="300890"/>
                    <a:pt x="177501" y="304635"/>
                  </a:cubicBezTo>
                  <a:cubicBezTo>
                    <a:pt x="177769" y="308379"/>
                    <a:pt x="174559" y="311856"/>
                    <a:pt x="169638" y="311856"/>
                  </a:cubicBezTo>
                  <a:cubicBezTo>
                    <a:pt x="164717" y="311856"/>
                    <a:pt x="165305" y="309128"/>
                    <a:pt x="160384" y="308326"/>
                  </a:cubicBezTo>
                  <a:cubicBezTo>
                    <a:pt x="155463" y="307523"/>
                    <a:pt x="146797" y="309556"/>
                    <a:pt x="146476" y="311107"/>
                  </a:cubicBezTo>
                  <a:cubicBezTo>
                    <a:pt x="146155" y="312659"/>
                    <a:pt x="144122" y="315119"/>
                    <a:pt x="140057" y="315975"/>
                  </a:cubicBezTo>
                  <a:cubicBezTo>
                    <a:pt x="136045" y="316831"/>
                    <a:pt x="133157" y="314156"/>
                    <a:pt x="130268" y="316403"/>
                  </a:cubicBezTo>
                  <a:cubicBezTo>
                    <a:pt x="127380" y="318650"/>
                    <a:pt x="124438" y="316884"/>
                    <a:pt x="118500" y="317526"/>
                  </a:cubicBezTo>
                  <a:cubicBezTo>
                    <a:pt x="112562" y="318168"/>
                    <a:pt x="113686" y="313835"/>
                    <a:pt x="111118" y="311963"/>
                  </a:cubicBezTo>
                  <a:cubicBezTo>
                    <a:pt x="108551" y="310091"/>
                    <a:pt x="106197" y="311696"/>
                    <a:pt x="103201" y="312017"/>
                  </a:cubicBezTo>
                  <a:cubicBezTo>
                    <a:pt x="100206" y="312338"/>
                    <a:pt x="99724" y="308593"/>
                    <a:pt x="96996" y="309289"/>
                  </a:cubicBezTo>
                  <a:cubicBezTo>
                    <a:pt x="94268" y="309984"/>
                    <a:pt x="88866" y="312284"/>
                    <a:pt x="85389" y="310144"/>
                  </a:cubicBezTo>
                  <a:cubicBezTo>
                    <a:pt x="81912" y="308005"/>
                    <a:pt x="79612" y="307577"/>
                    <a:pt x="76509" y="308593"/>
                  </a:cubicBezTo>
                  <a:cubicBezTo>
                    <a:pt x="73353" y="309610"/>
                    <a:pt x="73032" y="312284"/>
                    <a:pt x="72176" y="314798"/>
                  </a:cubicBezTo>
                  <a:cubicBezTo>
                    <a:pt x="71320" y="317312"/>
                    <a:pt x="67950" y="317580"/>
                    <a:pt x="65383" y="317366"/>
                  </a:cubicBezTo>
                  <a:cubicBezTo>
                    <a:pt x="62815" y="317152"/>
                    <a:pt x="61371" y="319131"/>
                    <a:pt x="58857" y="319184"/>
                  </a:cubicBezTo>
                  <a:cubicBezTo>
                    <a:pt x="56343" y="319238"/>
                    <a:pt x="56289" y="316242"/>
                    <a:pt x="52170" y="315708"/>
                  </a:cubicBezTo>
                  <a:cubicBezTo>
                    <a:pt x="48052" y="315173"/>
                    <a:pt x="47303" y="321057"/>
                    <a:pt x="47463" y="323731"/>
                  </a:cubicBezTo>
                  <a:cubicBezTo>
                    <a:pt x="47624" y="326352"/>
                    <a:pt x="45003" y="329562"/>
                    <a:pt x="42381" y="327369"/>
                  </a:cubicBezTo>
                  <a:cubicBezTo>
                    <a:pt x="39760" y="325122"/>
                    <a:pt x="38156" y="323624"/>
                    <a:pt x="35481" y="324052"/>
                  </a:cubicBezTo>
                  <a:cubicBezTo>
                    <a:pt x="32860" y="324480"/>
                    <a:pt x="33823" y="327262"/>
                    <a:pt x="31309" y="328706"/>
                  </a:cubicBezTo>
                  <a:cubicBezTo>
                    <a:pt x="28795" y="330150"/>
                    <a:pt x="23659" y="328546"/>
                    <a:pt x="20878" y="328973"/>
                  </a:cubicBezTo>
                  <a:cubicBezTo>
                    <a:pt x="18096" y="329401"/>
                    <a:pt x="16491" y="332023"/>
                    <a:pt x="12961" y="335606"/>
                  </a:cubicBezTo>
                  <a:cubicBezTo>
                    <a:pt x="9431" y="339137"/>
                    <a:pt x="3440" y="334911"/>
                    <a:pt x="1139" y="337425"/>
                  </a:cubicBezTo>
                  <a:cubicBezTo>
                    <a:pt x="-1161" y="339939"/>
                    <a:pt x="177" y="344112"/>
                    <a:pt x="3760" y="345930"/>
                  </a:cubicBezTo>
                  <a:cubicBezTo>
                    <a:pt x="7398" y="347749"/>
                    <a:pt x="6114" y="353259"/>
                    <a:pt x="5312" y="355131"/>
                  </a:cubicBezTo>
                  <a:cubicBezTo>
                    <a:pt x="5312" y="355238"/>
                    <a:pt x="5151" y="355345"/>
                    <a:pt x="5098" y="355452"/>
                  </a:cubicBezTo>
                  <a:cubicBezTo>
                    <a:pt x="14084" y="359517"/>
                    <a:pt x="34732" y="368771"/>
                    <a:pt x="45216" y="373318"/>
                  </a:cubicBezTo>
                  <a:cubicBezTo>
                    <a:pt x="58054" y="378881"/>
                    <a:pt x="74637" y="385140"/>
                    <a:pt x="76563" y="385889"/>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6" name="Frihandsfigur: Form 395">
              <a:extLst>
                <a:ext uri="{FF2B5EF4-FFF2-40B4-BE49-F238E27FC236}">
                  <a16:creationId xmlns:a16="http://schemas.microsoft.com/office/drawing/2014/main" id="{A7345B48-6BFF-F502-0004-37C43BC8B027}"/>
                </a:ext>
              </a:extLst>
            </p:cNvPr>
            <p:cNvSpPr/>
            <p:nvPr/>
          </p:nvSpPr>
          <p:spPr>
            <a:xfrm>
              <a:off x="4963861" y="4393338"/>
              <a:ext cx="234499" cy="425151"/>
            </a:xfrm>
            <a:custGeom>
              <a:avLst/>
              <a:gdLst>
                <a:gd name="connsiteX0" fmla="*/ 234297 w 234499"/>
                <a:gd name="connsiteY0" fmla="*/ 81200 h 425151"/>
                <a:gd name="connsiteX1" fmla="*/ 233013 w 234499"/>
                <a:gd name="connsiteY1" fmla="*/ 63227 h 425151"/>
                <a:gd name="connsiteX2" fmla="*/ 232906 w 234499"/>
                <a:gd name="connsiteY2" fmla="*/ 59215 h 425151"/>
                <a:gd name="connsiteX3" fmla="*/ 227664 w 234499"/>
                <a:gd name="connsiteY3" fmla="*/ 58627 h 425151"/>
                <a:gd name="connsiteX4" fmla="*/ 220657 w 234499"/>
                <a:gd name="connsiteY4" fmla="*/ 57343 h 425151"/>
                <a:gd name="connsiteX5" fmla="*/ 217287 w 234499"/>
                <a:gd name="connsiteY5" fmla="*/ 59269 h 425151"/>
                <a:gd name="connsiteX6" fmla="*/ 213382 w 234499"/>
                <a:gd name="connsiteY6" fmla="*/ 60018 h 425151"/>
                <a:gd name="connsiteX7" fmla="*/ 208353 w 234499"/>
                <a:gd name="connsiteY7" fmla="*/ 87405 h 425151"/>
                <a:gd name="connsiteX8" fmla="*/ 207551 w 234499"/>
                <a:gd name="connsiteY8" fmla="*/ 88101 h 425151"/>
                <a:gd name="connsiteX9" fmla="*/ 204235 w 234499"/>
                <a:gd name="connsiteY9" fmla="*/ 88101 h 425151"/>
                <a:gd name="connsiteX10" fmla="*/ 203646 w 234499"/>
                <a:gd name="connsiteY10" fmla="*/ 92380 h 425151"/>
                <a:gd name="connsiteX11" fmla="*/ 202951 w 234499"/>
                <a:gd name="connsiteY11" fmla="*/ 93075 h 425151"/>
                <a:gd name="connsiteX12" fmla="*/ 198351 w 234499"/>
                <a:gd name="connsiteY12" fmla="*/ 93610 h 425151"/>
                <a:gd name="connsiteX13" fmla="*/ 198244 w 234499"/>
                <a:gd name="connsiteY13" fmla="*/ 93610 h 425151"/>
                <a:gd name="connsiteX14" fmla="*/ 197495 w 234499"/>
                <a:gd name="connsiteY14" fmla="*/ 93182 h 425151"/>
                <a:gd name="connsiteX15" fmla="*/ 196157 w 234499"/>
                <a:gd name="connsiteY15" fmla="*/ 90561 h 425151"/>
                <a:gd name="connsiteX16" fmla="*/ 194018 w 234499"/>
                <a:gd name="connsiteY16" fmla="*/ 93289 h 425151"/>
                <a:gd name="connsiteX17" fmla="*/ 193429 w 234499"/>
                <a:gd name="connsiteY17" fmla="*/ 93610 h 425151"/>
                <a:gd name="connsiteX18" fmla="*/ 192787 w 234499"/>
                <a:gd name="connsiteY18" fmla="*/ 93396 h 425151"/>
                <a:gd name="connsiteX19" fmla="*/ 189685 w 234499"/>
                <a:gd name="connsiteY19" fmla="*/ 90775 h 425151"/>
                <a:gd name="connsiteX20" fmla="*/ 185673 w 234499"/>
                <a:gd name="connsiteY20" fmla="*/ 92166 h 425151"/>
                <a:gd name="connsiteX21" fmla="*/ 184764 w 234499"/>
                <a:gd name="connsiteY21" fmla="*/ 91899 h 425151"/>
                <a:gd name="connsiteX22" fmla="*/ 181875 w 234499"/>
                <a:gd name="connsiteY22" fmla="*/ 88475 h 425151"/>
                <a:gd name="connsiteX23" fmla="*/ 90618 w 234499"/>
                <a:gd name="connsiteY23" fmla="*/ 64457 h 425151"/>
                <a:gd name="connsiteX24" fmla="*/ 88800 w 234499"/>
                <a:gd name="connsiteY24" fmla="*/ 63976 h 425151"/>
                <a:gd name="connsiteX25" fmla="*/ 92919 w 234499"/>
                <a:gd name="connsiteY25" fmla="*/ 51085 h 425151"/>
                <a:gd name="connsiteX26" fmla="*/ 97412 w 234499"/>
                <a:gd name="connsiteY26" fmla="*/ 35625 h 425151"/>
                <a:gd name="connsiteX27" fmla="*/ 92544 w 234499"/>
                <a:gd name="connsiteY27" fmla="*/ 30330 h 425151"/>
                <a:gd name="connsiteX28" fmla="*/ 83718 w 234499"/>
                <a:gd name="connsiteY28" fmla="*/ 19685 h 425151"/>
                <a:gd name="connsiteX29" fmla="*/ 80669 w 234499"/>
                <a:gd name="connsiteY29" fmla="*/ 0 h 425151"/>
                <a:gd name="connsiteX30" fmla="*/ 78422 w 234499"/>
                <a:gd name="connsiteY30" fmla="*/ 1444 h 425151"/>
                <a:gd name="connsiteX31" fmla="*/ 74945 w 234499"/>
                <a:gd name="connsiteY31" fmla="*/ 4012 h 425151"/>
                <a:gd name="connsiteX32" fmla="*/ 68366 w 234499"/>
                <a:gd name="connsiteY32" fmla="*/ 7649 h 425151"/>
                <a:gd name="connsiteX33" fmla="*/ 59219 w 234499"/>
                <a:gd name="connsiteY33" fmla="*/ 11180 h 425151"/>
                <a:gd name="connsiteX34" fmla="*/ 52265 w 234499"/>
                <a:gd name="connsiteY34" fmla="*/ 14015 h 425151"/>
                <a:gd name="connsiteX35" fmla="*/ 45632 w 234499"/>
                <a:gd name="connsiteY35" fmla="*/ 15085 h 425151"/>
                <a:gd name="connsiteX36" fmla="*/ 37769 w 234499"/>
                <a:gd name="connsiteY36" fmla="*/ 16903 h 425151"/>
                <a:gd name="connsiteX37" fmla="*/ 22363 w 234499"/>
                <a:gd name="connsiteY37" fmla="*/ 25034 h 425151"/>
                <a:gd name="connsiteX38" fmla="*/ 14981 w 234499"/>
                <a:gd name="connsiteY38" fmla="*/ 31239 h 425151"/>
                <a:gd name="connsiteX39" fmla="*/ 10434 w 234499"/>
                <a:gd name="connsiteY39" fmla="*/ 35090 h 425151"/>
                <a:gd name="connsiteX40" fmla="*/ 7171 w 234499"/>
                <a:gd name="connsiteY40" fmla="*/ 37177 h 425151"/>
                <a:gd name="connsiteX41" fmla="*/ 7386 w 234499"/>
                <a:gd name="connsiteY41" fmla="*/ 43542 h 425151"/>
                <a:gd name="connsiteX42" fmla="*/ 9311 w 234499"/>
                <a:gd name="connsiteY42" fmla="*/ 49480 h 425151"/>
                <a:gd name="connsiteX43" fmla="*/ 15356 w 234499"/>
                <a:gd name="connsiteY43" fmla="*/ 73765 h 425151"/>
                <a:gd name="connsiteX44" fmla="*/ 11986 w 234499"/>
                <a:gd name="connsiteY44" fmla="*/ 92380 h 425151"/>
                <a:gd name="connsiteX45" fmla="*/ 8883 w 234499"/>
                <a:gd name="connsiteY45" fmla="*/ 100136 h 425151"/>
                <a:gd name="connsiteX46" fmla="*/ 6530 w 234499"/>
                <a:gd name="connsiteY46" fmla="*/ 106448 h 425151"/>
                <a:gd name="connsiteX47" fmla="*/ 1501 w 234499"/>
                <a:gd name="connsiteY47" fmla="*/ 115221 h 425151"/>
                <a:gd name="connsiteX48" fmla="*/ 111 w 234499"/>
                <a:gd name="connsiteY48" fmla="*/ 136136 h 425151"/>
                <a:gd name="connsiteX49" fmla="*/ 5246 w 234499"/>
                <a:gd name="connsiteY49" fmla="*/ 171173 h 425151"/>
                <a:gd name="connsiteX50" fmla="*/ 8883 w 234499"/>
                <a:gd name="connsiteY50" fmla="*/ 179785 h 425151"/>
                <a:gd name="connsiteX51" fmla="*/ 17709 w 234499"/>
                <a:gd name="connsiteY51" fmla="*/ 202573 h 425151"/>
                <a:gd name="connsiteX52" fmla="*/ 22363 w 234499"/>
                <a:gd name="connsiteY52" fmla="*/ 216534 h 425151"/>
                <a:gd name="connsiteX53" fmla="*/ 29584 w 234499"/>
                <a:gd name="connsiteY53" fmla="*/ 239321 h 425151"/>
                <a:gd name="connsiteX54" fmla="*/ 32473 w 234499"/>
                <a:gd name="connsiteY54" fmla="*/ 248255 h 425151"/>
                <a:gd name="connsiteX55" fmla="*/ 34773 w 234499"/>
                <a:gd name="connsiteY55" fmla="*/ 257081 h 425151"/>
                <a:gd name="connsiteX56" fmla="*/ 35415 w 234499"/>
                <a:gd name="connsiteY56" fmla="*/ 264570 h 425151"/>
                <a:gd name="connsiteX57" fmla="*/ 35415 w 234499"/>
                <a:gd name="connsiteY57" fmla="*/ 264570 h 425151"/>
                <a:gd name="connsiteX58" fmla="*/ 35415 w 234499"/>
                <a:gd name="connsiteY58" fmla="*/ 264890 h 425151"/>
                <a:gd name="connsiteX59" fmla="*/ 35469 w 234499"/>
                <a:gd name="connsiteY59" fmla="*/ 265693 h 425151"/>
                <a:gd name="connsiteX60" fmla="*/ 35469 w 234499"/>
                <a:gd name="connsiteY60" fmla="*/ 265693 h 425151"/>
                <a:gd name="connsiteX61" fmla="*/ 39053 w 234499"/>
                <a:gd name="connsiteY61" fmla="*/ 279975 h 425151"/>
                <a:gd name="connsiteX62" fmla="*/ 43171 w 234499"/>
                <a:gd name="connsiteY62" fmla="*/ 318917 h 425151"/>
                <a:gd name="connsiteX63" fmla="*/ 44348 w 234499"/>
                <a:gd name="connsiteY63" fmla="*/ 330097 h 425151"/>
                <a:gd name="connsiteX64" fmla="*/ 45204 w 234499"/>
                <a:gd name="connsiteY64" fmla="*/ 335072 h 425151"/>
                <a:gd name="connsiteX65" fmla="*/ 48467 w 234499"/>
                <a:gd name="connsiteY65" fmla="*/ 353473 h 425151"/>
                <a:gd name="connsiteX66" fmla="*/ 49055 w 234499"/>
                <a:gd name="connsiteY66" fmla="*/ 369681 h 425151"/>
                <a:gd name="connsiteX67" fmla="*/ 47611 w 234499"/>
                <a:gd name="connsiteY67" fmla="*/ 377116 h 425151"/>
                <a:gd name="connsiteX68" fmla="*/ 50339 w 234499"/>
                <a:gd name="connsiteY68" fmla="*/ 376688 h 425151"/>
                <a:gd name="connsiteX69" fmla="*/ 52265 w 234499"/>
                <a:gd name="connsiteY69" fmla="*/ 376474 h 425151"/>
                <a:gd name="connsiteX70" fmla="*/ 66333 w 234499"/>
                <a:gd name="connsiteY70" fmla="*/ 374548 h 425151"/>
                <a:gd name="connsiteX71" fmla="*/ 67617 w 234499"/>
                <a:gd name="connsiteY71" fmla="*/ 374495 h 425151"/>
                <a:gd name="connsiteX72" fmla="*/ 72485 w 234499"/>
                <a:gd name="connsiteY72" fmla="*/ 377009 h 425151"/>
                <a:gd name="connsiteX73" fmla="*/ 72752 w 234499"/>
                <a:gd name="connsiteY73" fmla="*/ 377651 h 425151"/>
                <a:gd name="connsiteX74" fmla="*/ 87462 w 234499"/>
                <a:gd name="connsiteY74" fmla="*/ 393217 h 425151"/>
                <a:gd name="connsiteX75" fmla="*/ 96235 w 234499"/>
                <a:gd name="connsiteY75" fmla="*/ 396373 h 425151"/>
                <a:gd name="connsiteX76" fmla="*/ 114101 w 234499"/>
                <a:gd name="connsiteY76" fmla="*/ 402578 h 425151"/>
                <a:gd name="connsiteX77" fmla="*/ 125281 w 234499"/>
                <a:gd name="connsiteY77" fmla="*/ 404450 h 425151"/>
                <a:gd name="connsiteX78" fmla="*/ 127635 w 234499"/>
                <a:gd name="connsiteY78" fmla="*/ 404450 h 425151"/>
                <a:gd name="connsiteX79" fmla="*/ 138493 w 234499"/>
                <a:gd name="connsiteY79" fmla="*/ 403113 h 425151"/>
                <a:gd name="connsiteX80" fmla="*/ 146892 w 234499"/>
                <a:gd name="connsiteY80" fmla="*/ 405199 h 425151"/>
                <a:gd name="connsiteX81" fmla="*/ 149406 w 234499"/>
                <a:gd name="connsiteY81" fmla="*/ 408141 h 425151"/>
                <a:gd name="connsiteX82" fmla="*/ 155718 w 234499"/>
                <a:gd name="connsiteY82" fmla="*/ 413704 h 425151"/>
                <a:gd name="connsiteX83" fmla="*/ 167700 w 234499"/>
                <a:gd name="connsiteY83" fmla="*/ 425151 h 425151"/>
                <a:gd name="connsiteX84" fmla="*/ 170374 w 234499"/>
                <a:gd name="connsiteY84" fmla="*/ 423012 h 425151"/>
                <a:gd name="connsiteX85" fmla="*/ 180645 w 234499"/>
                <a:gd name="connsiteY85" fmla="*/ 410869 h 425151"/>
                <a:gd name="connsiteX86" fmla="*/ 185673 w 234499"/>
                <a:gd name="connsiteY86" fmla="*/ 398727 h 425151"/>
                <a:gd name="connsiteX87" fmla="*/ 189364 w 234499"/>
                <a:gd name="connsiteY87" fmla="*/ 386370 h 425151"/>
                <a:gd name="connsiteX88" fmla="*/ 192787 w 234499"/>
                <a:gd name="connsiteY88" fmla="*/ 374655 h 425151"/>
                <a:gd name="connsiteX89" fmla="*/ 193643 w 234499"/>
                <a:gd name="connsiteY89" fmla="*/ 368343 h 425151"/>
                <a:gd name="connsiteX90" fmla="*/ 192199 w 234499"/>
                <a:gd name="connsiteY90" fmla="*/ 364759 h 425151"/>
                <a:gd name="connsiteX91" fmla="*/ 198351 w 234499"/>
                <a:gd name="connsiteY91" fmla="*/ 361978 h 425151"/>
                <a:gd name="connsiteX92" fmla="*/ 195676 w 234499"/>
                <a:gd name="connsiteY92" fmla="*/ 355238 h 425151"/>
                <a:gd name="connsiteX93" fmla="*/ 193215 w 234499"/>
                <a:gd name="connsiteY93" fmla="*/ 351600 h 425151"/>
                <a:gd name="connsiteX94" fmla="*/ 198671 w 234499"/>
                <a:gd name="connsiteY94" fmla="*/ 350477 h 425151"/>
                <a:gd name="connsiteX95" fmla="*/ 208567 w 234499"/>
                <a:gd name="connsiteY95" fmla="*/ 324052 h 425151"/>
                <a:gd name="connsiteX96" fmla="*/ 209209 w 234499"/>
                <a:gd name="connsiteY96" fmla="*/ 322020 h 425151"/>
                <a:gd name="connsiteX97" fmla="*/ 219640 w 234499"/>
                <a:gd name="connsiteY97" fmla="*/ 301318 h 425151"/>
                <a:gd name="connsiteX98" fmla="*/ 226862 w 234499"/>
                <a:gd name="connsiteY98" fmla="*/ 285324 h 425151"/>
                <a:gd name="connsiteX99" fmla="*/ 227824 w 234499"/>
                <a:gd name="connsiteY99" fmla="*/ 250394 h 425151"/>
                <a:gd name="connsiteX100" fmla="*/ 224294 w 234499"/>
                <a:gd name="connsiteY100" fmla="*/ 236326 h 425151"/>
                <a:gd name="connsiteX101" fmla="*/ 224294 w 234499"/>
                <a:gd name="connsiteY101" fmla="*/ 236326 h 425151"/>
                <a:gd name="connsiteX102" fmla="*/ 224187 w 234499"/>
                <a:gd name="connsiteY102" fmla="*/ 235898 h 425151"/>
                <a:gd name="connsiteX103" fmla="*/ 224134 w 234499"/>
                <a:gd name="connsiteY103" fmla="*/ 235684 h 425151"/>
                <a:gd name="connsiteX104" fmla="*/ 224134 w 234499"/>
                <a:gd name="connsiteY104" fmla="*/ 235684 h 425151"/>
                <a:gd name="connsiteX105" fmla="*/ 219533 w 234499"/>
                <a:gd name="connsiteY105" fmla="*/ 222097 h 425151"/>
                <a:gd name="connsiteX106" fmla="*/ 213810 w 234499"/>
                <a:gd name="connsiteY106" fmla="*/ 194549 h 425151"/>
                <a:gd name="connsiteX107" fmla="*/ 211189 w 234499"/>
                <a:gd name="connsiteY107" fmla="*/ 169943 h 425151"/>
                <a:gd name="connsiteX108" fmla="*/ 215093 w 234499"/>
                <a:gd name="connsiteY108" fmla="*/ 154377 h 425151"/>
                <a:gd name="connsiteX109" fmla="*/ 221459 w 234499"/>
                <a:gd name="connsiteY109" fmla="*/ 143465 h 425151"/>
                <a:gd name="connsiteX110" fmla="*/ 229804 w 234499"/>
                <a:gd name="connsiteY110" fmla="*/ 132338 h 425151"/>
                <a:gd name="connsiteX111" fmla="*/ 231355 w 234499"/>
                <a:gd name="connsiteY111" fmla="*/ 121854 h 425151"/>
                <a:gd name="connsiteX112" fmla="*/ 234297 w 234499"/>
                <a:gd name="connsiteY112" fmla="*/ 109604 h 425151"/>
                <a:gd name="connsiteX113" fmla="*/ 234136 w 234499"/>
                <a:gd name="connsiteY113" fmla="*/ 81040 h 42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34499" h="425151">
                  <a:moveTo>
                    <a:pt x="234297" y="81200"/>
                  </a:moveTo>
                  <a:cubicBezTo>
                    <a:pt x="234297" y="75477"/>
                    <a:pt x="232799" y="68416"/>
                    <a:pt x="233013" y="63227"/>
                  </a:cubicBezTo>
                  <a:cubicBezTo>
                    <a:pt x="233013" y="61836"/>
                    <a:pt x="233013" y="60499"/>
                    <a:pt x="232906" y="59215"/>
                  </a:cubicBezTo>
                  <a:cubicBezTo>
                    <a:pt x="232104" y="59162"/>
                    <a:pt x="230285" y="58948"/>
                    <a:pt x="227664" y="58627"/>
                  </a:cubicBezTo>
                  <a:cubicBezTo>
                    <a:pt x="224775" y="58252"/>
                    <a:pt x="221780" y="57610"/>
                    <a:pt x="220657" y="57343"/>
                  </a:cubicBezTo>
                  <a:cubicBezTo>
                    <a:pt x="220122" y="57771"/>
                    <a:pt x="218998" y="58573"/>
                    <a:pt x="217287" y="59269"/>
                  </a:cubicBezTo>
                  <a:cubicBezTo>
                    <a:pt x="215682" y="59911"/>
                    <a:pt x="214291" y="59964"/>
                    <a:pt x="213382" y="60018"/>
                  </a:cubicBezTo>
                  <a:lnTo>
                    <a:pt x="208353" y="87405"/>
                  </a:lnTo>
                  <a:cubicBezTo>
                    <a:pt x="208300" y="87780"/>
                    <a:pt x="207926" y="88101"/>
                    <a:pt x="207551" y="88101"/>
                  </a:cubicBezTo>
                  <a:lnTo>
                    <a:pt x="204235" y="88101"/>
                  </a:lnTo>
                  <a:lnTo>
                    <a:pt x="203646" y="92380"/>
                  </a:lnTo>
                  <a:cubicBezTo>
                    <a:pt x="203646" y="92754"/>
                    <a:pt x="203325" y="93022"/>
                    <a:pt x="202951" y="93075"/>
                  </a:cubicBezTo>
                  <a:lnTo>
                    <a:pt x="198351" y="93610"/>
                  </a:lnTo>
                  <a:cubicBezTo>
                    <a:pt x="198351" y="93610"/>
                    <a:pt x="198297" y="93610"/>
                    <a:pt x="198244" y="93610"/>
                  </a:cubicBezTo>
                  <a:cubicBezTo>
                    <a:pt x="197923" y="93610"/>
                    <a:pt x="197655" y="93450"/>
                    <a:pt x="197495" y="93182"/>
                  </a:cubicBezTo>
                  <a:lnTo>
                    <a:pt x="196157" y="90561"/>
                  </a:lnTo>
                  <a:lnTo>
                    <a:pt x="194018" y="93289"/>
                  </a:lnTo>
                  <a:cubicBezTo>
                    <a:pt x="194018" y="93289"/>
                    <a:pt x="193697" y="93557"/>
                    <a:pt x="193429" y="93610"/>
                  </a:cubicBezTo>
                  <a:cubicBezTo>
                    <a:pt x="193215" y="93610"/>
                    <a:pt x="193001" y="93610"/>
                    <a:pt x="192787" y="93396"/>
                  </a:cubicBezTo>
                  <a:lnTo>
                    <a:pt x="189685" y="90775"/>
                  </a:lnTo>
                  <a:lnTo>
                    <a:pt x="185673" y="92166"/>
                  </a:lnTo>
                  <a:cubicBezTo>
                    <a:pt x="185352" y="92273"/>
                    <a:pt x="184978" y="92166"/>
                    <a:pt x="184764" y="91899"/>
                  </a:cubicBezTo>
                  <a:lnTo>
                    <a:pt x="181875" y="88475"/>
                  </a:lnTo>
                  <a:lnTo>
                    <a:pt x="90618" y="64457"/>
                  </a:lnTo>
                  <a:cubicBezTo>
                    <a:pt x="90618" y="64457"/>
                    <a:pt x="89281" y="64136"/>
                    <a:pt x="88800" y="63976"/>
                  </a:cubicBezTo>
                  <a:cubicBezTo>
                    <a:pt x="89763" y="60446"/>
                    <a:pt x="91367" y="55738"/>
                    <a:pt x="92919" y="51085"/>
                  </a:cubicBezTo>
                  <a:cubicBezTo>
                    <a:pt x="95058" y="44719"/>
                    <a:pt x="97679" y="36802"/>
                    <a:pt x="97412" y="35625"/>
                  </a:cubicBezTo>
                  <a:cubicBezTo>
                    <a:pt x="97144" y="34984"/>
                    <a:pt x="94684" y="32523"/>
                    <a:pt x="92544" y="30330"/>
                  </a:cubicBezTo>
                  <a:cubicBezTo>
                    <a:pt x="87676" y="25409"/>
                    <a:pt x="84199" y="21771"/>
                    <a:pt x="83718" y="19685"/>
                  </a:cubicBezTo>
                  <a:cubicBezTo>
                    <a:pt x="83023" y="16689"/>
                    <a:pt x="81097" y="3103"/>
                    <a:pt x="80669" y="0"/>
                  </a:cubicBezTo>
                  <a:cubicBezTo>
                    <a:pt x="80027" y="535"/>
                    <a:pt x="79278" y="1016"/>
                    <a:pt x="78422" y="1444"/>
                  </a:cubicBezTo>
                  <a:cubicBezTo>
                    <a:pt x="76871" y="2247"/>
                    <a:pt x="75908" y="3103"/>
                    <a:pt x="74945" y="4012"/>
                  </a:cubicBezTo>
                  <a:cubicBezTo>
                    <a:pt x="73501" y="5349"/>
                    <a:pt x="72003" y="6793"/>
                    <a:pt x="68366" y="7649"/>
                  </a:cubicBezTo>
                  <a:cubicBezTo>
                    <a:pt x="65263" y="8398"/>
                    <a:pt x="62161" y="9789"/>
                    <a:pt x="59219" y="11180"/>
                  </a:cubicBezTo>
                  <a:cubicBezTo>
                    <a:pt x="56758" y="12303"/>
                    <a:pt x="54458" y="13373"/>
                    <a:pt x="52265" y="14015"/>
                  </a:cubicBezTo>
                  <a:cubicBezTo>
                    <a:pt x="50232" y="14603"/>
                    <a:pt x="47879" y="14871"/>
                    <a:pt x="45632" y="15085"/>
                  </a:cubicBezTo>
                  <a:cubicBezTo>
                    <a:pt x="42476" y="15406"/>
                    <a:pt x="39534" y="15727"/>
                    <a:pt x="37769" y="16903"/>
                  </a:cubicBezTo>
                  <a:cubicBezTo>
                    <a:pt x="33971" y="19471"/>
                    <a:pt x="28354" y="22413"/>
                    <a:pt x="22363" y="25034"/>
                  </a:cubicBezTo>
                  <a:cubicBezTo>
                    <a:pt x="18833" y="26585"/>
                    <a:pt x="16800" y="29046"/>
                    <a:pt x="14981" y="31239"/>
                  </a:cubicBezTo>
                  <a:cubicBezTo>
                    <a:pt x="13484" y="33058"/>
                    <a:pt x="12200" y="34609"/>
                    <a:pt x="10434" y="35090"/>
                  </a:cubicBezTo>
                  <a:cubicBezTo>
                    <a:pt x="8669" y="35572"/>
                    <a:pt x="7706" y="36214"/>
                    <a:pt x="7171" y="37177"/>
                  </a:cubicBezTo>
                  <a:cubicBezTo>
                    <a:pt x="6423" y="38460"/>
                    <a:pt x="6530" y="40547"/>
                    <a:pt x="7386" y="43542"/>
                  </a:cubicBezTo>
                  <a:cubicBezTo>
                    <a:pt x="7867" y="45147"/>
                    <a:pt x="8509" y="47180"/>
                    <a:pt x="9311" y="49480"/>
                  </a:cubicBezTo>
                  <a:cubicBezTo>
                    <a:pt x="11665" y="56594"/>
                    <a:pt x="14928" y="66383"/>
                    <a:pt x="15356" y="73765"/>
                  </a:cubicBezTo>
                  <a:cubicBezTo>
                    <a:pt x="15891" y="83286"/>
                    <a:pt x="14981" y="88315"/>
                    <a:pt x="11986" y="92380"/>
                  </a:cubicBezTo>
                  <a:cubicBezTo>
                    <a:pt x="10541" y="94306"/>
                    <a:pt x="9686" y="97248"/>
                    <a:pt x="8883" y="100136"/>
                  </a:cubicBezTo>
                  <a:cubicBezTo>
                    <a:pt x="8188" y="102597"/>
                    <a:pt x="7546" y="104897"/>
                    <a:pt x="6530" y="106448"/>
                  </a:cubicBezTo>
                  <a:cubicBezTo>
                    <a:pt x="4657" y="109283"/>
                    <a:pt x="1983" y="114312"/>
                    <a:pt x="1501" y="115221"/>
                  </a:cubicBezTo>
                  <a:cubicBezTo>
                    <a:pt x="1394" y="116826"/>
                    <a:pt x="646" y="129022"/>
                    <a:pt x="111" y="136136"/>
                  </a:cubicBezTo>
                  <a:cubicBezTo>
                    <a:pt x="-478" y="143892"/>
                    <a:pt x="1287" y="161438"/>
                    <a:pt x="5246" y="171173"/>
                  </a:cubicBezTo>
                  <a:cubicBezTo>
                    <a:pt x="6423" y="174008"/>
                    <a:pt x="7599" y="176897"/>
                    <a:pt x="8883" y="179785"/>
                  </a:cubicBezTo>
                  <a:cubicBezTo>
                    <a:pt x="12039" y="187167"/>
                    <a:pt x="15302" y="194817"/>
                    <a:pt x="17709" y="202573"/>
                  </a:cubicBezTo>
                  <a:cubicBezTo>
                    <a:pt x="18940" y="206585"/>
                    <a:pt x="20598" y="211399"/>
                    <a:pt x="22363" y="216534"/>
                  </a:cubicBezTo>
                  <a:cubicBezTo>
                    <a:pt x="25305" y="224986"/>
                    <a:pt x="28301" y="233705"/>
                    <a:pt x="29584" y="239321"/>
                  </a:cubicBezTo>
                  <a:cubicBezTo>
                    <a:pt x="30494" y="243333"/>
                    <a:pt x="31564" y="245954"/>
                    <a:pt x="32473" y="248255"/>
                  </a:cubicBezTo>
                  <a:cubicBezTo>
                    <a:pt x="33596" y="251036"/>
                    <a:pt x="34559" y="253443"/>
                    <a:pt x="34773" y="257081"/>
                  </a:cubicBezTo>
                  <a:cubicBezTo>
                    <a:pt x="34934" y="259488"/>
                    <a:pt x="35094" y="262002"/>
                    <a:pt x="35415" y="264570"/>
                  </a:cubicBezTo>
                  <a:cubicBezTo>
                    <a:pt x="35415" y="264570"/>
                    <a:pt x="35415" y="264570"/>
                    <a:pt x="35415" y="264570"/>
                  </a:cubicBezTo>
                  <a:cubicBezTo>
                    <a:pt x="35415" y="264677"/>
                    <a:pt x="35415" y="264783"/>
                    <a:pt x="35415" y="264890"/>
                  </a:cubicBezTo>
                  <a:cubicBezTo>
                    <a:pt x="35415" y="265158"/>
                    <a:pt x="35415" y="265425"/>
                    <a:pt x="35469" y="265693"/>
                  </a:cubicBezTo>
                  <a:cubicBezTo>
                    <a:pt x="35469" y="265693"/>
                    <a:pt x="35469" y="265693"/>
                    <a:pt x="35469" y="265693"/>
                  </a:cubicBezTo>
                  <a:cubicBezTo>
                    <a:pt x="36164" y="270186"/>
                    <a:pt x="37448" y="276498"/>
                    <a:pt x="39053" y="279975"/>
                  </a:cubicBezTo>
                  <a:cubicBezTo>
                    <a:pt x="42423" y="287250"/>
                    <a:pt x="43867" y="305972"/>
                    <a:pt x="43171" y="318917"/>
                  </a:cubicBezTo>
                  <a:cubicBezTo>
                    <a:pt x="42743" y="326138"/>
                    <a:pt x="43653" y="328332"/>
                    <a:pt x="44348" y="330097"/>
                  </a:cubicBezTo>
                  <a:cubicBezTo>
                    <a:pt x="44883" y="331381"/>
                    <a:pt x="45365" y="332557"/>
                    <a:pt x="45204" y="335072"/>
                  </a:cubicBezTo>
                  <a:cubicBezTo>
                    <a:pt x="44937" y="340956"/>
                    <a:pt x="46274" y="348551"/>
                    <a:pt x="48467" y="353473"/>
                  </a:cubicBezTo>
                  <a:cubicBezTo>
                    <a:pt x="50874" y="358875"/>
                    <a:pt x="50125" y="364438"/>
                    <a:pt x="49055" y="369681"/>
                  </a:cubicBezTo>
                  <a:lnTo>
                    <a:pt x="47611" y="377116"/>
                  </a:lnTo>
                  <a:cubicBezTo>
                    <a:pt x="48467" y="376848"/>
                    <a:pt x="49430" y="376741"/>
                    <a:pt x="50339" y="376688"/>
                  </a:cubicBezTo>
                  <a:cubicBezTo>
                    <a:pt x="51035" y="376634"/>
                    <a:pt x="51677" y="376581"/>
                    <a:pt x="52265" y="376474"/>
                  </a:cubicBezTo>
                  <a:cubicBezTo>
                    <a:pt x="54458" y="375939"/>
                    <a:pt x="63017" y="374655"/>
                    <a:pt x="66333" y="374548"/>
                  </a:cubicBezTo>
                  <a:cubicBezTo>
                    <a:pt x="66815" y="374548"/>
                    <a:pt x="67243" y="374548"/>
                    <a:pt x="67617" y="374495"/>
                  </a:cubicBezTo>
                  <a:cubicBezTo>
                    <a:pt x="69917" y="374388"/>
                    <a:pt x="71255" y="374281"/>
                    <a:pt x="72485" y="377009"/>
                  </a:cubicBezTo>
                  <a:lnTo>
                    <a:pt x="72752" y="377651"/>
                  </a:lnTo>
                  <a:cubicBezTo>
                    <a:pt x="74197" y="380967"/>
                    <a:pt x="77994" y="389847"/>
                    <a:pt x="87462" y="393217"/>
                  </a:cubicBezTo>
                  <a:cubicBezTo>
                    <a:pt x="90511" y="394287"/>
                    <a:pt x="93453" y="395357"/>
                    <a:pt x="96235" y="396373"/>
                  </a:cubicBezTo>
                  <a:cubicBezTo>
                    <a:pt x="103082" y="398834"/>
                    <a:pt x="109020" y="400973"/>
                    <a:pt x="114101" y="402578"/>
                  </a:cubicBezTo>
                  <a:cubicBezTo>
                    <a:pt x="119878" y="404397"/>
                    <a:pt x="122018" y="404450"/>
                    <a:pt x="125281" y="404450"/>
                  </a:cubicBezTo>
                  <a:cubicBezTo>
                    <a:pt x="125976" y="404450"/>
                    <a:pt x="126779" y="404450"/>
                    <a:pt x="127635" y="404450"/>
                  </a:cubicBezTo>
                  <a:cubicBezTo>
                    <a:pt x="131647" y="404557"/>
                    <a:pt x="135284" y="404129"/>
                    <a:pt x="138493" y="403113"/>
                  </a:cubicBezTo>
                  <a:cubicBezTo>
                    <a:pt x="141275" y="402203"/>
                    <a:pt x="143361" y="401562"/>
                    <a:pt x="146892" y="405199"/>
                  </a:cubicBezTo>
                  <a:cubicBezTo>
                    <a:pt x="147961" y="406322"/>
                    <a:pt x="148710" y="407232"/>
                    <a:pt x="149406" y="408141"/>
                  </a:cubicBezTo>
                  <a:cubicBezTo>
                    <a:pt x="150797" y="409906"/>
                    <a:pt x="151973" y="411458"/>
                    <a:pt x="155718" y="413704"/>
                  </a:cubicBezTo>
                  <a:cubicBezTo>
                    <a:pt x="159462" y="415951"/>
                    <a:pt x="164490" y="421460"/>
                    <a:pt x="167700" y="425151"/>
                  </a:cubicBezTo>
                  <a:cubicBezTo>
                    <a:pt x="168609" y="424456"/>
                    <a:pt x="169572" y="423814"/>
                    <a:pt x="170374" y="423012"/>
                  </a:cubicBezTo>
                  <a:cubicBezTo>
                    <a:pt x="174814" y="418839"/>
                    <a:pt x="178612" y="413437"/>
                    <a:pt x="180645" y="410869"/>
                  </a:cubicBezTo>
                  <a:cubicBezTo>
                    <a:pt x="182624" y="408248"/>
                    <a:pt x="184710" y="400599"/>
                    <a:pt x="185673" y="398727"/>
                  </a:cubicBezTo>
                  <a:cubicBezTo>
                    <a:pt x="186636" y="396854"/>
                    <a:pt x="186903" y="390221"/>
                    <a:pt x="189364" y="386370"/>
                  </a:cubicBezTo>
                  <a:cubicBezTo>
                    <a:pt x="191878" y="382519"/>
                    <a:pt x="191878" y="376367"/>
                    <a:pt x="192787" y="374655"/>
                  </a:cubicBezTo>
                  <a:cubicBezTo>
                    <a:pt x="193697" y="372997"/>
                    <a:pt x="195088" y="368932"/>
                    <a:pt x="193643" y="368343"/>
                  </a:cubicBezTo>
                  <a:cubicBezTo>
                    <a:pt x="192199" y="367755"/>
                    <a:pt x="190755" y="366311"/>
                    <a:pt x="192199" y="364759"/>
                  </a:cubicBezTo>
                  <a:cubicBezTo>
                    <a:pt x="193643" y="363208"/>
                    <a:pt x="197602" y="364599"/>
                    <a:pt x="198351" y="361978"/>
                  </a:cubicBezTo>
                  <a:cubicBezTo>
                    <a:pt x="199099" y="359357"/>
                    <a:pt x="198992" y="355452"/>
                    <a:pt x="195676" y="355238"/>
                  </a:cubicBezTo>
                  <a:cubicBezTo>
                    <a:pt x="192360" y="355077"/>
                    <a:pt x="191664" y="352991"/>
                    <a:pt x="193215" y="351600"/>
                  </a:cubicBezTo>
                  <a:cubicBezTo>
                    <a:pt x="194767" y="350156"/>
                    <a:pt x="196050" y="351921"/>
                    <a:pt x="198671" y="350477"/>
                  </a:cubicBezTo>
                  <a:cubicBezTo>
                    <a:pt x="200811" y="349300"/>
                    <a:pt x="205786" y="333092"/>
                    <a:pt x="208567" y="324052"/>
                  </a:cubicBezTo>
                  <a:cubicBezTo>
                    <a:pt x="208781" y="323303"/>
                    <a:pt x="208995" y="322608"/>
                    <a:pt x="209209" y="322020"/>
                  </a:cubicBezTo>
                  <a:cubicBezTo>
                    <a:pt x="211723" y="314103"/>
                    <a:pt x="218410" y="306026"/>
                    <a:pt x="219640" y="301318"/>
                  </a:cubicBezTo>
                  <a:cubicBezTo>
                    <a:pt x="220871" y="296611"/>
                    <a:pt x="222689" y="292278"/>
                    <a:pt x="226862" y="285324"/>
                  </a:cubicBezTo>
                  <a:cubicBezTo>
                    <a:pt x="231034" y="278370"/>
                    <a:pt x="229215" y="258739"/>
                    <a:pt x="227824" y="250394"/>
                  </a:cubicBezTo>
                  <a:cubicBezTo>
                    <a:pt x="227236" y="246971"/>
                    <a:pt x="225578" y="240712"/>
                    <a:pt x="224294" y="236326"/>
                  </a:cubicBezTo>
                  <a:lnTo>
                    <a:pt x="224294" y="236326"/>
                  </a:lnTo>
                  <a:cubicBezTo>
                    <a:pt x="224294" y="236326"/>
                    <a:pt x="224187" y="236058"/>
                    <a:pt x="224187" y="235898"/>
                  </a:cubicBezTo>
                  <a:cubicBezTo>
                    <a:pt x="224187" y="235845"/>
                    <a:pt x="224187" y="235738"/>
                    <a:pt x="224134" y="235684"/>
                  </a:cubicBezTo>
                  <a:lnTo>
                    <a:pt x="224134" y="235684"/>
                  </a:lnTo>
                  <a:cubicBezTo>
                    <a:pt x="222582" y="230709"/>
                    <a:pt x="220871" y="225788"/>
                    <a:pt x="219533" y="222097"/>
                  </a:cubicBezTo>
                  <a:cubicBezTo>
                    <a:pt x="216752" y="214608"/>
                    <a:pt x="217287" y="200968"/>
                    <a:pt x="213810" y="194549"/>
                  </a:cubicBezTo>
                  <a:cubicBezTo>
                    <a:pt x="210333" y="188130"/>
                    <a:pt x="210493" y="177432"/>
                    <a:pt x="211189" y="169943"/>
                  </a:cubicBezTo>
                  <a:cubicBezTo>
                    <a:pt x="211884" y="162454"/>
                    <a:pt x="212740" y="158282"/>
                    <a:pt x="215093" y="154377"/>
                  </a:cubicBezTo>
                  <a:cubicBezTo>
                    <a:pt x="217447" y="150472"/>
                    <a:pt x="219854" y="147369"/>
                    <a:pt x="221459" y="143465"/>
                  </a:cubicBezTo>
                  <a:cubicBezTo>
                    <a:pt x="223010" y="139560"/>
                    <a:pt x="227557" y="136136"/>
                    <a:pt x="229804" y="132338"/>
                  </a:cubicBezTo>
                  <a:cubicBezTo>
                    <a:pt x="232050" y="128540"/>
                    <a:pt x="231355" y="125010"/>
                    <a:pt x="231355" y="121854"/>
                  </a:cubicBezTo>
                  <a:cubicBezTo>
                    <a:pt x="231355" y="118698"/>
                    <a:pt x="233762" y="114044"/>
                    <a:pt x="234297" y="109604"/>
                  </a:cubicBezTo>
                  <a:cubicBezTo>
                    <a:pt x="234832" y="105165"/>
                    <a:pt x="234136" y="86817"/>
                    <a:pt x="234136" y="81040"/>
                  </a:cubicBezTo>
                  <a:close/>
                </a:path>
              </a:pathLst>
            </a:custGeom>
            <a:solidFill>
              <a:schemeClr val="accent5"/>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7" name="Frihandsfigur: Form 396">
              <a:extLst>
                <a:ext uri="{FF2B5EF4-FFF2-40B4-BE49-F238E27FC236}">
                  <a16:creationId xmlns:a16="http://schemas.microsoft.com/office/drawing/2014/main" id="{42F4ECFE-234C-60BC-5CF9-42A6E53A4C61}"/>
                </a:ext>
              </a:extLst>
            </p:cNvPr>
            <p:cNvSpPr/>
            <p:nvPr/>
          </p:nvSpPr>
          <p:spPr>
            <a:xfrm>
              <a:off x="4595468" y="4053398"/>
              <a:ext cx="469709" cy="721655"/>
            </a:xfrm>
            <a:custGeom>
              <a:avLst/>
              <a:gdLst>
                <a:gd name="connsiteX0" fmla="*/ 462061 w 469709"/>
                <a:gd name="connsiteY0" fmla="*/ 294311 h 721655"/>
                <a:gd name="connsiteX1" fmla="*/ 460135 w 469709"/>
                <a:gd name="connsiteY1" fmla="*/ 289711 h 721655"/>
                <a:gd name="connsiteX2" fmla="*/ 460616 w 469709"/>
                <a:gd name="connsiteY2" fmla="*/ 283666 h 721655"/>
                <a:gd name="connsiteX3" fmla="*/ 446548 w 469709"/>
                <a:gd name="connsiteY3" fmla="*/ 282008 h 721655"/>
                <a:gd name="connsiteX4" fmla="*/ 429270 w 469709"/>
                <a:gd name="connsiteY4" fmla="*/ 278477 h 721655"/>
                <a:gd name="connsiteX5" fmla="*/ 428682 w 469709"/>
                <a:gd name="connsiteY5" fmla="*/ 277675 h 721655"/>
                <a:gd name="connsiteX6" fmla="*/ 430019 w 469709"/>
                <a:gd name="connsiteY6" fmla="*/ 248255 h 721655"/>
                <a:gd name="connsiteX7" fmla="*/ 430340 w 469709"/>
                <a:gd name="connsiteY7" fmla="*/ 247613 h 721655"/>
                <a:gd name="connsiteX8" fmla="*/ 431035 w 469709"/>
                <a:gd name="connsiteY8" fmla="*/ 247452 h 721655"/>
                <a:gd name="connsiteX9" fmla="*/ 445211 w 469709"/>
                <a:gd name="connsiteY9" fmla="*/ 250501 h 721655"/>
                <a:gd name="connsiteX10" fmla="*/ 447190 w 469709"/>
                <a:gd name="connsiteY10" fmla="*/ 240391 h 721655"/>
                <a:gd name="connsiteX11" fmla="*/ 448581 w 469709"/>
                <a:gd name="connsiteY11" fmla="*/ 228302 h 721655"/>
                <a:gd name="connsiteX12" fmla="*/ 443606 w 469709"/>
                <a:gd name="connsiteY12" fmla="*/ 227767 h 721655"/>
                <a:gd name="connsiteX13" fmla="*/ 442857 w 469709"/>
                <a:gd name="connsiteY13" fmla="*/ 227018 h 721655"/>
                <a:gd name="connsiteX14" fmla="*/ 441787 w 469709"/>
                <a:gd name="connsiteY14" fmla="*/ 210650 h 721655"/>
                <a:gd name="connsiteX15" fmla="*/ 432159 w 469709"/>
                <a:gd name="connsiteY15" fmla="*/ 210650 h 721655"/>
                <a:gd name="connsiteX16" fmla="*/ 431356 w 469709"/>
                <a:gd name="connsiteY16" fmla="*/ 209848 h 721655"/>
                <a:gd name="connsiteX17" fmla="*/ 434673 w 469709"/>
                <a:gd name="connsiteY17" fmla="*/ 181176 h 721655"/>
                <a:gd name="connsiteX18" fmla="*/ 455160 w 469709"/>
                <a:gd name="connsiteY18" fmla="*/ 137046 h 721655"/>
                <a:gd name="connsiteX19" fmla="*/ 469710 w 469709"/>
                <a:gd name="connsiteY19" fmla="*/ 105806 h 721655"/>
                <a:gd name="connsiteX20" fmla="*/ 444194 w 469709"/>
                <a:gd name="connsiteY20" fmla="*/ 95964 h 721655"/>
                <a:gd name="connsiteX21" fmla="*/ 432908 w 469709"/>
                <a:gd name="connsiteY21" fmla="*/ 91471 h 721655"/>
                <a:gd name="connsiteX22" fmla="*/ 397657 w 469709"/>
                <a:gd name="connsiteY22" fmla="*/ 73444 h 721655"/>
                <a:gd name="connsiteX23" fmla="*/ 395089 w 469709"/>
                <a:gd name="connsiteY23" fmla="*/ 71946 h 721655"/>
                <a:gd name="connsiteX24" fmla="*/ 370804 w 469709"/>
                <a:gd name="connsiteY24" fmla="*/ 55792 h 721655"/>
                <a:gd name="connsiteX25" fmla="*/ 367541 w 469709"/>
                <a:gd name="connsiteY25" fmla="*/ 53438 h 721655"/>
                <a:gd name="connsiteX26" fmla="*/ 351386 w 469709"/>
                <a:gd name="connsiteY26" fmla="*/ 42954 h 721655"/>
                <a:gd name="connsiteX27" fmla="*/ 326459 w 469709"/>
                <a:gd name="connsiteY27" fmla="*/ 30651 h 721655"/>
                <a:gd name="connsiteX28" fmla="*/ 319505 w 469709"/>
                <a:gd name="connsiteY28" fmla="*/ 24232 h 721655"/>
                <a:gd name="connsiteX29" fmla="*/ 315921 w 469709"/>
                <a:gd name="connsiteY29" fmla="*/ 19364 h 721655"/>
                <a:gd name="connsiteX30" fmla="*/ 303297 w 469709"/>
                <a:gd name="connsiteY30" fmla="*/ 5296 h 721655"/>
                <a:gd name="connsiteX31" fmla="*/ 302335 w 469709"/>
                <a:gd name="connsiteY31" fmla="*/ 3584 h 721655"/>
                <a:gd name="connsiteX32" fmla="*/ 298002 w 469709"/>
                <a:gd name="connsiteY32" fmla="*/ 0 h 721655"/>
                <a:gd name="connsiteX33" fmla="*/ 297841 w 469709"/>
                <a:gd name="connsiteY33" fmla="*/ 0 h 721655"/>
                <a:gd name="connsiteX34" fmla="*/ 286127 w 469709"/>
                <a:gd name="connsiteY34" fmla="*/ 3691 h 721655"/>
                <a:gd name="connsiteX35" fmla="*/ 280564 w 469709"/>
                <a:gd name="connsiteY35" fmla="*/ 5884 h 721655"/>
                <a:gd name="connsiteX36" fmla="*/ 270828 w 469709"/>
                <a:gd name="connsiteY36" fmla="*/ 8826 h 721655"/>
                <a:gd name="connsiteX37" fmla="*/ 256492 w 469709"/>
                <a:gd name="connsiteY37" fmla="*/ 13533 h 721655"/>
                <a:gd name="connsiteX38" fmla="*/ 243173 w 469709"/>
                <a:gd name="connsiteY38" fmla="*/ 15727 h 721655"/>
                <a:gd name="connsiteX39" fmla="*/ 236914 w 469709"/>
                <a:gd name="connsiteY39" fmla="*/ 13319 h 721655"/>
                <a:gd name="connsiteX40" fmla="*/ 232314 w 469709"/>
                <a:gd name="connsiteY40" fmla="*/ 25569 h 721655"/>
                <a:gd name="connsiteX41" fmla="*/ 218674 w 469709"/>
                <a:gd name="connsiteY41" fmla="*/ 38621 h 721655"/>
                <a:gd name="connsiteX42" fmla="*/ 210596 w 469709"/>
                <a:gd name="connsiteY42" fmla="*/ 49908 h 721655"/>
                <a:gd name="connsiteX43" fmla="*/ 203215 w 469709"/>
                <a:gd name="connsiteY43" fmla="*/ 55203 h 721655"/>
                <a:gd name="connsiteX44" fmla="*/ 195298 w 469709"/>
                <a:gd name="connsiteY44" fmla="*/ 61676 h 721655"/>
                <a:gd name="connsiteX45" fmla="*/ 187221 w 469709"/>
                <a:gd name="connsiteY45" fmla="*/ 75851 h 721655"/>
                <a:gd name="connsiteX46" fmla="*/ 180748 w 469709"/>
                <a:gd name="connsiteY46" fmla="*/ 87191 h 721655"/>
                <a:gd name="connsiteX47" fmla="*/ 173955 w 469709"/>
                <a:gd name="connsiteY47" fmla="*/ 94306 h 721655"/>
                <a:gd name="connsiteX48" fmla="*/ 169515 w 469709"/>
                <a:gd name="connsiteY48" fmla="*/ 103025 h 721655"/>
                <a:gd name="connsiteX49" fmla="*/ 158924 w 469709"/>
                <a:gd name="connsiteY49" fmla="*/ 110139 h 721655"/>
                <a:gd name="connsiteX50" fmla="*/ 149723 w 469709"/>
                <a:gd name="connsiteY50" fmla="*/ 123566 h 721655"/>
                <a:gd name="connsiteX51" fmla="*/ 139078 w 469709"/>
                <a:gd name="connsiteY51" fmla="*/ 137741 h 721655"/>
                <a:gd name="connsiteX52" fmla="*/ 129450 w 469709"/>
                <a:gd name="connsiteY52" fmla="*/ 153788 h 721655"/>
                <a:gd name="connsiteX53" fmla="*/ 121747 w 469709"/>
                <a:gd name="connsiteY53" fmla="*/ 159726 h 721655"/>
                <a:gd name="connsiteX54" fmla="*/ 114044 w 469709"/>
                <a:gd name="connsiteY54" fmla="*/ 171120 h 721655"/>
                <a:gd name="connsiteX55" fmla="*/ 102436 w 469709"/>
                <a:gd name="connsiteY55" fmla="*/ 182995 h 721655"/>
                <a:gd name="connsiteX56" fmla="*/ 89010 w 469709"/>
                <a:gd name="connsiteY56" fmla="*/ 199310 h 721655"/>
                <a:gd name="connsiteX57" fmla="*/ 75958 w 469709"/>
                <a:gd name="connsiteY57" fmla="*/ 213325 h 721655"/>
                <a:gd name="connsiteX58" fmla="*/ 63708 w 469709"/>
                <a:gd name="connsiteY58" fmla="*/ 228998 h 721655"/>
                <a:gd name="connsiteX59" fmla="*/ 58787 w 469709"/>
                <a:gd name="connsiteY59" fmla="*/ 242905 h 721655"/>
                <a:gd name="connsiteX60" fmla="*/ 53331 w 469709"/>
                <a:gd name="connsiteY60" fmla="*/ 251625 h 721655"/>
                <a:gd name="connsiteX61" fmla="*/ 58145 w 469709"/>
                <a:gd name="connsiteY61" fmla="*/ 257348 h 721655"/>
                <a:gd name="connsiteX62" fmla="*/ 45789 w 469709"/>
                <a:gd name="connsiteY62" fmla="*/ 265318 h 721655"/>
                <a:gd name="connsiteX63" fmla="*/ 34395 w 469709"/>
                <a:gd name="connsiteY63" fmla="*/ 274519 h 721655"/>
                <a:gd name="connsiteX64" fmla="*/ 16796 w 469709"/>
                <a:gd name="connsiteY64" fmla="*/ 283506 h 721655"/>
                <a:gd name="connsiteX65" fmla="*/ 0 w 469709"/>
                <a:gd name="connsiteY65" fmla="*/ 288052 h 721655"/>
                <a:gd name="connsiteX66" fmla="*/ 0 w 469709"/>
                <a:gd name="connsiteY66" fmla="*/ 290994 h 721655"/>
                <a:gd name="connsiteX67" fmla="*/ 1391 w 469709"/>
                <a:gd name="connsiteY67" fmla="*/ 296344 h 721655"/>
                <a:gd name="connsiteX68" fmla="*/ 10377 w 469709"/>
                <a:gd name="connsiteY68" fmla="*/ 309556 h 721655"/>
                <a:gd name="connsiteX69" fmla="*/ 19097 w 469709"/>
                <a:gd name="connsiteY69" fmla="*/ 332878 h 721655"/>
                <a:gd name="connsiteX70" fmla="*/ 20006 w 469709"/>
                <a:gd name="connsiteY70" fmla="*/ 335446 h 721655"/>
                <a:gd name="connsiteX71" fmla="*/ 36321 w 469709"/>
                <a:gd name="connsiteY71" fmla="*/ 372248 h 721655"/>
                <a:gd name="connsiteX72" fmla="*/ 46752 w 469709"/>
                <a:gd name="connsiteY72" fmla="*/ 377009 h 721655"/>
                <a:gd name="connsiteX73" fmla="*/ 51405 w 469709"/>
                <a:gd name="connsiteY73" fmla="*/ 378132 h 721655"/>
                <a:gd name="connsiteX74" fmla="*/ 54027 w 469709"/>
                <a:gd name="connsiteY74" fmla="*/ 381663 h 721655"/>
                <a:gd name="connsiteX75" fmla="*/ 56220 w 469709"/>
                <a:gd name="connsiteY75" fmla="*/ 384658 h 721655"/>
                <a:gd name="connsiteX76" fmla="*/ 104255 w 469709"/>
                <a:gd name="connsiteY76" fmla="*/ 408355 h 721655"/>
                <a:gd name="connsiteX77" fmla="*/ 136725 w 469709"/>
                <a:gd name="connsiteY77" fmla="*/ 424670 h 721655"/>
                <a:gd name="connsiteX78" fmla="*/ 146246 w 469709"/>
                <a:gd name="connsiteY78" fmla="*/ 429698 h 721655"/>
                <a:gd name="connsiteX79" fmla="*/ 150900 w 469709"/>
                <a:gd name="connsiteY79" fmla="*/ 431731 h 721655"/>
                <a:gd name="connsiteX80" fmla="*/ 156837 w 469709"/>
                <a:gd name="connsiteY80" fmla="*/ 437668 h 721655"/>
                <a:gd name="connsiteX81" fmla="*/ 157372 w 469709"/>
                <a:gd name="connsiteY81" fmla="*/ 440236 h 721655"/>
                <a:gd name="connsiteX82" fmla="*/ 161545 w 469709"/>
                <a:gd name="connsiteY82" fmla="*/ 452646 h 721655"/>
                <a:gd name="connsiteX83" fmla="*/ 163203 w 469709"/>
                <a:gd name="connsiteY83" fmla="*/ 458958 h 721655"/>
                <a:gd name="connsiteX84" fmla="*/ 166145 w 469709"/>
                <a:gd name="connsiteY84" fmla="*/ 464521 h 721655"/>
                <a:gd name="connsiteX85" fmla="*/ 170638 w 469709"/>
                <a:gd name="connsiteY85" fmla="*/ 477252 h 721655"/>
                <a:gd name="connsiteX86" fmla="*/ 158817 w 469709"/>
                <a:gd name="connsiteY86" fmla="*/ 507100 h 721655"/>
                <a:gd name="connsiteX87" fmla="*/ 148011 w 469709"/>
                <a:gd name="connsiteY87" fmla="*/ 532028 h 721655"/>
                <a:gd name="connsiteX88" fmla="*/ 146193 w 469709"/>
                <a:gd name="connsiteY88" fmla="*/ 536574 h 721655"/>
                <a:gd name="connsiteX89" fmla="*/ 146407 w 469709"/>
                <a:gd name="connsiteY89" fmla="*/ 536681 h 721655"/>
                <a:gd name="connsiteX90" fmla="*/ 150258 w 469709"/>
                <a:gd name="connsiteY90" fmla="*/ 537858 h 721655"/>
                <a:gd name="connsiteX91" fmla="*/ 152826 w 469709"/>
                <a:gd name="connsiteY91" fmla="*/ 536254 h 721655"/>
                <a:gd name="connsiteX92" fmla="*/ 159458 w 469709"/>
                <a:gd name="connsiteY92" fmla="*/ 534221 h 721655"/>
                <a:gd name="connsiteX93" fmla="*/ 175453 w 469709"/>
                <a:gd name="connsiteY93" fmla="*/ 535986 h 721655"/>
                <a:gd name="connsiteX94" fmla="*/ 181978 w 469709"/>
                <a:gd name="connsiteY94" fmla="*/ 538286 h 721655"/>
                <a:gd name="connsiteX95" fmla="*/ 190056 w 469709"/>
                <a:gd name="connsiteY95" fmla="*/ 542619 h 721655"/>
                <a:gd name="connsiteX96" fmla="*/ 203696 w 469709"/>
                <a:gd name="connsiteY96" fmla="*/ 552943 h 721655"/>
                <a:gd name="connsiteX97" fmla="*/ 208296 w 469709"/>
                <a:gd name="connsiteY97" fmla="*/ 557971 h 721655"/>
                <a:gd name="connsiteX98" fmla="*/ 217818 w 469709"/>
                <a:gd name="connsiteY98" fmla="*/ 567974 h 721655"/>
                <a:gd name="connsiteX99" fmla="*/ 224986 w 469709"/>
                <a:gd name="connsiteY99" fmla="*/ 575409 h 721655"/>
                <a:gd name="connsiteX100" fmla="*/ 226163 w 469709"/>
                <a:gd name="connsiteY100" fmla="*/ 576533 h 721655"/>
                <a:gd name="connsiteX101" fmla="*/ 229265 w 469709"/>
                <a:gd name="connsiteY101" fmla="*/ 584075 h 721655"/>
                <a:gd name="connsiteX102" fmla="*/ 234507 w 469709"/>
                <a:gd name="connsiteY102" fmla="*/ 593864 h 721655"/>
                <a:gd name="connsiteX103" fmla="*/ 236861 w 469709"/>
                <a:gd name="connsiteY103" fmla="*/ 595415 h 721655"/>
                <a:gd name="connsiteX104" fmla="*/ 244724 w 469709"/>
                <a:gd name="connsiteY104" fmla="*/ 598464 h 721655"/>
                <a:gd name="connsiteX105" fmla="*/ 252534 w 469709"/>
                <a:gd name="connsiteY105" fmla="*/ 592420 h 721655"/>
                <a:gd name="connsiteX106" fmla="*/ 255797 w 469709"/>
                <a:gd name="connsiteY106" fmla="*/ 587284 h 721655"/>
                <a:gd name="connsiteX107" fmla="*/ 259969 w 469709"/>
                <a:gd name="connsiteY107" fmla="*/ 588194 h 721655"/>
                <a:gd name="connsiteX108" fmla="*/ 263125 w 469709"/>
                <a:gd name="connsiteY108" fmla="*/ 589638 h 721655"/>
                <a:gd name="connsiteX109" fmla="*/ 267512 w 469709"/>
                <a:gd name="connsiteY109" fmla="*/ 591724 h 721655"/>
                <a:gd name="connsiteX110" fmla="*/ 270775 w 469709"/>
                <a:gd name="connsiteY110" fmla="*/ 594185 h 721655"/>
                <a:gd name="connsiteX111" fmla="*/ 272433 w 469709"/>
                <a:gd name="connsiteY111" fmla="*/ 596057 h 721655"/>
                <a:gd name="connsiteX112" fmla="*/ 285859 w 469709"/>
                <a:gd name="connsiteY112" fmla="*/ 603171 h 721655"/>
                <a:gd name="connsiteX113" fmla="*/ 301051 w 469709"/>
                <a:gd name="connsiteY113" fmla="*/ 606434 h 721655"/>
                <a:gd name="connsiteX114" fmla="*/ 304635 w 469709"/>
                <a:gd name="connsiteY114" fmla="*/ 607344 h 721655"/>
                <a:gd name="connsiteX115" fmla="*/ 316510 w 469709"/>
                <a:gd name="connsiteY115" fmla="*/ 613014 h 721655"/>
                <a:gd name="connsiteX116" fmla="*/ 317794 w 469709"/>
                <a:gd name="connsiteY116" fmla="*/ 618149 h 721655"/>
                <a:gd name="connsiteX117" fmla="*/ 319024 w 469709"/>
                <a:gd name="connsiteY117" fmla="*/ 622107 h 721655"/>
                <a:gd name="connsiteX118" fmla="*/ 330043 w 469709"/>
                <a:gd name="connsiteY118" fmla="*/ 625584 h 721655"/>
                <a:gd name="connsiteX119" fmla="*/ 330471 w 469709"/>
                <a:gd name="connsiteY119" fmla="*/ 625692 h 721655"/>
                <a:gd name="connsiteX120" fmla="*/ 334002 w 469709"/>
                <a:gd name="connsiteY120" fmla="*/ 627992 h 721655"/>
                <a:gd name="connsiteX121" fmla="*/ 334483 w 469709"/>
                <a:gd name="connsiteY121" fmla="*/ 632003 h 721655"/>
                <a:gd name="connsiteX122" fmla="*/ 335071 w 469709"/>
                <a:gd name="connsiteY122" fmla="*/ 634571 h 721655"/>
                <a:gd name="connsiteX123" fmla="*/ 335927 w 469709"/>
                <a:gd name="connsiteY123" fmla="*/ 638743 h 721655"/>
                <a:gd name="connsiteX124" fmla="*/ 327315 w 469709"/>
                <a:gd name="connsiteY124" fmla="*/ 660087 h 721655"/>
                <a:gd name="connsiteX125" fmla="*/ 328332 w 469709"/>
                <a:gd name="connsiteY125" fmla="*/ 669715 h 721655"/>
                <a:gd name="connsiteX126" fmla="*/ 329294 w 469709"/>
                <a:gd name="connsiteY126" fmla="*/ 674101 h 721655"/>
                <a:gd name="connsiteX127" fmla="*/ 331969 w 469709"/>
                <a:gd name="connsiteY127" fmla="*/ 679183 h 721655"/>
                <a:gd name="connsiteX128" fmla="*/ 358340 w 469709"/>
                <a:gd name="connsiteY128" fmla="*/ 685228 h 721655"/>
                <a:gd name="connsiteX129" fmla="*/ 361496 w 469709"/>
                <a:gd name="connsiteY129" fmla="*/ 685870 h 721655"/>
                <a:gd name="connsiteX130" fmla="*/ 367380 w 469709"/>
                <a:gd name="connsiteY130" fmla="*/ 687688 h 721655"/>
                <a:gd name="connsiteX131" fmla="*/ 371339 w 469709"/>
                <a:gd name="connsiteY131" fmla="*/ 688758 h 721655"/>
                <a:gd name="connsiteX132" fmla="*/ 372997 w 469709"/>
                <a:gd name="connsiteY132" fmla="*/ 687849 h 721655"/>
                <a:gd name="connsiteX133" fmla="*/ 375618 w 469709"/>
                <a:gd name="connsiteY133" fmla="*/ 686511 h 721655"/>
                <a:gd name="connsiteX134" fmla="*/ 377544 w 469709"/>
                <a:gd name="connsiteY134" fmla="*/ 687260 h 721655"/>
                <a:gd name="connsiteX135" fmla="*/ 378828 w 469709"/>
                <a:gd name="connsiteY135" fmla="*/ 693091 h 721655"/>
                <a:gd name="connsiteX136" fmla="*/ 381716 w 469709"/>
                <a:gd name="connsiteY136" fmla="*/ 702880 h 721655"/>
                <a:gd name="connsiteX137" fmla="*/ 387600 w 469709"/>
                <a:gd name="connsiteY137" fmla="*/ 716520 h 721655"/>
                <a:gd name="connsiteX138" fmla="*/ 392682 w 469709"/>
                <a:gd name="connsiteY138" fmla="*/ 718339 h 721655"/>
                <a:gd name="connsiteX139" fmla="*/ 395517 w 469709"/>
                <a:gd name="connsiteY139" fmla="*/ 717858 h 721655"/>
                <a:gd name="connsiteX140" fmla="*/ 401294 w 469709"/>
                <a:gd name="connsiteY140" fmla="*/ 718071 h 721655"/>
                <a:gd name="connsiteX141" fmla="*/ 403327 w 469709"/>
                <a:gd name="connsiteY141" fmla="*/ 719569 h 721655"/>
                <a:gd name="connsiteX142" fmla="*/ 407981 w 469709"/>
                <a:gd name="connsiteY142" fmla="*/ 721655 h 721655"/>
                <a:gd name="connsiteX143" fmla="*/ 414186 w 469709"/>
                <a:gd name="connsiteY143" fmla="*/ 718981 h 721655"/>
                <a:gd name="connsiteX144" fmla="*/ 414400 w 469709"/>
                <a:gd name="connsiteY144" fmla="*/ 718767 h 721655"/>
                <a:gd name="connsiteX145" fmla="*/ 416218 w 469709"/>
                <a:gd name="connsiteY145" fmla="*/ 709513 h 721655"/>
                <a:gd name="connsiteX146" fmla="*/ 415737 w 469709"/>
                <a:gd name="connsiteY146" fmla="*/ 694321 h 721655"/>
                <a:gd name="connsiteX147" fmla="*/ 412313 w 469709"/>
                <a:gd name="connsiteY147" fmla="*/ 675171 h 721655"/>
                <a:gd name="connsiteX148" fmla="*/ 411564 w 469709"/>
                <a:gd name="connsiteY148" fmla="*/ 670945 h 721655"/>
                <a:gd name="connsiteX149" fmla="*/ 410227 w 469709"/>
                <a:gd name="connsiteY149" fmla="*/ 659070 h 721655"/>
                <a:gd name="connsiteX150" fmla="*/ 406269 w 469709"/>
                <a:gd name="connsiteY150" fmla="*/ 620931 h 721655"/>
                <a:gd name="connsiteX151" fmla="*/ 401722 w 469709"/>
                <a:gd name="connsiteY151" fmla="*/ 597448 h 721655"/>
                <a:gd name="connsiteX152" fmla="*/ 399529 w 469709"/>
                <a:gd name="connsiteY152" fmla="*/ 589103 h 721655"/>
                <a:gd name="connsiteX153" fmla="*/ 396533 w 469709"/>
                <a:gd name="connsiteY153" fmla="*/ 579903 h 721655"/>
                <a:gd name="connsiteX154" fmla="*/ 389365 w 469709"/>
                <a:gd name="connsiteY154" fmla="*/ 557276 h 721655"/>
                <a:gd name="connsiteX155" fmla="*/ 384658 w 469709"/>
                <a:gd name="connsiteY155" fmla="*/ 543261 h 721655"/>
                <a:gd name="connsiteX156" fmla="*/ 375886 w 469709"/>
                <a:gd name="connsiteY156" fmla="*/ 520634 h 721655"/>
                <a:gd name="connsiteX157" fmla="*/ 372248 w 469709"/>
                <a:gd name="connsiteY157" fmla="*/ 512022 h 721655"/>
                <a:gd name="connsiteX158" fmla="*/ 367006 w 469709"/>
                <a:gd name="connsiteY158" fmla="*/ 476236 h 721655"/>
                <a:gd name="connsiteX159" fmla="*/ 368611 w 469709"/>
                <a:gd name="connsiteY159" fmla="*/ 454518 h 721655"/>
                <a:gd name="connsiteX160" fmla="*/ 368611 w 469709"/>
                <a:gd name="connsiteY160" fmla="*/ 454518 h 721655"/>
                <a:gd name="connsiteX161" fmla="*/ 373639 w 469709"/>
                <a:gd name="connsiteY161" fmla="*/ 445746 h 721655"/>
                <a:gd name="connsiteX162" fmla="*/ 375779 w 469709"/>
                <a:gd name="connsiteY162" fmla="*/ 439862 h 721655"/>
                <a:gd name="connsiteX163" fmla="*/ 379149 w 469709"/>
                <a:gd name="connsiteY163" fmla="*/ 431570 h 721655"/>
                <a:gd name="connsiteX164" fmla="*/ 382198 w 469709"/>
                <a:gd name="connsiteY164" fmla="*/ 414025 h 721655"/>
                <a:gd name="connsiteX165" fmla="*/ 376207 w 469709"/>
                <a:gd name="connsiteY165" fmla="*/ 390168 h 721655"/>
                <a:gd name="connsiteX166" fmla="*/ 374281 w 469709"/>
                <a:gd name="connsiteY166" fmla="*/ 384177 h 721655"/>
                <a:gd name="connsiteX167" fmla="*/ 374174 w 469709"/>
                <a:gd name="connsiteY167" fmla="*/ 376527 h 721655"/>
                <a:gd name="connsiteX168" fmla="*/ 378453 w 469709"/>
                <a:gd name="connsiteY168" fmla="*/ 373692 h 721655"/>
                <a:gd name="connsiteX169" fmla="*/ 382198 w 469709"/>
                <a:gd name="connsiteY169" fmla="*/ 370376 h 721655"/>
                <a:gd name="connsiteX170" fmla="*/ 390168 w 469709"/>
                <a:gd name="connsiteY170" fmla="*/ 363743 h 721655"/>
                <a:gd name="connsiteX171" fmla="*/ 405306 w 469709"/>
                <a:gd name="connsiteY171" fmla="*/ 355719 h 721655"/>
                <a:gd name="connsiteX172" fmla="*/ 413918 w 469709"/>
                <a:gd name="connsiteY172" fmla="*/ 353633 h 721655"/>
                <a:gd name="connsiteX173" fmla="*/ 420284 w 469709"/>
                <a:gd name="connsiteY173" fmla="*/ 352617 h 721655"/>
                <a:gd name="connsiteX174" fmla="*/ 427024 w 469709"/>
                <a:gd name="connsiteY174" fmla="*/ 349889 h 721655"/>
                <a:gd name="connsiteX175" fmla="*/ 436492 w 469709"/>
                <a:gd name="connsiteY175" fmla="*/ 346251 h 721655"/>
                <a:gd name="connsiteX176" fmla="*/ 442322 w 469709"/>
                <a:gd name="connsiteY176" fmla="*/ 342988 h 721655"/>
                <a:gd name="connsiteX177" fmla="*/ 446174 w 469709"/>
                <a:gd name="connsiteY177" fmla="*/ 340153 h 721655"/>
                <a:gd name="connsiteX178" fmla="*/ 451737 w 469709"/>
                <a:gd name="connsiteY178" fmla="*/ 333627 h 721655"/>
                <a:gd name="connsiteX179" fmla="*/ 452058 w 469709"/>
                <a:gd name="connsiteY179" fmla="*/ 332878 h 721655"/>
                <a:gd name="connsiteX180" fmla="*/ 455481 w 469709"/>
                <a:gd name="connsiteY180" fmla="*/ 330685 h 721655"/>
                <a:gd name="connsiteX181" fmla="*/ 457835 w 469709"/>
                <a:gd name="connsiteY181" fmla="*/ 328973 h 721655"/>
                <a:gd name="connsiteX182" fmla="*/ 452272 w 469709"/>
                <a:gd name="connsiteY182" fmla="*/ 301586 h 721655"/>
                <a:gd name="connsiteX183" fmla="*/ 452593 w 469709"/>
                <a:gd name="connsiteY183" fmla="*/ 300676 h 721655"/>
                <a:gd name="connsiteX184" fmla="*/ 462114 w 469709"/>
                <a:gd name="connsiteY184" fmla="*/ 294418 h 72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69709" h="721655">
                  <a:moveTo>
                    <a:pt x="462061" y="294311"/>
                  </a:moveTo>
                  <a:cubicBezTo>
                    <a:pt x="461472" y="293295"/>
                    <a:pt x="460456" y="291315"/>
                    <a:pt x="460135" y="289711"/>
                  </a:cubicBezTo>
                  <a:cubicBezTo>
                    <a:pt x="459814" y="288052"/>
                    <a:pt x="460349" y="285164"/>
                    <a:pt x="460616" y="283666"/>
                  </a:cubicBezTo>
                  <a:cubicBezTo>
                    <a:pt x="458263" y="283292"/>
                    <a:pt x="451630" y="282329"/>
                    <a:pt x="446548" y="282008"/>
                  </a:cubicBezTo>
                  <a:cubicBezTo>
                    <a:pt x="440129" y="281580"/>
                    <a:pt x="429698" y="278638"/>
                    <a:pt x="429270" y="278477"/>
                  </a:cubicBezTo>
                  <a:cubicBezTo>
                    <a:pt x="428896" y="278370"/>
                    <a:pt x="428682" y="278049"/>
                    <a:pt x="428682" y="277675"/>
                  </a:cubicBezTo>
                  <a:lnTo>
                    <a:pt x="430019" y="248255"/>
                  </a:lnTo>
                  <a:cubicBezTo>
                    <a:pt x="430019" y="248255"/>
                    <a:pt x="430126" y="247773"/>
                    <a:pt x="430340" y="247613"/>
                  </a:cubicBezTo>
                  <a:cubicBezTo>
                    <a:pt x="430554" y="247452"/>
                    <a:pt x="430768" y="247399"/>
                    <a:pt x="431035" y="247452"/>
                  </a:cubicBezTo>
                  <a:lnTo>
                    <a:pt x="445211" y="250501"/>
                  </a:lnTo>
                  <a:lnTo>
                    <a:pt x="447190" y="240391"/>
                  </a:lnTo>
                  <a:cubicBezTo>
                    <a:pt x="447725" y="237717"/>
                    <a:pt x="448367" y="230656"/>
                    <a:pt x="448581" y="228302"/>
                  </a:cubicBezTo>
                  <a:lnTo>
                    <a:pt x="443606" y="227767"/>
                  </a:lnTo>
                  <a:cubicBezTo>
                    <a:pt x="443232" y="227767"/>
                    <a:pt x="442911" y="227393"/>
                    <a:pt x="442857" y="227018"/>
                  </a:cubicBezTo>
                  <a:lnTo>
                    <a:pt x="441787" y="210650"/>
                  </a:lnTo>
                  <a:lnTo>
                    <a:pt x="432159" y="210650"/>
                  </a:lnTo>
                  <a:cubicBezTo>
                    <a:pt x="431731" y="210650"/>
                    <a:pt x="431356" y="210276"/>
                    <a:pt x="431356" y="209848"/>
                  </a:cubicBezTo>
                  <a:cubicBezTo>
                    <a:pt x="431356" y="208992"/>
                    <a:pt x="430928" y="189039"/>
                    <a:pt x="434673" y="181176"/>
                  </a:cubicBezTo>
                  <a:cubicBezTo>
                    <a:pt x="438310" y="173580"/>
                    <a:pt x="451255" y="145497"/>
                    <a:pt x="455160" y="137046"/>
                  </a:cubicBezTo>
                  <a:cubicBezTo>
                    <a:pt x="458370" y="130092"/>
                    <a:pt x="468854" y="107518"/>
                    <a:pt x="469710" y="105806"/>
                  </a:cubicBezTo>
                  <a:cubicBezTo>
                    <a:pt x="461472" y="102864"/>
                    <a:pt x="453769" y="99815"/>
                    <a:pt x="444194" y="95964"/>
                  </a:cubicBezTo>
                  <a:cubicBezTo>
                    <a:pt x="440717" y="94573"/>
                    <a:pt x="437026" y="93075"/>
                    <a:pt x="432908" y="91471"/>
                  </a:cubicBezTo>
                  <a:cubicBezTo>
                    <a:pt x="418679" y="85801"/>
                    <a:pt x="404985" y="77777"/>
                    <a:pt x="397657" y="73444"/>
                  </a:cubicBezTo>
                  <a:cubicBezTo>
                    <a:pt x="396640" y="72856"/>
                    <a:pt x="395784" y="72374"/>
                    <a:pt x="395089" y="71946"/>
                  </a:cubicBezTo>
                  <a:cubicBezTo>
                    <a:pt x="389419" y="68683"/>
                    <a:pt x="378346" y="61194"/>
                    <a:pt x="370804" y="55792"/>
                  </a:cubicBezTo>
                  <a:cubicBezTo>
                    <a:pt x="369627" y="54936"/>
                    <a:pt x="368557" y="54187"/>
                    <a:pt x="367541" y="53438"/>
                  </a:cubicBezTo>
                  <a:cubicBezTo>
                    <a:pt x="362673" y="49908"/>
                    <a:pt x="359196" y="47394"/>
                    <a:pt x="351386" y="42954"/>
                  </a:cubicBezTo>
                  <a:cubicBezTo>
                    <a:pt x="342935" y="38140"/>
                    <a:pt x="333627" y="33539"/>
                    <a:pt x="326459" y="30651"/>
                  </a:cubicBezTo>
                  <a:cubicBezTo>
                    <a:pt x="322394" y="28992"/>
                    <a:pt x="321003" y="26692"/>
                    <a:pt x="319505" y="24232"/>
                  </a:cubicBezTo>
                  <a:cubicBezTo>
                    <a:pt x="318596" y="22680"/>
                    <a:pt x="317633" y="21076"/>
                    <a:pt x="315921" y="19364"/>
                  </a:cubicBezTo>
                  <a:cubicBezTo>
                    <a:pt x="311375" y="14817"/>
                    <a:pt x="304688" y="7114"/>
                    <a:pt x="303297" y="5296"/>
                  </a:cubicBezTo>
                  <a:cubicBezTo>
                    <a:pt x="302923" y="4814"/>
                    <a:pt x="302656" y="4172"/>
                    <a:pt x="302335" y="3584"/>
                  </a:cubicBezTo>
                  <a:cubicBezTo>
                    <a:pt x="301479" y="1765"/>
                    <a:pt x="300623" y="0"/>
                    <a:pt x="298002" y="0"/>
                  </a:cubicBezTo>
                  <a:lnTo>
                    <a:pt x="297841" y="0"/>
                  </a:lnTo>
                  <a:cubicBezTo>
                    <a:pt x="294899" y="53"/>
                    <a:pt x="290620" y="1819"/>
                    <a:pt x="286127" y="3691"/>
                  </a:cubicBezTo>
                  <a:cubicBezTo>
                    <a:pt x="284308" y="4440"/>
                    <a:pt x="282436" y="5189"/>
                    <a:pt x="280564" y="5884"/>
                  </a:cubicBezTo>
                  <a:cubicBezTo>
                    <a:pt x="277889" y="6900"/>
                    <a:pt x="274465" y="7810"/>
                    <a:pt x="270828" y="8826"/>
                  </a:cubicBezTo>
                  <a:cubicBezTo>
                    <a:pt x="265639" y="10270"/>
                    <a:pt x="260237" y="11768"/>
                    <a:pt x="256492" y="13533"/>
                  </a:cubicBezTo>
                  <a:cubicBezTo>
                    <a:pt x="250073" y="16582"/>
                    <a:pt x="246650" y="17813"/>
                    <a:pt x="243173" y="15727"/>
                  </a:cubicBezTo>
                  <a:cubicBezTo>
                    <a:pt x="241515" y="14764"/>
                    <a:pt x="238894" y="13908"/>
                    <a:pt x="236914" y="13319"/>
                  </a:cubicBezTo>
                  <a:cubicBezTo>
                    <a:pt x="235631" y="17438"/>
                    <a:pt x="234347" y="22306"/>
                    <a:pt x="232314" y="25569"/>
                  </a:cubicBezTo>
                  <a:cubicBezTo>
                    <a:pt x="229372" y="30276"/>
                    <a:pt x="225093" y="34449"/>
                    <a:pt x="218674" y="38621"/>
                  </a:cubicBezTo>
                  <a:cubicBezTo>
                    <a:pt x="212255" y="42793"/>
                    <a:pt x="211880" y="46270"/>
                    <a:pt x="210596" y="49908"/>
                  </a:cubicBezTo>
                  <a:cubicBezTo>
                    <a:pt x="209313" y="53545"/>
                    <a:pt x="204873" y="51298"/>
                    <a:pt x="203215" y="55203"/>
                  </a:cubicBezTo>
                  <a:cubicBezTo>
                    <a:pt x="201556" y="59108"/>
                    <a:pt x="198347" y="58520"/>
                    <a:pt x="195298" y="61676"/>
                  </a:cubicBezTo>
                  <a:cubicBezTo>
                    <a:pt x="192249" y="64832"/>
                    <a:pt x="190377" y="71679"/>
                    <a:pt x="187221" y="75851"/>
                  </a:cubicBezTo>
                  <a:cubicBezTo>
                    <a:pt x="184065" y="80023"/>
                    <a:pt x="182032" y="84838"/>
                    <a:pt x="180748" y="87191"/>
                  </a:cubicBezTo>
                  <a:cubicBezTo>
                    <a:pt x="179464" y="89545"/>
                    <a:pt x="178609" y="91257"/>
                    <a:pt x="173955" y="94306"/>
                  </a:cubicBezTo>
                  <a:cubicBezTo>
                    <a:pt x="169301" y="97355"/>
                    <a:pt x="171548" y="100778"/>
                    <a:pt x="169515" y="103025"/>
                  </a:cubicBezTo>
                  <a:cubicBezTo>
                    <a:pt x="167482" y="105272"/>
                    <a:pt x="162721" y="105699"/>
                    <a:pt x="158924" y="110139"/>
                  </a:cubicBezTo>
                  <a:cubicBezTo>
                    <a:pt x="155126" y="114579"/>
                    <a:pt x="153093" y="119233"/>
                    <a:pt x="149723" y="123566"/>
                  </a:cubicBezTo>
                  <a:cubicBezTo>
                    <a:pt x="146353" y="127898"/>
                    <a:pt x="143785" y="133034"/>
                    <a:pt x="139078" y="137741"/>
                  </a:cubicBezTo>
                  <a:cubicBezTo>
                    <a:pt x="134371" y="142448"/>
                    <a:pt x="133355" y="147958"/>
                    <a:pt x="129450" y="153788"/>
                  </a:cubicBezTo>
                  <a:cubicBezTo>
                    <a:pt x="125545" y="159619"/>
                    <a:pt x="124796" y="155554"/>
                    <a:pt x="121747" y="159726"/>
                  </a:cubicBezTo>
                  <a:cubicBezTo>
                    <a:pt x="118698" y="163898"/>
                    <a:pt x="117414" y="167803"/>
                    <a:pt x="114044" y="171120"/>
                  </a:cubicBezTo>
                  <a:cubicBezTo>
                    <a:pt x="110728" y="174436"/>
                    <a:pt x="106716" y="178608"/>
                    <a:pt x="102436" y="182995"/>
                  </a:cubicBezTo>
                  <a:cubicBezTo>
                    <a:pt x="98157" y="187328"/>
                    <a:pt x="91471" y="196154"/>
                    <a:pt x="89010" y="199310"/>
                  </a:cubicBezTo>
                  <a:cubicBezTo>
                    <a:pt x="86496" y="202466"/>
                    <a:pt x="81147" y="208403"/>
                    <a:pt x="75958" y="213325"/>
                  </a:cubicBezTo>
                  <a:cubicBezTo>
                    <a:pt x="70769" y="218246"/>
                    <a:pt x="67239" y="224932"/>
                    <a:pt x="63708" y="228998"/>
                  </a:cubicBezTo>
                  <a:cubicBezTo>
                    <a:pt x="60178" y="233063"/>
                    <a:pt x="59162" y="237182"/>
                    <a:pt x="58787" y="242905"/>
                  </a:cubicBezTo>
                  <a:cubicBezTo>
                    <a:pt x="58413" y="248629"/>
                    <a:pt x="52368" y="248469"/>
                    <a:pt x="53331" y="251625"/>
                  </a:cubicBezTo>
                  <a:cubicBezTo>
                    <a:pt x="54294" y="254781"/>
                    <a:pt x="59376" y="254567"/>
                    <a:pt x="58145" y="257348"/>
                  </a:cubicBezTo>
                  <a:cubicBezTo>
                    <a:pt x="56915" y="260130"/>
                    <a:pt x="50443" y="262644"/>
                    <a:pt x="45789" y="265318"/>
                  </a:cubicBezTo>
                  <a:cubicBezTo>
                    <a:pt x="41135" y="267993"/>
                    <a:pt x="38995" y="270775"/>
                    <a:pt x="34395" y="274519"/>
                  </a:cubicBezTo>
                  <a:cubicBezTo>
                    <a:pt x="29741" y="278210"/>
                    <a:pt x="26157" y="278691"/>
                    <a:pt x="16796" y="283506"/>
                  </a:cubicBezTo>
                  <a:cubicBezTo>
                    <a:pt x="8559" y="287785"/>
                    <a:pt x="7382" y="287464"/>
                    <a:pt x="0" y="288052"/>
                  </a:cubicBezTo>
                  <a:cubicBezTo>
                    <a:pt x="0" y="289122"/>
                    <a:pt x="0" y="290085"/>
                    <a:pt x="0" y="290994"/>
                  </a:cubicBezTo>
                  <a:cubicBezTo>
                    <a:pt x="0" y="293776"/>
                    <a:pt x="0" y="295434"/>
                    <a:pt x="1391" y="296344"/>
                  </a:cubicBezTo>
                  <a:cubicBezTo>
                    <a:pt x="5082" y="298751"/>
                    <a:pt x="6579" y="300088"/>
                    <a:pt x="10377" y="309556"/>
                  </a:cubicBezTo>
                  <a:cubicBezTo>
                    <a:pt x="13694" y="317847"/>
                    <a:pt x="16315" y="325122"/>
                    <a:pt x="19097" y="332878"/>
                  </a:cubicBezTo>
                  <a:lnTo>
                    <a:pt x="20006" y="335446"/>
                  </a:lnTo>
                  <a:cubicBezTo>
                    <a:pt x="23269" y="344593"/>
                    <a:pt x="31935" y="366525"/>
                    <a:pt x="36321" y="372248"/>
                  </a:cubicBezTo>
                  <a:cubicBezTo>
                    <a:pt x="39156" y="375939"/>
                    <a:pt x="43168" y="376474"/>
                    <a:pt x="46752" y="377009"/>
                  </a:cubicBezTo>
                  <a:cubicBezTo>
                    <a:pt x="48570" y="377276"/>
                    <a:pt x="50175" y="377490"/>
                    <a:pt x="51405" y="378132"/>
                  </a:cubicBezTo>
                  <a:cubicBezTo>
                    <a:pt x="53278" y="379149"/>
                    <a:pt x="53652" y="380486"/>
                    <a:pt x="54027" y="381663"/>
                  </a:cubicBezTo>
                  <a:cubicBezTo>
                    <a:pt x="54347" y="382786"/>
                    <a:pt x="54615" y="383749"/>
                    <a:pt x="56220" y="384658"/>
                  </a:cubicBezTo>
                  <a:cubicBezTo>
                    <a:pt x="59857" y="386744"/>
                    <a:pt x="87298" y="400813"/>
                    <a:pt x="104255" y="408355"/>
                  </a:cubicBezTo>
                  <a:cubicBezTo>
                    <a:pt x="115809" y="413490"/>
                    <a:pt x="127898" y="419963"/>
                    <a:pt x="136725" y="424670"/>
                  </a:cubicBezTo>
                  <a:cubicBezTo>
                    <a:pt x="140629" y="426756"/>
                    <a:pt x="144053" y="428575"/>
                    <a:pt x="146246" y="429698"/>
                  </a:cubicBezTo>
                  <a:cubicBezTo>
                    <a:pt x="148118" y="430608"/>
                    <a:pt x="149670" y="431249"/>
                    <a:pt x="150900" y="431731"/>
                  </a:cubicBezTo>
                  <a:cubicBezTo>
                    <a:pt x="154377" y="433175"/>
                    <a:pt x="155982" y="433817"/>
                    <a:pt x="156837" y="437668"/>
                  </a:cubicBezTo>
                  <a:cubicBezTo>
                    <a:pt x="156998" y="438524"/>
                    <a:pt x="157212" y="439380"/>
                    <a:pt x="157372" y="440236"/>
                  </a:cubicBezTo>
                  <a:cubicBezTo>
                    <a:pt x="158175" y="444301"/>
                    <a:pt x="159031" y="448527"/>
                    <a:pt x="161545" y="452646"/>
                  </a:cubicBezTo>
                  <a:cubicBezTo>
                    <a:pt x="162989" y="455000"/>
                    <a:pt x="163096" y="457086"/>
                    <a:pt x="163203" y="458958"/>
                  </a:cubicBezTo>
                  <a:cubicBezTo>
                    <a:pt x="163310" y="461258"/>
                    <a:pt x="163417" y="462970"/>
                    <a:pt x="166145" y="464521"/>
                  </a:cubicBezTo>
                  <a:cubicBezTo>
                    <a:pt x="171922" y="467891"/>
                    <a:pt x="171976" y="469068"/>
                    <a:pt x="170638" y="477252"/>
                  </a:cubicBezTo>
                  <a:cubicBezTo>
                    <a:pt x="169515" y="484099"/>
                    <a:pt x="165503" y="494102"/>
                    <a:pt x="158817" y="507100"/>
                  </a:cubicBezTo>
                  <a:cubicBezTo>
                    <a:pt x="155393" y="513733"/>
                    <a:pt x="151114" y="524271"/>
                    <a:pt x="148011" y="532028"/>
                  </a:cubicBezTo>
                  <a:cubicBezTo>
                    <a:pt x="147316" y="533739"/>
                    <a:pt x="146728" y="535237"/>
                    <a:pt x="146193" y="536574"/>
                  </a:cubicBezTo>
                  <a:cubicBezTo>
                    <a:pt x="146246" y="536574"/>
                    <a:pt x="146353" y="536628"/>
                    <a:pt x="146407" y="536681"/>
                  </a:cubicBezTo>
                  <a:cubicBezTo>
                    <a:pt x="146460" y="536788"/>
                    <a:pt x="147637" y="538340"/>
                    <a:pt x="150258" y="537858"/>
                  </a:cubicBezTo>
                  <a:cubicBezTo>
                    <a:pt x="151274" y="537698"/>
                    <a:pt x="152023" y="537002"/>
                    <a:pt x="152826" y="536254"/>
                  </a:cubicBezTo>
                  <a:cubicBezTo>
                    <a:pt x="154216" y="534970"/>
                    <a:pt x="155982" y="533365"/>
                    <a:pt x="159458" y="534221"/>
                  </a:cubicBezTo>
                  <a:cubicBezTo>
                    <a:pt x="164861" y="535505"/>
                    <a:pt x="170852" y="536147"/>
                    <a:pt x="175453" y="535986"/>
                  </a:cubicBezTo>
                  <a:cubicBezTo>
                    <a:pt x="178448" y="535879"/>
                    <a:pt x="179946" y="536895"/>
                    <a:pt x="181978" y="538286"/>
                  </a:cubicBezTo>
                  <a:cubicBezTo>
                    <a:pt x="183744" y="539463"/>
                    <a:pt x="185883" y="540961"/>
                    <a:pt x="190056" y="542619"/>
                  </a:cubicBezTo>
                  <a:cubicBezTo>
                    <a:pt x="197063" y="545401"/>
                    <a:pt x="199845" y="548557"/>
                    <a:pt x="203696" y="552943"/>
                  </a:cubicBezTo>
                  <a:cubicBezTo>
                    <a:pt x="204980" y="554441"/>
                    <a:pt x="206478" y="556099"/>
                    <a:pt x="208296" y="557971"/>
                  </a:cubicBezTo>
                  <a:cubicBezTo>
                    <a:pt x="211773" y="561502"/>
                    <a:pt x="214983" y="564978"/>
                    <a:pt x="217818" y="567974"/>
                  </a:cubicBezTo>
                  <a:cubicBezTo>
                    <a:pt x="220760" y="571130"/>
                    <a:pt x="223327" y="573805"/>
                    <a:pt x="224986" y="575409"/>
                  </a:cubicBezTo>
                  <a:cubicBezTo>
                    <a:pt x="225414" y="575837"/>
                    <a:pt x="225788" y="576212"/>
                    <a:pt x="226163" y="576533"/>
                  </a:cubicBezTo>
                  <a:cubicBezTo>
                    <a:pt x="228623" y="578833"/>
                    <a:pt x="229372" y="579796"/>
                    <a:pt x="229265" y="584075"/>
                  </a:cubicBezTo>
                  <a:cubicBezTo>
                    <a:pt x="229158" y="588675"/>
                    <a:pt x="229105" y="590387"/>
                    <a:pt x="234507" y="593864"/>
                  </a:cubicBezTo>
                  <a:cubicBezTo>
                    <a:pt x="235417" y="594452"/>
                    <a:pt x="236219" y="594934"/>
                    <a:pt x="236861" y="595415"/>
                  </a:cubicBezTo>
                  <a:cubicBezTo>
                    <a:pt x="240445" y="597769"/>
                    <a:pt x="241194" y="598250"/>
                    <a:pt x="244724" y="598464"/>
                  </a:cubicBezTo>
                  <a:cubicBezTo>
                    <a:pt x="248469" y="598732"/>
                    <a:pt x="250769" y="597822"/>
                    <a:pt x="252534" y="592420"/>
                  </a:cubicBezTo>
                  <a:cubicBezTo>
                    <a:pt x="253497" y="589371"/>
                    <a:pt x="254513" y="587819"/>
                    <a:pt x="255797" y="587284"/>
                  </a:cubicBezTo>
                  <a:cubicBezTo>
                    <a:pt x="257081" y="586803"/>
                    <a:pt x="258365" y="587284"/>
                    <a:pt x="259969" y="588194"/>
                  </a:cubicBezTo>
                  <a:cubicBezTo>
                    <a:pt x="260879" y="588729"/>
                    <a:pt x="261948" y="589157"/>
                    <a:pt x="263125" y="589638"/>
                  </a:cubicBezTo>
                  <a:cubicBezTo>
                    <a:pt x="264516" y="590227"/>
                    <a:pt x="266067" y="590868"/>
                    <a:pt x="267512" y="591724"/>
                  </a:cubicBezTo>
                  <a:cubicBezTo>
                    <a:pt x="268635" y="592420"/>
                    <a:pt x="270400" y="593810"/>
                    <a:pt x="270775" y="594185"/>
                  </a:cubicBezTo>
                  <a:cubicBezTo>
                    <a:pt x="271363" y="594773"/>
                    <a:pt x="271898" y="595415"/>
                    <a:pt x="272433" y="596057"/>
                  </a:cubicBezTo>
                  <a:cubicBezTo>
                    <a:pt x="274840" y="598892"/>
                    <a:pt x="277087" y="601567"/>
                    <a:pt x="285859" y="603171"/>
                  </a:cubicBezTo>
                  <a:cubicBezTo>
                    <a:pt x="294471" y="604723"/>
                    <a:pt x="297199" y="605472"/>
                    <a:pt x="301051" y="606434"/>
                  </a:cubicBezTo>
                  <a:cubicBezTo>
                    <a:pt x="302121" y="606702"/>
                    <a:pt x="303244" y="607023"/>
                    <a:pt x="304635" y="607344"/>
                  </a:cubicBezTo>
                  <a:cubicBezTo>
                    <a:pt x="311054" y="608949"/>
                    <a:pt x="314049" y="610339"/>
                    <a:pt x="316510" y="613014"/>
                  </a:cubicBezTo>
                  <a:cubicBezTo>
                    <a:pt x="317794" y="614405"/>
                    <a:pt x="317794" y="616384"/>
                    <a:pt x="317794" y="618149"/>
                  </a:cubicBezTo>
                  <a:cubicBezTo>
                    <a:pt x="317794" y="620182"/>
                    <a:pt x="317794" y="621466"/>
                    <a:pt x="319024" y="622107"/>
                  </a:cubicBezTo>
                  <a:cubicBezTo>
                    <a:pt x="321913" y="623659"/>
                    <a:pt x="326994" y="624889"/>
                    <a:pt x="330043" y="625584"/>
                  </a:cubicBezTo>
                  <a:lnTo>
                    <a:pt x="330471" y="625692"/>
                  </a:lnTo>
                  <a:cubicBezTo>
                    <a:pt x="332129" y="626066"/>
                    <a:pt x="333306" y="626868"/>
                    <a:pt x="334002" y="627992"/>
                  </a:cubicBezTo>
                  <a:cubicBezTo>
                    <a:pt x="334697" y="629115"/>
                    <a:pt x="334857" y="630506"/>
                    <a:pt x="334483" y="632003"/>
                  </a:cubicBezTo>
                  <a:cubicBezTo>
                    <a:pt x="334269" y="632859"/>
                    <a:pt x="334644" y="633608"/>
                    <a:pt x="335071" y="634571"/>
                  </a:cubicBezTo>
                  <a:cubicBezTo>
                    <a:pt x="335606" y="635694"/>
                    <a:pt x="336248" y="637032"/>
                    <a:pt x="335927" y="638743"/>
                  </a:cubicBezTo>
                  <a:cubicBezTo>
                    <a:pt x="335339" y="641846"/>
                    <a:pt x="328385" y="658054"/>
                    <a:pt x="327315" y="660087"/>
                  </a:cubicBezTo>
                  <a:cubicBezTo>
                    <a:pt x="326406" y="661852"/>
                    <a:pt x="326673" y="663617"/>
                    <a:pt x="328332" y="669715"/>
                  </a:cubicBezTo>
                  <a:cubicBezTo>
                    <a:pt x="328813" y="671427"/>
                    <a:pt x="329080" y="672925"/>
                    <a:pt x="329294" y="674101"/>
                  </a:cubicBezTo>
                  <a:cubicBezTo>
                    <a:pt x="329883" y="677257"/>
                    <a:pt x="330204" y="678381"/>
                    <a:pt x="331969" y="679183"/>
                  </a:cubicBezTo>
                  <a:cubicBezTo>
                    <a:pt x="334590" y="680306"/>
                    <a:pt x="351226" y="683783"/>
                    <a:pt x="358340" y="685228"/>
                  </a:cubicBezTo>
                  <a:lnTo>
                    <a:pt x="361496" y="685870"/>
                  </a:lnTo>
                  <a:cubicBezTo>
                    <a:pt x="363743" y="686351"/>
                    <a:pt x="365776" y="687100"/>
                    <a:pt x="367380" y="687688"/>
                  </a:cubicBezTo>
                  <a:cubicBezTo>
                    <a:pt x="369039" y="688277"/>
                    <a:pt x="370429" y="688812"/>
                    <a:pt x="371339" y="688758"/>
                  </a:cubicBezTo>
                  <a:cubicBezTo>
                    <a:pt x="372088" y="688758"/>
                    <a:pt x="372462" y="688330"/>
                    <a:pt x="372997" y="687849"/>
                  </a:cubicBezTo>
                  <a:cubicBezTo>
                    <a:pt x="373585" y="687260"/>
                    <a:pt x="374334" y="686565"/>
                    <a:pt x="375618" y="686511"/>
                  </a:cubicBezTo>
                  <a:cubicBezTo>
                    <a:pt x="376367" y="686511"/>
                    <a:pt x="377009" y="686725"/>
                    <a:pt x="377544" y="687260"/>
                  </a:cubicBezTo>
                  <a:cubicBezTo>
                    <a:pt x="378988" y="688705"/>
                    <a:pt x="378935" y="691807"/>
                    <a:pt x="378828" y="693091"/>
                  </a:cubicBezTo>
                  <a:cubicBezTo>
                    <a:pt x="378667" y="695552"/>
                    <a:pt x="378721" y="698173"/>
                    <a:pt x="381716" y="702880"/>
                  </a:cubicBezTo>
                  <a:cubicBezTo>
                    <a:pt x="384712" y="707641"/>
                    <a:pt x="387119" y="713685"/>
                    <a:pt x="387600" y="716520"/>
                  </a:cubicBezTo>
                  <a:cubicBezTo>
                    <a:pt x="387921" y="718339"/>
                    <a:pt x="389205" y="718553"/>
                    <a:pt x="392682" y="718339"/>
                  </a:cubicBezTo>
                  <a:cubicBezTo>
                    <a:pt x="393645" y="718285"/>
                    <a:pt x="394608" y="718071"/>
                    <a:pt x="395517" y="717858"/>
                  </a:cubicBezTo>
                  <a:cubicBezTo>
                    <a:pt x="397443" y="717430"/>
                    <a:pt x="399422" y="717002"/>
                    <a:pt x="401294" y="718071"/>
                  </a:cubicBezTo>
                  <a:cubicBezTo>
                    <a:pt x="402096" y="718553"/>
                    <a:pt x="402738" y="719088"/>
                    <a:pt x="403327" y="719569"/>
                  </a:cubicBezTo>
                  <a:cubicBezTo>
                    <a:pt x="404664" y="720693"/>
                    <a:pt x="405787" y="721602"/>
                    <a:pt x="407981" y="721655"/>
                  </a:cubicBezTo>
                  <a:cubicBezTo>
                    <a:pt x="411137" y="721655"/>
                    <a:pt x="413169" y="720800"/>
                    <a:pt x="414186" y="718981"/>
                  </a:cubicBezTo>
                  <a:cubicBezTo>
                    <a:pt x="414239" y="718874"/>
                    <a:pt x="414346" y="718820"/>
                    <a:pt x="414400" y="718767"/>
                  </a:cubicBezTo>
                  <a:lnTo>
                    <a:pt x="416218" y="709513"/>
                  </a:lnTo>
                  <a:cubicBezTo>
                    <a:pt x="417235" y="704324"/>
                    <a:pt x="417930" y="699296"/>
                    <a:pt x="415737" y="694321"/>
                  </a:cubicBezTo>
                  <a:cubicBezTo>
                    <a:pt x="413437" y="689186"/>
                    <a:pt x="412046" y="681269"/>
                    <a:pt x="412313" y="675171"/>
                  </a:cubicBezTo>
                  <a:cubicBezTo>
                    <a:pt x="412420" y="673032"/>
                    <a:pt x="412046" y="672122"/>
                    <a:pt x="411564" y="670945"/>
                  </a:cubicBezTo>
                  <a:cubicBezTo>
                    <a:pt x="410762" y="669020"/>
                    <a:pt x="409799" y="666613"/>
                    <a:pt x="410227" y="659070"/>
                  </a:cubicBezTo>
                  <a:cubicBezTo>
                    <a:pt x="410923" y="646607"/>
                    <a:pt x="409478" y="627885"/>
                    <a:pt x="406269" y="620931"/>
                  </a:cubicBezTo>
                  <a:cubicBezTo>
                    <a:pt x="403059" y="613977"/>
                    <a:pt x="402203" y="605151"/>
                    <a:pt x="401722" y="597448"/>
                  </a:cubicBezTo>
                  <a:cubicBezTo>
                    <a:pt x="401508" y="594024"/>
                    <a:pt x="400652" y="591885"/>
                    <a:pt x="399529" y="589103"/>
                  </a:cubicBezTo>
                  <a:cubicBezTo>
                    <a:pt x="398566" y="586750"/>
                    <a:pt x="397496" y="584021"/>
                    <a:pt x="396533" y="579903"/>
                  </a:cubicBezTo>
                  <a:cubicBezTo>
                    <a:pt x="395250" y="574340"/>
                    <a:pt x="392254" y="565674"/>
                    <a:pt x="389365" y="557276"/>
                  </a:cubicBezTo>
                  <a:cubicBezTo>
                    <a:pt x="387600" y="552141"/>
                    <a:pt x="385942" y="547326"/>
                    <a:pt x="384658" y="543261"/>
                  </a:cubicBezTo>
                  <a:cubicBezTo>
                    <a:pt x="382251" y="535612"/>
                    <a:pt x="379042" y="527962"/>
                    <a:pt x="375886" y="520634"/>
                  </a:cubicBezTo>
                  <a:cubicBezTo>
                    <a:pt x="374655" y="517692"/>
                    <a:pt x="373425" y="514857"/>
                    <a:pt x="372248" y="512022"/>
                  </a:cubicBezTo>
                  <a:cubicBezTo>
                    <a:pt x="368183" y="502019"/>
                    <a:pt x="366418" y="484153"/>
                    <a:pt x="367006" y="476236"/>
                  </a:cubicBezTo>
                  <a:cubicBezTo>
                    <a:pt x="367434" y="470405"/>
                    <a:pt x="368343" y="458905"/>
                    <a:pt x="368611" y="454518"/>
                  </a:cubicBezTo>
                  <a:lnTo>
                    <a:pt x="368611" y="454518"/>
                  </a:lnTo>
                  <a:cubicBezTo>
                    <a:pt x="369253" y="453288"/>
                    <a:pt x="371820" y="448581"/>
                    <a:pt x="373639" y="445746"/>
                  </a:cubicBezTo>
                  <a:cubicBezTo>
                    <a:pt x="374495" y="444408"/>
                    <a:pt x="375137" y="442215"/>
                    <a:pt x="375779" y="439862"/>
                  </a:cubicBezTo>
                  <a:cubicBezTo>
                    <a:pt x="376634" y="436866"/>
                    <a:pt x="377490" y="433764"/>
                    <a:pt x="379149" y="431570"/>
                  </a:cubicBezTo>
                  <a:cubicBezTo>
                    <a:pt x="381877" y="427879"/>
                    <a:pt x="382733" y="423119"/>
                    <a:pt x="382198" y="414025"/>
                  </a:cubicBezTo>
                  <a:cubicBezTo>
                    <a:pt x="381770" y="406857"/>
                    <a:pt x="378560" y="397229"/>
                    <a:pt x="376207" y="390168"/>
                  </a:cubicBezTo>
                  <a:cubicBezTo>
                    <a:pt x="375458" y="387868"/>
                    <a:pt x="374762" y="385782"/>
                    <a:pt x="374281" y="384177"/>
                  </a:cubicBezTo>
                  <a:cubicBezTo>
                    <a:pt x="373264" y="380700"/>
                    <a:pt x="373264" y="378293"/>
                    <a:pt x="374174" y="376527"/>
                  </a:cubicBezTo>
                  <a:cubicBezTo>
                    <a:pt x="375137" y="374816"/>
                    <a:pt x="376955" y="374120"/>
                    <a:pt x="378453" y="373692"/>
                  </a:cubicBezTo>
                  <a:cubicBezTo>
                    <a:pt x="379737" y="373318"/>
                    <a:pt x="380807" y="372034"/>
                    <a:pt x="382198" y="370376"/>
                  </a:cubicBezTo>
                  <a:cubicBezTo>
                    <a:pt x="384016" y="368183"/>
                    <a:pt x="386263" y="365401"/>
                    <a:pt x="390168" y="363743"/>
                  </a:cubicBezTo>
                  <a:cubicBezTo>
                    <a:pt x="396052" y="361175"/>
                    <a:pt x="401562" y="358233"/>
                    <a:pt x="405306" y="355719"/>
                  </a:cubicBezTo>
                  <a:cubicBezTo>
                    <a:pt x="407392" y="354328"/>
                    <a:pt x="410548" y="354008"/>
                    <a:pt x="413918" y="353633"/>
                  </a:cubicBezTo>
                  <a:cubicBezTo>
                    <a:pt x="416111" y="353419"/>
                    <a:pt x="418358" y="353152"/>
                    <a:pt x="420284" y="352617"/>
                  </a:cubicBezTo>
                  <a:cubicBezTo>
                    <a:pt x="422370" y="352028"/>
                    <a:pt x="424616" y="350958"/>
                    <a:pt x="427024" y="349889"/>
                  </a:cubicBezTo>
                  <a:cubicBezTo>
                    <a:pt x="430073" y="348498"/>
                    <a:pt x="433282" y="347054"/>
                    <a:pt x="436492" y="346251"/>
                  </a:cubicBezTo>
                  <a:cubicBezTo>
                    <a:pt x="439701" y="345449"/>
                    <a:pt x="440931" y="344326"/>
                    <a:pt x="442322" y="342988"/>
                  </a:cubicBezTo>
                  <a:cubicBezTo>
                    <a:pt x="443339" y="342025"/>
                    <a:pt x="444408" y="341063"/>
                    <a:pt x="446174" y="340153"/>
                  </a:cubicBezTo>
                  <a:cubicBezTo>
                    <a:pt x="449704" y="338388"/>
                    <a:pt x="450720" y="335981"/>
                    <a:pt x="451737" y="333627"/>
                  </a:cubicBezTo>
                  <a:lnTo>
                    <a:pt x="452058" y="332878"/>
                  </a:lnTo>
                  <a:cubicBezTo>
                    <a:pt x="452753" y="331381"/>
                    <a:pt x="454251" y="330953"/>
                    <a:pt x="455481" y="330685"/>
                  </a:cubicBezTo>
                  <a:cubicBezTo>
                    <a:pt x="456925" y="330311"/>
                    <a:pt x="457674" y="330097"/>
                    <a:pt x="457835" y="328973"/>
                  </a:cubicBezTo>
                  <a:cubicBezTo>
                    <a:pt x="458102" y="326727"/>
                    <a:pt x="454679" y="311375"/>
                    <a:pt x="452272" y="301586"/>
                  </a:cubicBezTo>
                  <a:cubicBezTo>
                    <a:pt x="452165" y="301265"/>
                    <a:pt x="452325" y="300890"/>
                    <a:pt x="452593" y="300676"/>
                  </a:cubicBezTo>
                  <a:lnTo>
                    <a:pt x="462114" y="294418"/>
                  </a:ln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8" name="Frihandsfigur: Form 397">
              <a:extLst>
                <a:ext uri="{FF2B5EF4-FFF2-40B4-BE49-F238E27FC236}">
                  <a16:creationId xmlns:a16="http://schemas.microsoft.com/office/drawing/2014/main" id="{5DCA03B6-0144-77C7-9BE3-A82BE02F3E3A}"/>
                </a:ext>
              </a:extLst>
            </p:cNvPr>
            <p:cNvSpPr/>
            <p:nvPr/>
          </p:nvSpPr>
          <p:spPr>
            <a:xfrm>
              <a:off x="4097475" y="4688258"/>
              <a:ext cx="723032" cy="396198"/>
            </a:xfrm>
            <a:custGeom>
              <a:avLst/>
              <a:gdLst>
                <a:gd name="connsiteX0" fmla="*/ 710837 w 723032"/>
                <a:gd name="connsiteY0" fmla="*/ 301940 h 396198"/>
                <a:gd name="connsiteX1" fmla="*/ 701422 w 723032"/>
                <a:gd name="connsiteY1" fmla="*/ 275943 h 396198"/>
                <a:gd name="connsiteX2" fmla="*/ 695591 w 723032"/>
                <a:gd name="connsiteY2" fmla="*/ 259842 h 396198"/>
                <a:gd name="connsiteX3" fmla="*/ 694950 w 723032"/>
                <a:gd name="connsiteY3" fmla="*/ 259253 h 396198"/>
                <a:gd name="connsiteX4" fmla="*/ 694789 w 723032"/>
                <a:gd name="connsiteY4" fmla="*/ 259253 h 396198"/>
                <a:gd name="connsiteX5" fmla="*/ 675960 w 723032"/>
                <a:gd name="connsiteY5" fmla="*/ 259574 h 396198"/>
                <a:gd name="connsiteX6" fmla="*/ 668953 w 723032"/>
                <a:gd name="connsiteY6" fmla="*/ 260109 h 396198"/>
                <a:gd name="connsiteX7" fmla="*/ 659485 w 723032"/>
                <a:gd name="connsiteY7" fmla="*/ 259574 h 396198"/>
                <a:gd name="connsiteX8" fmla="*/ 653761 w 723032"/>
                <a:gd name="connsiteY8" fmla="*/ 255937 h 396198"/>
                <a:gd name="connsiteX9" fmla="*/ 652156 w 723032"/>
                <a:gd name="connsiteY9" fmla="*/ 254172 h 396198"/>
                <a:gd name="connsiteX10" fmla="*/ 636644 w 723032"/>
                <a:gd name="connsiteY10" fmla="*/ 244436 h 396198"/>
                <a:gd name="connsiteX11" fmla="*/ 626320 w 723032"/>
                <a:gd name="connsiteY11" fmla="*/ 234433 h 396198"/>
                <a:gd name="connsiteX12" fmla="*/ 611235 w 723032"/>
                <a:gd name="connsiteY12" fmla="*/ 220151 h 396198"/>
                <a:gd name="connsiteX13" fmla="*/ 594278 w 723032"/>
                <a:gd name="connsiteY13" fmla="*/ 204692 h 396198"/>
                <a:gd name="connsiteX14" fmla="*/ 587431 w 723032"/>
                <a:gd name="connsiteY14" fmla="*/ 198219 h 396198"/>
                <a:gd name="connsiteX15" fmla="*/ 580103 w 723032"/>
                <a:gd name="connsiteY15" fmla="*/ 177304 h 396198"/>
                <a:gd name="connsiteX16" fmla="*/ 595776 w 723032"/>
                <a:gd name="connsiteY16" fmla="*/ 134136 h 396198"/>
                <a:gd name="connsiteX17" fmla="*/ 605565 w 723032"/>
                <a:gd name="connsiteY17" fmla="*/ 113596 h 396198"/>
                <a:gd name="connsiteX18" fmla="*/ 617815 w 723032"/>
                <a:gd name="connsiteY18" fmla="*/ 87652 h 396198"/>
                <a:gd name="connsiteX19" fmla="*/ 631134 w 723032"/>
                <a:gd name="connsiteY19" fmla="*/ 45180 h 396198"/>
                <a:gd name="connsiteX20" fmla="*/ 629850 w 723032"/>
                <a:gd name="connsiteY20" fmla="*/ 14690 h 396198"/>
                <a:gd name="connsiteX21" fmla="*/ 621773 w 723032"/>
                <a:gd name="connsiteY21" fmla="*/ 17097 h 396198"/>
                <a:gd name="connsiteX22" fmla="*/ 618778 w 723032"/>
                <a:gd name="connsiteY22" fmla="*/ 19557 h 396198"/>
                <a:gd name="connsiteX23" fmla="*/ 614926 w 723032"/>
                <a:gd name="connsiteY23" fmla="*/ 24158 h 396198"/>
                <a:gd name="connsiteX24" fmla="*/ 607491 w 723032"/>
                <a:gd name="connsiteY24" fmla="*/ 32984 h 396198"/>
                <a:gd name="connsiteX25" fmla="*/ 604656 w 723032"/>
                <a:gd name="connsiteY25" fmla="*/ 35551 h 396198"/>
                <a:gd name="connsiteX26" fmla="*/ 591764 w 723032"/>
                <a:gd name="connsiteY26" fmla="*/ 38493 h 396198"/>
                <a:gd name="connsiteX27" fmla="*/ 577428 w 723032"/>
                <a:gd name="connsiteY27" fmla="*/ 32984 h 396198"/>
                <a:gd name="connsiteX28" fmla="*/ 573363 w 723032"/>
                <a:gd name="connsiteY28" fmla="*/ 38921 h 396198"/>
                <a:gd name="connsiteX29" fmla="*/ 572561 w 723032"/>
                <a:gd name="connsiteY29" fmla="*/ 39296 h 396198"/>
                <a:gd name="connsiteX30" fmla="*/ 571919 w 723032"/>
                <a:gd name="connsiteY30" fmla="*/ 38761 h 396198"/>
                <a:gd name="connsiteX31" fmla="*/ 570689 w 723032"/>
                <a:gd name="connsiteY31" fmla="*/ 32342 h 396198"/>
                <a:gd name="connsiteX32" fmla="*/ 568977 w 723032"/>
                <a:gd name="connsiteY32" fmla="*/ 29667 h 396198"/>
                <a:gd name="connsiteX33" fmla="*/ 566730 w 723032"/>
                <a:gd name="connsiteY33" fmla="*/ 30202 h 396198"/>
                <a:gd name="connsiteX34" fmla="*/ 556888 w 723032"/>
                <a:gd name="connsiteY34" fmla="*/ 34535 h 396198"/>
                <a:gd name="connsiteX35" fmla="*/ 546671 w 723032"/>
                <a:gd name="connsiteY35" fmla="*/ 37049 h 396198"/>
                <a:gd name="connsiteX36" fmla="*/ 545387 w 723032"/>
                <a:gd name="connsiteY36" fmla="*/ 37530 h 396198"/>
                <a:gd name="connsiteX37" fmla="*/ 528002 w 723032"/>
                <a:gd name="connsiteY37" fmla="*/ 41275 h 396198"/>
                <a:gd name="connsiteX38" fmla="*/ 524151 w 723032"/>
                <a:gd name="connsiteY38" fmla="*/ 42826 h 396198"/>
                <a:gd name="connsiteX39" fmla="*/ 519497 w 723032"/>
                <a:gd name="connsiteY39" fmla="*/ 44056 h 396198"/>
                <a:gd name="connsiteX40" fmla="*/ 516608 w 723032"/>
                <a:gd name="connsiteY40" fmla="*/ 42880 h 396198"/>
                <a:gd name="connsiteX41" fmla="*/ 513827 w 723032"/>
                <a:gd name="connsiteY41" fmla="*/ 42184 h 396198"/>
                <a:gd name="connsiteX42" fmla="*/ 510885 w 723032"/>
                <a:gd name="connsiteY42" fmla="*/ 41542 h 396198"/>
                <a:gd name="connsiteX43" fmla="*/ 509976 w 723032"/>
                <a:gd name="connsiteY43" fmla="*/ 38333 h 396198"/>
                <a:gd name="connsiteX44" fmla="*/ 511259 w 723032"/>
                <a:gd name="connsiteY44" fmla="*/ 35872 h 396198"/>
                <a:gd name="connsiteX45" fmla="*/ 512490 w 723032"/>
                <a:gd name="connsiteY45" fmla="*/ 33037 h 396198"/>
                <a:gd name="connsiteX46" fmla="*/ 512918 w 723032"/>
                <a:gd name="connsiteY46" fmla="*/ 29721 h 396198"/>
                <a:gd name="connsiteX47" fmla="*/ 513185 w 723032"/>
                <a:gd name="connsiteY47" fmla="*/ 25174 h 396198"/>
                <a:gd name="connsiteX48" fmla="*/ 511527 w 723032"/>
                <a:gd name="connsiteY48" fmla="*/ 23302 h 396198"/>
                <a:gd name="connsiteX49" fmla="*/ 509655 w 723032"/>
                <a:gd name="connsiteY49" fmla="*/ 24158 h 396198"/>
                <a:gd name="connsiteX50" fmla="*/ 503129 w 723032"/>
                <a:gd name="connsiteY50" fmla="*/ 30791 h 396198"/>
                <a:gd name="connsiteX51" fmla="*/ 502059 w 723032"/>
                <a:gd name="connsiteY51" fmla="*/ 33358 h 396198"/>
                <a:gd name="connsiteX52" fmla="*/ 500882 w 723032"/>
                <a:gd name="connsiteY52" fmla="*/ 36835 h 396198"/>
                <a:gd name="connsiteX53" fmla="*/ 498475 w 723032"/>
                <a:gd name="connsiteY53" fmla="*/ 38279 h 396198"/>
                <a:gd name="connsiteX54" fmla="*/ 491628 w 723032"/>
                <a:gd name="connsiteY54" fmla="*/ 34802 h 396198"/>
                <a:gd name="connsiteX55" fmla="*/ 484407 w 723032"/>
                <a:gd name="connsiteY55" fmla="*/ 31486 h 396198"/>
                <a:gd name="connsiteX56" fmla="*/ 483658 w 723032"/>
                <a:gd name="connsiteY56" fmla="*/ 31753 h 396198"/>
                <a:gd name="connsiteX57" fmla="*/ 476757 w 723032"/>
                <a:gd name="connsiteY57" fmla="*/ 35658 h 396198"/>
                <a:gd name="connsiteX58" fmla="*/ 477399 w 723032"/>
                <a:gd name="connsiteY58" fmla="*/ 41061 h 396198"/>
                <a:gd name="connsiteX59" fmla="*/ 478148 w 723032"/>
                <a:gd name="connsiteY59" fmla="*/ 44805 h 396198"/>
                <a:gd name="connsiteX60" fmla="*/ 478790 w 723032"/>
                <a:gd name="connsiteY60" fmla="*/ 46999 h 396198"/>
                <a:gd name="connsiteX61" fmla="*/ 479860 w 723032"/>
                <a:gd name="connsiteY61" fmla="*/ 50796 h 396198"/>
                <a:gd name="connsiteX62" fmla="*/ 476329 w 723032"/>
                <a:gd name="connsiteY62" fmla="*/ 52241 h 396198"/>
                <a:gd name="connsiteX63" fmla="*/ 468199 w 723032"/>
                <a:gd name="connsiteY63" fmla="*/ 53257 h 396198"/>
                <a:gd name="connsiteX64" fmla="*/ 464829 w 723032"/>
                <a:gd name="connsiteY64" fmla="*/ 53899 h 396198"/>
                <a:gd name="connsiteX65" fmla="*/ 462154 w 723032"/>
                <a:gd name="connsiteY65" fmla="*/ 51224 h 396198"/>
                <a:gd name="connsiteX66" fmla="*/ 458517 w 723032"/>
                <a:gd name="connsiteY66" fmla="*/ 34802 h 396198"/>
                <a:gd name="connsiteX67" fmla="*/ 457447 w 723032"/>
                <a:gd name="connsiteY67" fmla="*/ 19878 h 396198"/>
                <a:gd name="connsiteX68" fmla="*/ 459158 w 723032"/>
                <a:gd name="connsiteY68" fmla="*/ 17311 h 396198"/>
                <a:gd name="connsiteX69" fmla="*/ 462475 w 723032"/>
                <a:gd name="connsiteY69" fmla="*/ 17739 h 396198"/>
                <a:gd name="connsiteX70" fmla="*/ 465203 w 723032"/>
                <a:gd name="connsiteY70" fmla="*/ 18220 h 396198"/>
                <a:gd name="connsiteX71" fmla="*/ 465631 w 723032"/>
                <a:gd name="connsiteY71" fmla="*/ 17097 h 396198"/>
                <a:gd name="connsiteX72" fmla="*/ 460817 w 723032"/>
                <a:gd name="connsiteY72" fmla="*/ 11427 h 396198"/>
                <a:gd name="connsiteX73" fmla="*/ 458838 w 723032"/>
                <a:gd name="connsiteY73" fmla="*/ 7575 h 396198"/>
                <a:gd name="connsiteX74" fmla="*/ 458624 w 723032"/>
                <a:gd name="connsiteY74" fmla="*/ 6024 h 396198"/>
                <a:gd name="connsiteX75" fmla="*/ 452579 w 723032"/>
                <a:gd name="connsiteY75" fmla="*/ 1477 h 396198"/>
                <a:gd name="connsiteX76" fmla="*/ 439902 w 723032"/>
                <a:gd name="connsiteY76" fmla="*/ 3349 h 396198"/>
                <a:gd name="connsiteX77" fmla="*/ 436745 w 723032"/>
                <a:gd name="connsiteY77" fmla="*/ 16080 h 396198"/>
                <a:gd name="connsiteX78" fmla="*/ 436959 w 723032"/>
                <a:gd name="connsiteY78" fmla="*/ 19450 h 396198"/>
                <a:gd name="connsiteX79" fmla="*/ 438297 w 723032"/>
                <a:gd name="connsiteY79" fmla="*/ 36675 h 396198"/>
                <a:gd name="connsiteX80" fmla="*/ 438083 w 723032"/>
                <a:gd name="connsiteY80" fmla="*/ 37316 h 396198"/>
                <a:gd name="connsiteX81" fmla="*/ 437494 w 723032"/>
                <a:gd name="connsiteY81" fmla="*/ 37584 h 396198"/>
                <a:gd name="connsiteX82" fmla="*/ 435515 w 723032"/>
                <a:gd name="connsiteY82" fmla="*/ 37584 h 396198"/>
                <a:gd name="connsiteX83" fmla="*/ 435515 w 723032"/>
                <a:gd name="connsiteY83" fmla="*/ 107337 h 396198"/>
                <a:gd name="connsiteX84" fmla="*/ 434713 w 723032"/>
                <a:gd name="connsiteY84" fmla="*/ 108139 h 396198"/>
                <a:gd name="connsiteX85" fmla="*/ 433910 w 723032"/>
                <a:gd name="connsiteY85" fmla="*/ 107337 h 396198"/>
                <a:gd name="connsiteX86" fmla="*/ 433910 w 723032"/>
                <a:gd name="connsiteY86" fmla="*/ 81340 h 396198"/>
                <a:gd name="connsiteX87" fmla="*/ 412888 w 723032"/>
                <a:gd name="connsiteY87" fmla="*/ 81340 h 396198"/>
                <a:gd name="connsiteX88" fmla="*/ 413423 w 723032"/>
                <a:gd name="connsiteY88" fmla="*/ 103004 h 396198"/>
                <a:gd name="connsiteX89" fmla="*/ 409304 w 723032"/>
                <a:gd name="connsiteY89" fmla="*/ 107337 h 396198"/>
                <a:gd name="connsiteX90" fmla="*/ 402404 w 723032"/>
                <a:gd name="connsiteY90" fmla="*/ 107711 h 396198"/>
                <a:gd name="connsiteX91" fmla="*/ 400211 w 723032"/>
                <a:gd name="connsiteY91" fmla="*/ 110921 h 396198"/>
                <a:gd name="connsiteX92" fmla="*/ 390529 w 723032"/>
                <a:gd name="connsiteY92" fmla="*/ 114612 h 396198"/>
                <a:gd name="connsiteX93" fmla="*/ 389940 w 723032"/>
                <a:gd name="connsiteY93" fmla="*/ 114772 h 396198"/>
                <a:gd name="connsiteX94" fmla="*/ 384859 w 723032"/>
                <a:gd name="connsiteY94" fmla="*/ 97013 h 396198"/>
                <a:gd name="connsiteX95" fmla="*/ 383842 w 723032"/>
                <a:gd name="connsiteY95" fmla="*/ 92520 h 396198"/>
                <a:gd name="connsiteX96" fmla="*/ 379403 w 723032"/>
                <a:gd name="connsiteY96" fmla="*/ 74761 h 396198"/>
                <a:gd name="connsiteX97" fmla="*/ 368383 w 723032"/>
                <a:gd name="connsiteY97" fmla="*/ 77863 h 396198"/>
                <a:gd name="connsiteX98" fmla="*/ 362660 w 723032"/>
                <a:gd name="connsiteY98" fmla="*/ 75082 h 396198"/>
                <a:gd name="connsiteX99" fmla="*/ 361857 w 723032"/>
                <a:gd name="connsiteY99" fmla="*/ 74226 h 396198"/>
                <a:gd name="connsiteX100" fmla="*/ 359878 w 723032"/>
                <a:gd name="connsiteY100" fmla="*/ 67539 h 396198"/>
                <a:gd name="connsiteX101" fmla="*/ 358166 w 723032"/>
                <a:gd name="connsiteY101" fmla="*/ 62939 h 396198"/>
                <a:gd name="connsiteX102" fmla="*/ 358059 w 723032"/>
                <a:gd name="connsiteY102" fmla="*/ 62030 h 396198"/>
                <a:gd name="connsiteX103" fmla="*/ 360680 w 723032"/>
                <a:gd name="connsiteY103" fmla="*/ 56787 h 396198"/>
                <a:gd name="connsiteX104" fmla="*/ 345061 w 723032"/>
                <a:gd name="connsiteY104" fmla="*/ 58178 h 396198"/>
                <a:gd name="connsiteX105" fmla="*/ 338588 w 723032"/>
                <a:gd name="connsiteY105" fmla="*/ 55450 h 396198"/>
                <a:gd name="connsiteX106" fmla="*/ 334897 w 723032"/>
                <a:gd name="connsiteY106" fmla="*/ 53203 h 396198"/>
                <a:gd name="connsiteX107" fmla="*/ 331528 w 723032"/>
                <a:gd name="connsiteY107" fmla="*/ 49727 h 396198"/>
                <a:gd name="connsiteX108" fmla="*/ 329174 w 723032"/>
                <a:gd name="connsiteY108" fmla="*/ 46196 h 396198"/>
                <a:gd name="connsiteX109" fmla="*/ 322220 w 723032"/>
                <a:gd name="connsiteY109" fmla="*/ 43415 h 396198"/>
                <a:gd name="connsiteX110" fmla="*/ 314303 w 723032"/>
                <a:gd name="connsiteY110" fmla="*/ 44056 h 396198"/>
                <a:gd name="connsiteX111" fmla="*/ 311308 w 723032"/>
                <a:gd name="connsiteY111" fmla="*/ 44110 h 396198"/>
                <a:gd name="connsiteX112" fmla="*/ 296704 w 723032"/>
                <a:gd name="connsiteY112" fmla="*/ 43522 h 396198"/>
                <a:gd name="connsiteX113" fmla="*/ 291034 w 723032"/>
                <a:gd name="connsiteY113" fmla="*/ 43949 h 396198"/>
                <a:gd name="connsiteX114" fmla="*/ 288092 w 723032"/>
                <a:gd name="connsiteY114" fmla="*/ 44538 h 396198"/>
                <a:gd name="connsiteX115" fmla="*/ 285311 w 723032"/>
                <a:gd name="connsiteY115" fmla="*/ 44003 h 396198"/>
                <a:gd name="connsiteX116" fmla="*/ 281245 w 723032"/>
                <a:gd name="connsiteY116" fmla="*/ 44217 h 396198"/>
                <a:gd name="connsiteX117" fmla="*/ 272526 w 723032"/>
                <a:gd name="connsiteY117" fmla="*/ 46303 h 396198"/>
                <a:gd name="connsiteX118" fmla="*/ 268461 w 723032"/>
                <a:gd name="connsiteY118" fmla="*/ 46945 h 396198"/>
                <a:gd name="connsiteX119" fmla="*/ 262898 w 723032"/>
                <a:gd name="connsiteY119" fmla="*/ 46785 h 396198"/>
                <a:gd name="connsiteX120" fmla="*/ 258244 w 723032"/>
                <a:gd name="connsiteY120" fmla="*/ 45501 h 396198"/>
                <a:gd name="connsiteX121" fmla="*/ 252895 w 723032"/>
                <a:gd name="connsiteY121" fmla="*/ 43842 h 396198"/>
                <a:gd name="connsiteX122" fmla="*/ 247599 w 723032"/>
                <a:gd name="connsiteY122" fmla="*/ 41649 h 396198"/>
                <a:gd name="connsiteX123" fmla="*/ 243106 w 723032"/>
                <a:gd name="connsiteY123" fmla="*/ 40473 h 396198"/>
                <a:gd name="connsiteX124" fmla="*/ 235510 w 723032"/>
                <a:gd name="connsiteY124" fmla="*/ 36889 h 396198"/>
                <a:gd name="connsiteX125" fmla="*/ 229786 w 723032"/>
                <a:gd name="connsiteY125" fmla="*/ 34535 h 396198"/>
                <a:gd name="connsiteX126" fmla="*/ 223153 w 723032"/>
                <a:gd name="connsiteY126" fmla="*/ 35605 h 396198"/>
                <a:gd name="connsiteX127" fmla="*/ 212402 w 723032"/>
                <a:gd name="connsiteY127" fmla="*/ 37744 h 396198"/>
                <a:gd name="connsiteX128" fmla="*/ 191219 w 723032"/>
                <a:gd name="connsiteY128" fmla="*/ 40526 h 396198"/>
                <a:gd name="connsiteX129" fmla="*/ 190845 w 723032"/>
                <a:gd name="connsiteY129" fmla="*/ 40526 h 396198"/>
                <a:gd name="connsiteX130" fmla="*/ 159231 w 723032"/>
                <a:gd name="connsiteY130" fmla="*/ 27849 h 396198"/>
                <a:gd name="connsiteX131" fmla="*/ 117829 w 723032"/>
                <a:gd name="connsiteY131" fmla="*/ 9394 h 396198"/>
                <a:gd name="connsiteX132" fmla="*/ 112854 w 723032"/>
                <a:gd name="connsiteY132" fmla="*/ 8645 h 396198"/>
                <a:gd name="connsiteX133" fmla="*/ 103974 w 723032"/>
                <a:gd name="connsiteY133" fmla="*/ 8484 h 396198"/>
                <a:gd name="connsiteX134" fmla="*/ 97876 w 723032"/>
                <a:gd name="connsiteY134" fmla="*/ 13299 h 396198"/>
                <a:gd name="connsiteX135" fmla="*/ 94025 w 723032"/>
                <a:gd name="connsiteY135" fmla="*/ 17043 h 396198"/>
                <a:gd name="connsiteX136" fmla="*/ 86643 w 723032"/>
                <a:gd name="connsiteY136" fmla="*/ 18487 h 396198"/>
                <a:gd name="connsiteX137" fmla="*/ 86910 w 723032"/>
                <a:gd name="connsiteY137" fmla="*/ 27100 h 396198"/>
                <a:gd name="connsiteX138" fmla="*/ 86803 w 723032"/>
                <a:gd name="connsiteY138" fmla="*/ 31486 h 396198"/>
                <a:gd name="connsiteX139" fmla="*/ 92099 w 723032"/>
                <a:gd name="connsiteY139" fmla="*/ 35123 h 396198"/>
                <a:gd name="connsiteX140" fmla="*/ 93276 w 723032"/>
                <a:gd name="connsiteY140" fmla="*/ 41917 h 396198"/>
                <a:gd name="connsiteX141" fmla="*/ 93276 w 723032"/>
                <a:gd name="connsiteY141" fmla="*/ 49031 h 396198"/>
                <a:gd name="connsiteX142" fmla="*/ 86482 w 723032"/>
                <a:gd name="connsiteY142" fmla="*/ 48175 h 396198"/>
                <a:gd name="connsiteX143" fmla="*/ 78994 w 723032"/>
                <a:gd name="connsiteY143" fmla="*/ 47801 h 396198"/>
                <a:gd name="connsiteX144" fmla="*/ 72307 w 723032"/>
                <a:gd name="connsiteY144" fmla="*/ 45180 h 396198"/>
                <a:gd name="connsiteX145" fmla="*/ 71451 w 723032"/>
                <a:gd name="connsiteY145" fmla="*/ 51599 h 396198"/>
                <a:gd name="connsiteX146" fmla="*/ 68295 w 723032"/>
                <a:gd name="connsiteY146" fmla="*/ 56841 h 396198"/>
                <a:gd name="connsiteX147" fmla="*/ 72147 w 723032"/>
                <a:gd name="connsiteY147" fmla="*/ 64758 h 396198"/>
                <a:gd name="connsiteX148" fmla="*/ 84396 w 723032"/>
                <a:gd name="connsiteY148" fmla="*/ 78719 h 396198"/>
                <a:gd name="connsiteX149" fmla="*/ 84396 w 723032"/>
                <a:gd name="connsiteY149" fmla="*/ 84817 h 396198"/>
                <a:gd name="connsiteX150" fmla="*/ 79529 w 723032"/>
                <a:gd name="connsiteY150" fmla="*/ 89952 h 396198"/>
                <a:gd name="connsiteX151" fmla="*/ 69258 w 723032"/>
                <a:gd name="connsiteY151" fmla="*/ 93697 h 396198"/>
                <a:gd name="connsiteX152" fmla="*/ 66637 w 723032"/>
                <a:gd name="connsiteY152" fmla="*/ 104983 h 396198"/>
                <a:gd name="connsiteX153" fmla="*/ 66209 w 723032"/>
                <a:gd name="connsiteY153" fmla="*/ 107818 h 396198"/>
                <a:gd name="connsiteX154" fmla="*/ 60379 w 723032"/>
                <a:gd name="connsiteY154" fmla="*/ 115040 h 396198"/>
                <a:gd name="connsiteX155" fmla="*/ 51552 w 723032"/>
                <a:gd name="connsiteY155" fmla="*/ 110012 h 396198"/>
                <a:gd name="connsiteX156" fmla="*/ 54708 w 723032"/>
                <a:gd name="connsiteY156" fmla="*/ 101239 h 396198"/>
                <a:gd name="connsiteX157" fmla="*/ 48985 w 723032"/>
                <a:gd name="connsiteY157" fmla="*/ 96478 h 396198"/>
                <a:gd name="connsiteX158" fmla="*/ 42352 w 723032"/>
                <a:gd name="connsiteY158" fmla="*/ 100330 h 396198"/>
                <a:gd name="connsiteX159" fmla="*/ 39463 w 723032"/>
                <a:gd name="connsiteY159" fmla="*/ 103004 h 396198"/>
                <a:gd name="connsiteX160" fmla="*/ 44385 w 723032"/>
                <a:gd name="connsiteY160" fmla="*/ 108942 h 396198"/>
                <a:gd name="connsiteX161" fmla="*/ 40640 w 723032"/>
                <a:gd name="connsiteY161" fmla="*/ 113007 h 396198"/>
                <a:gd name="connsiteX162" fmla="*/ 38073 w 723032"/>
                <a:gd name="connsiteY162" fmla="*/ 115575 h 396198"/>
                <a:gd name="connsiteX163" fmla="*/ 32135 w 723032"/>
                <a:gd name="connsiteY163" fmla="*/ 119801 h 396198"/>
                <a:gd name="connsiteX164" fmla="*/ 23790 w 723032"/>
                <a:gd name="connsiteY164" fmla="*/ 125524 h 396198"/>
                <a:gd name="connsiteX165" fmla="*/ 21223 w 723032"/>
                <a:gd name="connsiteY165" fmla="*/ 132425 h 396198"/>
                <a:gd name="connsiteX166" fmla="*/ 13734 w 723032"/>
                <a:gd name="connsiteY166" fmla="*/ 139860 h 396198"/>
                <a:gd name="connsiteX167" fmla="*/ 15285 w 723032"/>
                <a:gd name="connsiteY167" fmla="*/ 154838 h 396198"/>
                <a:gd name="connsiteX168" fmla="*/ 21811 w 723032"/>
                <a:gd name="connsiteY168" fmla="*/ 164573 h 396198"/>
                <a:gd name="connsiteX169" fmla="*/ 28230 w 723032"/>
                <a:gd name="connsiteY169" fmla="*/ 170564 h 396198"/>
                <a:gd name="connsiteX170" fmla="*/ 36093 w 723032"/>
                <a:gd name="connsiteY170" fmla="*/ 177999 h 396198"/>
                <a:gd name="connsiteX171" fmla="*/ 39998 w 723032"/>
                <a:gd name="connsiteY171" fmla="*/ 185114 h 396198"/>
                <a:gd name="connsiteX172" fmla="*/ 49787 w 723032"/>
                <a:gd name="connsiteY172" fmla="*/ 183563 h 396198"/>
                <a:gd name="connsiteX173" fmla="*/ 61341 w 723032"/>
                <a:gd name="connsiteY173" fmla="*/ 182921 h 396198"/>
                <a:gd name="connsiteX174" fmla="*/ 57918 w 723032"/>
                <a:gd name="connsiteY174" fmla="*/ 191265 h 396198"/>
                <a:gd name="connsiteX175" fmla="*/ 50804 w 723032"/>
                <a:gd name="connsiteY175" fmla="*/ 199396 h 396198"/>
                <a:gd name="connsiteX176" fmla="*/ 42726 w 723032"/>
                <a:gd name="connsiteY176" fmla="*/ 203943 h 396198"/>
                <a:gd name="connsiteX177" fmla="*/ 26518 w 723032"/>
                <a:gd name="connsiteY177" fmla="*/ 209987 h 396198"/>
                <a:gd name="connsiteX178" fmla="*/ 15018 w 723032"/>
                <a:gd name="connsiteY178" fmla="*/ 215390 h 396198"/>
                <a:gd name="connsiteX179" fmla="*/ 8224 w 723032"/>
                <a:gd name="connsiteY179" fmla="*/ 219349 h 396198"/>
                <a:gd name="connsiteX180" fmla="*/ 93 w 723032"/>
                <a:gd name="connsiteY180" fmla="*/ 225447 h 396198"/>
                <a:gd name="connsiteX181" fmla="*/ 4640 w 723032"/>
                <a:gd name="connsiteY181" fmla="*/ 233791 h 396198"/>
                <a:gd name="connsiteX182" fmla="*/ 1912 w 723032"/>
                <a:gd name="connsiteY182" fmla="*/ 247218 h 396198"/>
                <a:gd name="connsiteX183" fmla="*/ 14162 w 723032"/>
                <a:gd name="connsiteY183" fmla="*/ 260965 h 396198"/>
                <a:gd name="connsiteX184" fmla="*/ 22667 w 723032"/>
                <a:gd name="connsiteY184" fmla="*/ 242457 h 396198"/>
                <a:gd name="connsiteX185" fmla="*/ 20046 w 723032"/>
                <a:gd name="connsiteY185" fmla="*/ 225607 h 396198"/>
                <a:gd name="connsiteX186" fmla="*/ 28391 w 723032"/>
                <a:gd name="connsiteY186" fmla="*/ 235182 h 396198"/>
                <a:gd name="connsiteX187" fmla="*/ 35077 w 723032"/>
                <a:gd name="connsiteY187" fmla="*/ 246148 h 396198"/>
                <a:gd name="connsiteX188" fmla="*/ 40052 w 723032"/>
                <a:gd name="connsiteY188" fmla="*/ 256418 h 396198"/>
                <a:gd name="connsiteX189" fmla="*/ 40052 w 723032"/>
                <a:gd name="connsiteY189" fmla="*/ 267705 h 396198"/>
                <a:gd name="connsiteX190" fmla="*/ 46792 w 723032"/>
                <a:gd name="connsiteY190" fmla="*/ 276905 h 396198"/>
                <a:gd name="connsiteX191" fmla="*/ 56420 w 723032"/>
                <a:gd name="connsiteY191" fmla="*/ 285571 h 396198"/>
                <a:gd name="connsiteX192" fmla="*/ 61769 w 723032"/>
                <a:gd name="connsiteY192" fmla="*/ 290011 h 396198"/>
                <a:gd name="connsiteX193" fmla="*/ 64604 w 723032"/>
                <a:gd name="connsiteY193" fmla="*/ 294504 h 396198"/>
                <a:gd name="connsiteX194" fmla="*/ 68616 w 723032"/>
                <a:gd name="connsiteY194" fmla="*/ 297981 h 396198"/>
                <a:gd name="connsiteX195" fmla="*/ 75945 w 723032"/>
                <a:gd name="connsiteY195" fmla="*/ 294076 h 396198"/>
                <a:gd name="connsiteX196" fmla="*/ 87338 w 723032"/>
                <a:gd name="connsiteY196" fmla="*/ 290867 h 396198"/>
                <a:gd name="connsiteX197" fmla="*/ 96646 w 723032"/>
                <a:gd name="connsiteY197" fmla="*/ 285304 h 396198"/>
                <a:gd name="connsiteX198" fmla="*/ 106328 w 723032"/>
                <a:gd name="connsiteY198" fmla="*/ 284662 h 396198"/>
                <a:gd name="connsiteX199" fmla="*/ 114726 w 723032"/>
                <a:gd name="connsiteY199" fmla="*/ 280061 h 396198"/>
                <a:gd name="connsiteX200" fmla="*/ 120022 w 723032"/>
                <a:gd name="connsiteY200" fmla="*/ 277012 h 396198"/>
                <a:gd name="connsiteX201" fmla="*/ 124622 w 723032"/>
                <a:gd name="connsiteY201" fmla="*/ 274605 h 396198"/>
                <a:gd name="connsiteX202" fmla="*/ 126441 w 723032"/>
                <a:gd name="connsiteY202" fmla="*/ 280971 h 396198"/>
                <a:gd name="connsiteX203" fmla="*/ 130078 w 723032"/>
                <a:gd name="connsiteY203" fmla="*/ 285304 h 396198"/>
                <a:gd name="connsiteX204" fmla="*/ 138369 w 723032"/>
                <a:gd name="connsiteY204" fmla="*/ 293702 h 396198"/>
                <a:gd name="connsiteX205" fmla="*/ 144200 w 723032"/>
                <a:gd name="connsiteY205" fmla="*/ 299532 h 396198"/>
                <a:gd name="connsiteX206" fmla="*/ 155380 w 723032"/>
                <a:gd name="connsiteY206" fmla="*/ 307610 h 396198"/>
                <a:gd name="connsiteX207" fmla="*/ 165008 w 723032"/>
                <a:gd name="connsiteY207" fmla="*/ 313440 h 396198"/>
                <a:gd name="connsiteX208" fmla="*/ 173085 w 723032"/>
                <a:gd name="connsiteY208" fmla="*/ 318468 h 396198"/>
                <a:gd name="connsiteX209" fmla="*/ 178541 w 723032"/>
                <a:gd name="connsiteY209" fmla="*/ 322908 h 396198"/>
                <a:gd name="connsiteX210" fmla="*/ 182660 w 723032"/>
                <a:gd name="connsiteY210" fmla="*/ 319592 h 396198"/>
                <a:gd name="connsiteX211" fmla="*/ 185014 w 723032"/>
                <a:gd name="connsiteY211" fmla="*/ 314296 h 396198"/>
                <a:gd name="connsiteX212" fmla="*/ 188651 w 723032"/>
                <a:gd name="connsiteY212" fmla="*/ 307342 h 396198"/>
                <a:gd name="connsiteX213" fmla="*/ 189614 w 723032"/>
                <a:gd name="connsiteY213" fmla="*/ 316222 h 396198"/>
                <a:gd name="connsiteX214" fmla="*/ 195819 w 723032"/>
                <a:gd name="connsiteY214" fmla="*/ 322855 h 396198"/>
                <a:gd name="connsiteX215" fmla="*/ 199350 w 723032"/>
                <a:gd name="connsiteY215" fmla="*/ 328953 h 396198"/>
                <a:gd name="connsiteX216" fmla="*/ 194910 w 723032"/>
                <a:gd name="connsiteY216" fmla="*/ 341737 h 396198"/>
                <a:gd name="connsiteX217" fmla="*/ 206571 w 723032"/>
                <a:gd name="connsiteY217" fmla="*/ 353612 h 396198"/>
                <a:gd name="connsiteX218" fmla="*/ 218767 w 723032"/>
                <a:gd name="connsiteY218" fmla="*/ 357731 h 396198"/>
                <a:gd name="connsiteX219" fmla="*/ 224116 w 723032"/>
                <a:gd name="connsiteY219" fmla="*/ 362118 h 396198"/>
                <a:gd name="connsiteX220" fmla="*/ 228610 w 723032"/>
                <a:gd name="connsiteY220" fmla="*/ 361369 h 396198"/>
                <a:gd name="connsiteX221" fmla="*/ 231284 w 723032"/>
                <a:gd name="connsiteY221" fmla="*/ 357785 h 396198"/>
                <a:gd name="connsiteX222" fmla="*/ 230428 w 723032"/>
                <a:gd name="connsiteY222" fmla="*/ 363776 h 396198"/>
                <a:gd name="connsiteX223" fmla="*/ 233638 w 723032"/>
                <a:gd name="connsiteY223" fmla="*/ 367306 h 396198"/>
                <a:gd name="connsiteX224" fmla="*/ 237543 w 723032"/>
                <a:gd name="connsiteY224" fmla="*/ 363187 h 396198"/>
                <a:gd name="connsiteX225" fmla="*/ 239415 w 723032"/>
                <a:gd name="connsiteY225" fmla="*/ 370516 h 396198"/>
                <a:gd name="connsiteX226" fmla="*/ 244978 w 723032"/>
                <a:gd name="connsiteY226" fmla="*/ 374528 h 396198"/>
                <a:gd name="connsiteX227" fmla="*/ 251772 w 723032"/>
                <a:gd name="connsiteY227" fmla="*/ 376881 h 396198"/>
                <a:gd name="connsiteX228" fmla="*/ 252948 w 723032"/>
                <a:gd name="connsiteY228" fmla="*/ 367627 h 396198"/>
                <a:gd name="connsiteX229" fmla="*/ 258084 w 723032"/>
                <a:gd name="connsiteY229" fmla="*/ 361743 h 396198"/>
                <a:gd name="connsiteX230" fmla="*/ 258351 w 723032"/>
                <a:gd name="connsiteY230" fmla="*/ 357571 h 396198"/>
                <a:gd name="connsiteX231" fmla="*/ 250006 w 723032"/>
                <a:gd name="connsiteY231" fmla="*/ 354682 h 396198"/>
                <a:gd name="connsiteX232" fmla="*/ 250006 w 723032"/>
                <a:gd name="connsiteY232" fmla="*/ 347461 h 396198"/>
                <a:gd name="connsiteX233" fmla="*/ 250702 w 723032"/>
                <a:gd name="connsiteY233" fmla="*/ 341577 h 396198"/>
                <a:gd name="connsiteX234" fmla="*/ 243106 w 723032"/>
                <a:gd name="connsiteY234" fmla="*/ 343503 h 396198"/>
                <a:gd name="connsiteX235" fmla="*/ 238238 w 723032"/>
                <a:gd name="connsiteY235" fmla="*/ 343235 h 396198"/>
                <a:gd name="connsiteX236" fmla="*/ 240217 w 723032"/>
                <a:gd name="connsiteY236" fmla="*/ 335693 h 396198"/>
                <a:gd name="connsiteX237" fmla="*/ 240110 w 723032"/>
                <a:gd name="connsiteY237" fmla="*/ 329060 h 396198"/>
                <a:gd name="connsiteX238" fmla="*/ 242357 w 723032"/>
                <a:gd name="connsiteY238" fmla="*/ 319324 h 396198"/>
                <a:gd name="connsiteX239" fmla="*/ 235029 w 723032"/>
                <a:gd name="connsiteY239" fmla="*/ 316810 h 396198"/>
                <a:gd name="connsiteX240" fmla="*/ 234226 w 723032"/>
                <a:gd name="connsiteY240" fmla="*/ 314189 h 396198"/>
                <a:gd name="connsiteX241" fmla="*/ 241715 w 723032"/>
                <a:gd name="connsiteY241" fmla="*/ 309749 h 396198"/>
                <a:gd name="connsiteX242" fmla="*/ 243320 w 723032"/>
                <a:gd name="connsiteY242" fmla="*/ 301726 h 396198"/>
                <a:gd name="connsiteX243" fmla="*/ 246262 w 723032"/>
                <a:gd name="connsiteY243" fmla="*/ 296911 h 396198"/>
                <a:gd name="connsiteX244" fmla="*/ 253269 w 723032"/>
                <a:gd name="connsiteY244" fmla="*/ 292685 h 396198"/>
                <a:gd name="connsiteX245" fmla="*/ 262309 w 723032"/>
                <a:gd name="connsiteY245" fmla="*/ 296002 h 396198"/>
                <a:gd name="connsiteX246" fmla="*/ 271135 w 723032"/>
                <a:gd name="connsiteY246" fmla="*/ 293060 h 396198"/>
                <a:gd name="connsiteX247" fmla="*/ 276966 w 723032"/>
                <a:gd name="connsiteY247" fmla="*/ 284876 h 396198"/>
                <a:gd name="connsiteX248" fmla="*/ 283599 w 723032"/>
                <a:gd name="connsiteY248" fmla="*/ 286106 h 396198"/>
                <a:gd name="connsiteX249" fmla="*/ 284187 w 723032"/>
                <a:gd name="connsiteY249" fmla="*/ 290439 h 396198"/>
                <a:gd name="connsiteX250" fmla="*/ 282957 w 723032"/>
                <a:gd name="connsiteY250" fmla="*/ 297607 h 396198"/>
                <a:gd name="connsiteX251" fmla="*/ 277127 w 723032"/>
                <a:gd name="connsiteY251" fmla="*/ 301619 h 396198"/>
                <a:gd name="connsiteX252" fmla="*/ 270654 w 723032"/>
                <a:gd name="connsiteY252" fmla="*/ 302742 h 396198"/>
                <a:gd name="connsiteX253" fmla="*/ 268407 w 723032"/>
                <a:gd name="connsiteY253" fmla="*/ 305684 h 396198"/>
                <a:gd name="connsiteX254" fmla="*/ 278089 w 723032"/>
                <a:gd name="connsiteY254" fmla="*/ 304026 h 396198"/>
                <a:gd name="connsiteX255" fmla="*/ 283706 w 723032"/>
                <a:gd name="connsiteY255" fmla="*/ 306058 h 396198"/>
                <a:gd name="connsiteX256" fmla="*/ 277608 w 723032"/>
                <a:gd name="connsiteY256" fmla="*/ 307503 h 396198"/>
                <a:gd name="connsiteX257" fmla="*/ 267712 w 723032"/>
                <a:gd name="connsiteY257" fmla="*/ 310819 h 396198"/>
                <a:gd name="connsiteX258" fmla="*/ 272259 w 723032"/>
                <a:gd name="connsiteY258" fmla="*/ 315633 h 396198"/>
                <a:gd name="connsiteX259" fmla="*/ 279587 w 723032"/>
                <a:gd name="connsiteY259" fmla="*/ 318308 h 396198"/>
                <a:gd name="connsiteX260" fmla="*/ 286809 w 723032"/>
                <a:gd name="connsiteY260" fmla="*/ 321357 h 396198"/>
                <a:gd name="connsiteX261" fmla="*/ 293495 w 723032"/>
                <a:gd name="connsiteY261" fmla="*/ 317720 h 396198"/>
                <a:gd name="connsiteX262" fmla="*/ 299593 w 723032"/>
                <a:gd name="connsiteY262" fmla="*/ 317185 h 396198"/>
                <a:gd name="connsiteX263" fmla="*/ 304247 w 723032"/>
                <a:gd name="connsiteY263" fmla="*/ 312798 h 396198"/>
                <a:gd name="connsiteX264" fmla="*/ 303123 w 723032"/>
                <a:gd name="connsiteY264" fmla="*/ 307128 h 396198"/>
                <a:gd name="connsiteX265" fmla="*/ 297721 w 723032"/>
                <a:gd name="connsiteY265" fmla="*/ 301458 h 396198"/>
                <a:gd name="connsiteX266" fmla="*/ 305905 w 723032"/>
                <a:gd name="connsiteY266" fmla="*/ 297125 h 396198"/>
                <a:gd name="connsiteX267" fmla="*/ 310452 w 723032"/>
                <a:gd name="connsiteY267" fmla="*/ 291295 h 396198"/>
                <a:gd name="connsiteX268" fmla="*/ 301358 w 723032"/>
                <a:gd name="connsiteY268" fmla="*/ 283324 h 396198"/>
                <a:gd name="connsiteX269" fmla="*/ 293655 w 723032"/>
                <a:gd name="connsiteY269" fmla="*/ 283645 h 396198"/>
                <a:gd name="connsiteX270" fmla="*/ 291248 w 723032"/>
                <a:gd name="connsiteY270" fmla="*/ 277333 h 396198"/>
                <a:gd name="connsiteX271" fmla="*/ 291837 w 723032"/>
                <a:gd name="connsiteY271" fmla="*/ 271610 h 396198"/>
                <a:gd name="connsiteX272" fmla="*/ 293655 w 723032"/>
                <a:gd name="connsiteY272" fmla="*/ 271610 h 396198"/>
                <a:gd name="connsiteX273" fmla="*/ 293655 w 723032"/>
                <a:gd name="connsiteY273" fmla="*/ 271610 h 396198"/>
                <a:gd name="connsiteX274" fmla="*/ 299860 w 723032"/>
                <a:gd name="connsiteY274" fmla="*/ 275782 h 396198"/>
                <a:gd name="connsiteX275" fmla="*/ 312217 w 723032"/>
                <a:gd name="connsiteY275" fmla="*/ 286160 h 396198"/>
                <a:gd name="connsiteX276" fmla="*/ 314892 w 723032"/>
                <a:gd name="connsiteY276" fmla="*/ 297446 h 396198"/>
                <a:gd name="connsiteX277" fmla="*/ 307777 w 723032"/>
                <a:gd name="connsiteY277" fmla="*/ 303919 h 396198"/>
                <a:gd name="connsiteX278" fmla="*/ 321150 w 723032"/>
                <a:gd name="connsiteY278" fmla="*/ 317292 h 396198"/>
                <a:gd name="connsiteX279" fmla="*/ 325109 w 723032"/>
                <a:gd name="connsiteY279" fmla="*/ 318843 h 396198"/>
                <a:gd name="connsiteX280" fmla="*/ 325109 w 723032"/>
                <a:gd name="connsiteY280" fmla="*/ 318843 h 396198"/>
                <a:gd name="connsiteX281" fmla="*/ 325429 w 723032"/>
                <a:gd name="connsiteY281" fmla="*/ 318950 h 396198"/>
                <a:gd name="connsiteX282" fmla="*/ 325643 w 723032"/>
                <a:gd name="connsiteY282" fmla="*/ 319003 h 396198"/>
                <a:gd name="connsiteX283" fmla="*/ 325643 w 723032"/>
                <a:gd name="connsiteY283" fmla="*/ 319003 h 396198"/>
                <a:gd name="connsiteX284" fmla="*/ 342012 w 723032"/>
                <a:gd name="connsiteY284" fmla="*/ 321197 h 396198"/>
                <a:gd name="connsiteX285" fmla="*/ 344258 w 723032"/>
                <a:gd name="connsiteY285" fmla="*/ 328257 h 396198"/>
                <a:gd name="connsiteX286" fmla="*/ 347415 w 723032"/>
                <a:gd name="connsiteY286" fmla="*/ 335158 h 396198"/>
                <a:gd name="connsiteX287" fmla="*/ 352122 w 723032"/>
                <a:gd name="connsiteY287" fmla="*/ 340935 h 396198"/>
                <a:gd name="connsiteX288" fmla="*/ 360306 w 723032"/>
                <a:gd name="connsiteY288" fmla="*/ 344198 h 396198"/>
                <a:gd name="connsiteX289" fmla="*/ 369186 w 723032"/>
                <a:gd name="connsiteY289" fmla="*/ 346819 h 396198"/>
                <a:gd name="connsiteX290" fmla="*/ 370041 w 723032"/>
                <a:gd name="connsiteY290" fmla="*/ 359924 h 396198"/>
                <a:gd name="connsiteX291" fmla="*/ 374160 w 723032"/>
                <a:gd name="connsiteY291" fmla="*/ 371211 h 396198"/>
                <a:gd name="connsiteX292" fmla="*/ 379563 w 723032"/>
                <a:gd name="connsiteY292" fmla="*/ 379502 h 396198"/>
                <a:gd name="connsiteX293" fmla="*/ 374588 w 723032"/>
                <a:gd name="connsiteY293" fmla="*/ 388275 h 396198"/>
                <a:gd name="connsiteX294" fmla="*/ 376353 w 723032"/>
                <a:gd name="connsiteY294" fmla="*/ 396192 h 396198"/>
                <a:gd name="connsiteX295" fmla="*/ 382398 w 723032"/>
                <a:gd name="connsiteY295" fmla="*/ 388435 h 396198"/>
                <a:gd name="connsiteX296" fmla="*/ 381703 w 723032"/>
                <a:gd name="connsiteY296" fmla="*/ 377363 h 396198"/>
                <a:gd name="connsiteX297" fmla="*/ 382665 w 723032"/>
                <a:gd name="connsiteY297" fmla="*/ 363615 h 396198"/>
                <a:gd name="connsiteX298" fmla="*/ 379082 w 723032"/>
                <a:gd name="connsiteY298" fmla="*/ 352168 h 396198"/>
                <a:gd name="connsiteX299" fmla="*/ 377156 w 723032"/>
                <a:gd name="connsiteY299" fmla="*/ 339223 h 396198"/>
                <a:gd name="connsiteX300" fmla="*/ 370576 w 723032"/>
                <a:gd name="connsiteY300" fmla="*/ 327081 h 396198"/>
                <a:gd name="connsiteX301" fmla="*/ 371111 w 723032"/>
                <a:gd name="connsiteY301" fmla="*/ 317666 h 396198"/>
                <a:gd name="connsiteX302" fmla="*/ 362927 w 723032"/>
                <a:gd name="connsiteY302" fmla="*/ 314671 h 396198"/>
                <a:gd name="connsiteX303" fmla="*/ 357899 w 723032"/>
                <a:gd name="connsiteY303" fmla="*/ 304507 h 396198"/>
                <a:gd name="connsiteX304" fmla="*/ 368597 w 723032"/>
                <a:gd name="connsiteY304" fmla="*/ 300709 h 396198"/>
                <a:gd name="connsiteX305" fmla="*/ 374321 w 723032"/>
                <a:gd name="connsiteY305" fmla="*/ 293862 h 396198"/>
                <a:gd name="connsiteX306" fmla="*/ 373251 w 723032"/>
                <a:gd name="connsiteY306" fmla="*/ 285250 h 396198"/>
                <a:gd name="connsiteX307" fmla="*/ 373465 w 723032"/>
                <a:gd name="connsiteY307" fmla="*/ 274659 h 396198"/>
                <a:gd name="connsiteX308" fmla="*/ 377370 w 723032"/>
                <a:gd name="connsiteY308" fmla="*/ 272840 h 396198"/>
                <a:gd name="connsiteX309" fmla="*/ 375765 w 723032"/>
                <a:gd name="connsiteY309" fmla="*/ 267277 h 396198"/>
                <a:gd name="connsiteX310" fmla="*/ 379403 w 723032"/>
                <a:gd name="connsiteY310" fmla="*/ 264281 h 396198"/>
                <a:gd name="connsiteX311" fmla="*/ 378386 w 723032"/>
                <a:gd name="connsiteY311" fmla="*/ 258932 h 396198"/>
                <a:gd name="connsiteX312" fmla="*/ 384324 w 723032"/>
                <a:gd name="connsiteY312" fmla="*/ 251604 h 396198"/>
                <a:gd name="connsiteX313" fmla="*/ 388336 w 723032"/>
                <a:gd name="connsiteY313" fmla="*/ 249411 h 396198"/>
                <a:gd name="connsiteX314" fmla="*/ 390261 w 723032"/>
                <a:gd name="connsiteY314" fmla="*/ 244329 h 396198"/>
                <a:gd name="connsiteX315" fmla="*/ 388710 w 723032"/>
                <a:gd name="connsiteY315" fmla="*/ 241868 h 396198"/>
                <a:gd name="connsiteX316" fmla="*/ 380579 w 723032"/>
                <a:gd name="connsiteY316" fmla="*/ 244596 h 396198"/>
                <a:gd name="connsiteX317" fmla="*/ 376942 w 723032"/>
                <a:gd name="connsiteY317" fmla="*/ 236787 h 396198"/>
                <a:gd name="connsiteX318" fmla="*/ 376728 w 723032"/>
                <a:gd name="connsiteY318" fmla="*/ 224323 h 396198"/>
                <a:gd name="connsiteX319" fmla="*/ 379509 w 723032"/>
                <a:gd name="connsiteY319" fmla="*/ 220632 h 396198"/>
                <a:gd name="connsiteX320" fmla="*/ 387908 w 723032"/>
                <a:gd name="connsiteY320" fmla="*/ 232240 h 396198"/>
                <a:gd name="connsiteX321" fmla="*/ 395824 w 723032"/>
                <a:gd name="connsiteY321" fmla="*/ 233096 h 396198"/>
                <a:gd name="connsiteX322" fmla="*/ 406148 w 723032"/>
                <a:gd name="connsiteY322" fmla="*/ 237750 h 396198"/>
                <a:gd name="connsiteX323" fmla="*/ 419575 w 723032"/>
                <a:gd name="connsiteY323" fmla="*/ 224858 h 396198"/>
                <a:gd name="connsiteX324" fmla="*/ 428936 w 723032"/>
                <a:gd name="connsiteY324" fmla="*/ 224965 h 396198"/>
                <a:gd name="connsiteX325" fmla="*/ 419200 w 723032"/>
                <a:gd name="connsiteY325" fmla="*/ 237054 h 396198"/>
                <a:gd name="connsiteX326" fmla="*/ 400425 w 723032"/>
                <a:gd name="connsiteY326" fmla="*/ 243473 h 396198"/>
                <a:gd name="connsiteX327" fmla="*/ 387480 w 723032"/>
                <a:gd name="connsiteY327" fmla="*/ 263105 h 396198"/>
                <a:gd name="connsiteX328" fmla="*/ 379670 w 723032"/>
                <a:gd name="connsiteY328" fmla="*/ 295788 h 396198"/>
                <a:gd name="connsiteX329" fmla="*/ 388977 w 723032"/>
                <a:gd name="connsiteY329" fmla="*/ 314403 h 396198"/>
                <a:gd name="connsiteX330" fmla="*/ 401227 w 723032"/>
                <a:gd name="connsiteY330" fmla="*/ 332055 h 396198"/>
                <a:gd name="connsiteX331" fmla="*/ 415670 w 723032"/>
                <a:gd name="connsiteY331" fmla="*/ 329862 h 396198"/>
                <a:gd name="connsiteX332" fmla="*/ 410856 w 723032"/>
                <a:gd name="connsiteY332" fmla="*/ 321250 h 396198"/>
                <a:gd name="connsiteX333" fmla="*/ 415188 w 723032"/>
                <a:gd name="connsiteY333" fmla="*/ 312905 h 396198"/>
                <a:gd name="connsiteX334" fmla="*/ 418505 w 723032"/>
                <a:gd name="connsiteY334" fmla="*/ 321624 h 396198"/>
                <a:gd name="connsiteX335" fmla="*/ 430327 w 723032"/>
                <a:gd name="connsiteY335" fmla="*/ 324834 h 396198"/>
                <a:gd name="connsiteX336" fmla="*/ 442469 w 723032"/>
                <a:gd name="connsiteY336" fmla="*/ 327348 h 396198"/>
                <a:gd name="connsiteX337" fmla="*/ 449477 w 723032"/>
                <a:gd name="connsiteY337" fmla="*/ 329969 h 396198"/>
                <a:gd name="connsiteX338" fmla="*/ 460763 w 723032"/>
                <a:gd name="connsiteY338" fmla="*/ 327027 h 396198"/>
                <a:gd name="connsiteX339" fmla="*/ 461619 w 723032"/>
                <a:gd name="connsiteY339" fmla="*/ 341363 h 396198"/>
                <a:gd name="connsiteX340" fmla="*/ 469108 w 723032"/>
                <a:gd name="connsiteY340" fmla="*/ 348745 h 396198"/>
                <a:gd name="connsiteX341" fmla="*/ 498742 w 723032"/>
                <a:gd name="connsiteY341" fmla="*/ 349173 h 396198"/>
                <a:gd name="connsiteX342" fmla="*/ 512008 w 723032"/>
                <a:gd name="connsiteY342" fmla="*/ 345535 h 396198"/>
                <a:gd name="connsiteX343" fmla="*/ 517411 w 723032"/>
                <a:gd name="connsiteY343" fmla="*/ 327455 h 396198"/>
                <a:gd name="connsiteX344" fmla="*/ 528537 w 723032"/>
                <a:gd name="connsiteY344" fmla="*/ 326599 h 396198"/>
                <a:gd name="connsiteX345" fmla="*/ 526932 w 723032"/>
                <a:gd name="connsiteY345" fmla="*/ 349226 h 396198"/>
                <a:gd name="connsiteX346" fmla="*/ 526611 w 723032"/>
                <a:gd name="connsiteY346" fmla="*/ 362171 h 396198"/>
                <a:gd name="connsiteX347" fmla="*/ 550201 w 723032"/>
                <a:gd name="connsiteY347" fmla="*/ 362064 h 396198"/>
                <a:gd name="connsiteX348" fmla="*/ 583206 w 723032"/>
                <a:gd name="connsiteY348" fmla="*/ 363080 h 396198"/>
                <a:gd name="connsiteX349" fmla="*/ 597648 w 723032"/>
                <a:gd name="connsiteY349" fmla="*/ 360406 h 396198"/>
                <a:gd name="connsiteX350" fmla="*/ 602730 w 723032"/>
                <a:gd name="connsiteY350" fmla="*/ 349654 h 396198"/>
                <a:gd name="connsiteX351" fmla="*/ 606528 w 723032"/>
                <a:gd name="connsiteY351" fmla="*/ 334088 h 396198"/>
                <a:gd name="connsiteX352" fmla="*/ 623217 w 723032"/>
                <a:gd name="connsiteY352" fmla="*/ 338260 h 396198"/>
                <a:gd name="connsiteX353" fmla="*/ 641030 w 723032"/>
                <a:gd name="connsiteY353" fmla="*/ 345482 h 396198"/>
                <a:gd name="connsiteX354" fmla="*/ 657559 w 723032"/>
                <a:gd name="connsiteY354" fmla="*/ 340026 h 396198"/>
                <a:gd name="connsiteX355" fmla="*/ 665262 w 723032"/>
                <a:gd name="connsiteY355" fmla="*/ 344091 h 396198"/>
                <a:gd name="connsiteX356" fmla="*/ 674837 w 723032"/>
                <a:gd name="connsiteY356" fmla="*/ 353826 h 396198"/>
                <a:gd name="connsiteX357" fmla="*/ 681951 w 723032"/>
                <a:gd name="connsiteY357" fmla="*/ 346766 h 396198"/>
                <a:gd name="connsiteX358" fmla="*/ 697250 w 723032"/>
                <a:gd name="connsiteY358" fmla="*/ 347033 h 396198"/>
                <a:gd name="connsiteX359" fmla="*/ 712281 w 723032"/>
                <a:gd name="connsiteY359" fmla="*/ 340667 h 396198"/>
                <a:gd name="connsiteX360" fmla="*/ 721107 w 723032"/>
                <a:gd name="connsiteY360" fmla="*/ 334623 h 396198"/>
                <a:gd name="connsiteX361" fmla="*/ 723033 w 723032"/>
                <a:gd name="connsiteY361" fmla="*/ 333553 h 396198"/>
                <a:gd name="connsiteX362" fmla="*/ 710623 w 723032"/>
                <a:gd name="connsiteY362" fmla="*/ 301458 h 39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723032" h="396198">
                  <a:moveTo>
                    <a:pt x="710837" y="301940"/>
                  </a:moveTo>
                  <a:cubicBezTo>
                    <a:pt x="707039" y="295628"/>
                    <a:pt x="704043" y="285143"/>
                    <a:pt x="701422" y="275943"/>
                  </a:cubicBezTo>
                  <a:cubicBezTo>
                    <a:pt x="699282" y="268454"/>
                    <a:pt x="697250" y="261339"/>
                    <a:pt x="695591" y="259842"/>
                  </a:cubicBezTo>
                  <a:cubicBezTo>
                    <a:pt x="695377" y="259628"/>
                    <a:pt x="695164" y="259414"/>
                    <a:pt x="694950" y="259253"/>
                  </a:cubicBezTo>
                  <a:cubicBezTo>
                    <a:pt x="694896" y="259253"/>
                    <a:pt x="694843" y="259253"/>
                    <a:pt x="694789" y="259253"/>
                  </a:cubicBezTo>
                  <a:cubicBezTo>
                    <a:pt x="689761" y="258237"/>
                    <a:pt x="680453" y="258825"/>
                    <a:pt x="675960" y="259574"/>
                  </a:cubicBezTo>
                  <a:cubicBezTo>
                    <a:pt x="673713" y="259949"/>
                    <a:pt x="671413" y="260109"/>
                    <a:pt x="668953" y="260109"/>
                  </a:cubicBezTo>
                  <a:cubicBezTo>
                    <a:pt x="666118" y="260109"/>
                    <a:pt x="663015" y="259895"/>
                    <a:pt x="659485" y="259574"/>
                  </a:cubicBezTo>
                  <a:cubicBezTo>
                    <a:pt x="655366" y="259200"/>
                    <a:pt x="654456" y="257702"/>
                    <a:pt x="653761" y="255937"/>
                  </a:cubicBezTo>
                  <a:cubicBezTo>
                    <a:pt x="653440" y="255027"/>
                    <a:pt x="653226" y="254492"/>
                    <a:pt x="652156" y="254172"/>
                  </a:cubicBezTo>
                  <a:cubicBezTo>
                    <a:pt x="647663" y="252834"/>
                    <a:pt x="642742" y="249732"/>
                    <a:pt x="636644" y="244436"/>
                  </a:cubicBezTo>
                  <a:cubicBezTo>
                    <a:pt x="633595" y="241761"/>
                    <a:pt x="630064" y="238231"/>
                    <a:pt x="626320" y="234433"/>
                  </a:cubicBezTo>
                  <a:cubicBezTo>
                    <a:pt x="621345" y="229351"/>
                    <a:pt x="616156" y="224163"/>
                    <a:pt x="611235" y="220151"/>
                  </a:cubicBezTo>
                  <a:cubicBezTo>
                    <a:pt x="605458" y="215497"/>
                    <a:pt x="599253" y="209506"/>
                    <a:pt x="594278" y="204692"/>
                  </a:cubicBezTo>
                  <a:cubicBezTo>
                    <a:pt x="591604" y="202124"/>
                    <a:pt x="589357" y="199931"/>
                    <a:pt x="587431" y="198219"/>
                  </a:cubicBezTo>
                  <a:cubicBezTo>
                    <a:pt x="581654" y="193031"/>
                    <a:pt x="579354" y="186398"/>
                    <a:pt x="580103" y="177304"/>
                  </a:cubicBezTo>
                  <a:cubicBezTo>
                    <a:pt x="580959" y="167248"/>
                    <a:pt x="592299" y="141732"/>
                    <a:pt x="595776" y="134136"/>
                  </a:cubicBezTo>
                  <a:cubicBezTo>
                    <a:pt x="598397" y="128413"/>
                    <a:pt x="601874" y="121245"/>
                    <a:pt x="605565" y="113596"/>
                  </a:cubicBezTo>
                  <a:cubicBezTo>
                    <a:pt x="610219" y="104074"/>
                    <a:pt x="614980" y="94178"/>
                    <a:pt x="617815" y="87652"/>
                  </a:cubicBezTo>
                  <a:cubicBezTo>
                    <a:pt x="622468" y="76847"/>
                    <a:pt x="628406" y="59997"/>
                    <a:pt x="631134" y="45180"/>
                  </a:cubicBezTo>
                  <a:cubicBezTo>
                    <a:pt x="632899" y="35551"/>
                    <a:pt x="631455" y="23783"/>
                    <a:pt x="629850" y="14690"/>
                  </a:cubicBezTo>
                  <a:cubicBezTo>
                    <a:pt x="626213" y="13994"/>
                    <a:pt x="624287" y="14583"/>
                    <a:pt x="621773" y="17097"/>
                  </a:cubicBezTo>
                  <a:cubicBezTo>
                    <a:pt x="620650" y="18220"/>
                    <a:pt x="619633" y="18969"/>
                    <a:pt x="618778" y="19557"/>
                  </a:cubicBezTo>
                  <a:cubicBezTo>
                    <a:pt x="617226" y="20681"/>
                    <a:pt x="616049" y="21430"/>
                    <a:pt x="614926" y="24158"/>
                  </a:cubicBezTo>
                  <a:cubicBezTo>
                    <a:pt x="613428" y="27742"/>
                    <a:pt x="610379" y="30416"/>
                    <a:pt x="607491" y="32984"/>
                  </a:cubicBezTo>
                  <a:cubicBezTo>
                    <a:pt x="606528" y="33840"/>
                    <a:pt x="605565" y="34642"/>
                    <a:pt x="604656" y="35551"/>
                  </a:cubicBezTo>
                  <a:cubicBezTo>
                    <a:pt x="600430" y="39617"/>
                    <a:pt x="595402" y="38975"/>
                    <a:pt x="591764" y="38493"/>
                  </a:cubicBezTo>
                  <a:cubicBezTo>
                    <a:pt x="588020" y="38012"/>
                    <a:pt x="579782" y="34107"/>
                    <a:pt x="577428" y="32984"/>
                  </a:cubicBezTo>
                  <a:lnTo>
                    <a:pt x="573363" y="38921"/>
                  </a:lnTo>
                  <a:cubicBezTo>
                    <a:pt x="573363" y="38921"/>
                    <a:pt x="572882" y="39296"/>
                    <a:pt x="572561" y="39296"/>
                  </a:cubicBezTo>
                  <a:cubicBezTo>
                    <a:pt x="572240" y="39296"/>
                    <a:pt x="571972" y="39028"/>
                    <a:pt x="571919" y="38761"/>
                  </a:cubicBezTo>
                  <a:cubicBezTo>
                    <a:pt x="571919" y="38600"/>
                    <a:pt x="570742" y="35284"/>
                    <a:pt x="570689" y="32342"/>
                  </a:cubicBezTo>
                  <a:cubicBezTo>
                    <a:pt x="570689" y="31165"/>
                    <a:pt x="569940" y="30042"/>
                    <a:pt x="568977" y="29667"/>
                  </a:cubicBezTo>
                  <a:cubicBezTo>
                    <a:pt x="568442" y="29453"/>
                    <a:pt x="567639" y="29400"/>
                    <a:pt x="566730" y="30202"/>
                  </a:cubicBezTo>
                  <a:cubicBezTo>
                    <a:pt x="564590" y="32288"/>
                    <a:pt x="561916" y="34535"/>
                    <a:pt x="556888" y="34535"/>
                  </a:cubicBezTo>
                  <a:cubicBezTo>
                    <a:pt x="553036" y="34535"/>
                    <a:pt x="550094" y="35712"/>
                    <a:pt x="546671" y="37049"/>
                  </a:cubicBezTo>
                  <a:lnTo>
                    <a:pt x="545387" y="37530"/>
                  </a:lnTo>
                  <a:cubicBezTo>
                    <a:pt x="541322" y="39082"/>
                    <a:pt x="531586" y="41007"/>
                    <a:pt x="528002" y="41275"/>
                  </a:cubicBezTo>
                  <a:cubicBezTo>
                    <a:pt x="526504" y="41382"/>
                    <a:pt x="525274" y="42131"/>
                    <a:pt x="524151" y="42826"/>
                  </a:cubicBezTo>
                  <a:cubicBezTo>
                    <a:pt x="522760" y="43682"/>
                    <a:pt x="521316" y="44538"/>
                    <a:pt x="519497" y="44056"/>
                  </a:cubicBezTo>
                  <a:cubicBezTo>
                    <a:pt x="518320" y="43736"/>
                    <a:pt x="517411" y="43254"/>
                    <a:pt x="516608" y="42880"/>
                  </a:cubicBezTo>
                  <a:cubicBezTo>
                    <a:pt x="515378" y="42238"/>
                    <a:pt x="514736" y="41917"/>
                    <a:pt x="513827" y="42184"/>
                  </a:cubicBezTo>
                  <a:cubicBezTo>
                    <a:pt x="512650" y="42452"/>
                    <a:pt x="511634" y="42238"/>
                    <a:pt x="510885" y="41542"/>
                  </a:cubicBezTo>
                  <a:cubicBezTo>
                    <a:pt x="510082" y="40793"/>
                    <a:pt x="509762" y="39617"/>
                    <a:pt x="509976" y="38333"/>
                  </a:cubicBezTo>
                  <a:cubicBezTo>
                    <a:pt x="510136" y="37370"/>
                    <a:pt x="510724" y="36621"/>
                    <a:pt x="511259" y="35872"/>
                  </a:cubicBezTo>
                  <a:cubicBezTo>
                    <a:pt x="511901" y="34963"/>
                    <a:pt x="512543" y="34107"/>
                    <a:pt x="512490" y="33037"/>
                  </a:cubicBezTo>
                  <a:cubicBezTo>
                    <a:pt x="512436" y="31914"/>
                    <a:pt x="512704" y="30791"/>
                    <a:pt x="512918" y="29721"/>
                  </a:cubicBezTo>
                  <a:cubicBezTo>
                    <a:pt x="513239" y="28276"/>
                    <a:pt x="513613" y="26725"/>
                    <a:pt x="513185" y="25174"/>
                  </a:cubicBezTo>
                  <a:cubicBezTo>
                    <a:pt x="512918" y="24104"/>
                    <a:pt x="512329" y="23462"/>
                    <a:pt x="511527" y="23302"/>
                  </a:cubicBezTo>
                  <a:cubicBezTo>
                    <a:pt x="510831" y="23195"/>
                    <a:pt x="510082" y="23516"/>
                    <a:pt x="509655" y="24158"/>
                  </a:cubicBezTo>
                  <a:cubicBezTo>
                    <a:pt x="508264" y="26137"/>
                    <a:pt x="505161" y="29186"/>
                    <a:pt x="503129" y="30791"/>
                  </a:cubicBezTo>
                  <a:cubicBezTo>
                    <a:pt x="502380" y="31379"/>
                    <a:pt x="502219" y="32128"/>
                    <a:pt x="502059" y="33358"/>
                  </a:cubicBezTo>
                  <a:cubicBezTo>
                    <a:pt x="501898" y="34428"/>
                    <a:pt x="501738" y="35658"/>
                    <a:pt x="500882" y="36835"/>
                  </a:cubicBezTo>
                  <a:cubicBezTo>
                    <a:pt x="500294" y="37691"/>
                    <a:pt x="499438" y="38172"/>
                    <a:pt x="498475" y="38279"/>
                  </a:cubicBezTo>
                  <a:cubicBezTo>
                    <a:pt x="496710" y="38493"/>
                    <a:pt x="494409" y="37316"/>
                    <a:pt x="491628" y="34802"/>
                  </a:cubicBezTo>
                  <a:cubicBezTo>
                    <a:pt x="488204" y="31700"/>
                    <a:pt x="486814" y="30684"/>
                    <a:pt x="484407" y="31486"/>
                  </a:cubicBezTo>
                  <a:lnTo>
                    <a:pt x="483658" y="31753"/>
                  </a:lnTo>
                  <a:cubicBezTo>
                    <a:pt x="480983" y="32663"/>
                    <a:pt x="478415" y="33519"/>
                    <a:pt x="476757" y="35658"/>
                  </a:cubicBezTo>
                  <a:cubicBezTo>
                    <a:pt x="475152" y="37744"/>
                    <a:pt x="475634" y="38761"/>
                    <a:pt x="477399" y="41061"/>
                  </a:cubicBezTo>
                  <a:cubicBezTo>
                    <a:pt x="478522" y="42505"/>
                    <a:pt x="478309" y="43842"/>
                    <a:pt x="478148" y="44805"/>
                  </a:cubicBezTo>
                  <a:cubicBezTo>
                    <a:pt x="477988" y="45822"/>
                    <a:pt x="477881" y="46357"/>
                    <a:pt x="478790" y="46999"/>
                  </a:cubicBezTo>
                  <a:cubicBezTo>
                    <a:pt x="480395" y="48229"/>
                    <a:pt x="480448" y="49780"/>
                    <a:pt x="479860" y="50796"/>
                  </a:cubicBezTo>
                  <a:cubicBezTo>
                    <a:pt x="479164" y="52080"/>
                    <a:pt x="477667" y="52669"/>
                    <a:pt x="476329" y="52241"/>
                  </a:cubicBezTo>
                  <a:cubicBezTo>
                    <a:pt x="474564" y="51652"/>
                    <a:pt x="470071" y="51920"/>
                    <a:pt x="468199" y="53257"/>
                  </a:cubicBezTo>
                  <a:cubicBezTo>
                    <a:pt x="467129" y="54006"/>
                    <a:pt x="465952" y="54220"/>
                    <a:pt x="464829" y="53899"/>
                  </a:cubicBezTo>
                  <a:cubicBezTo>
                    <a:pt x="463598" y="53525"/>
                    <a:pt x="462582" y="52508"/>
                    <a:pt x="462154" y="51224"/>
                  </a:cubicBezTo>
                  <a:cubicBezTo>
                    <a:pt x="461459" y="49352"/>
                    <a:pt x="459212" y="39991"/>
                    <a:pt x="458517" y="34802"/>
                  </a:cubicBezTo>
                  <a:cubicBezTo>
                    <a:pt x="458249" y="32823"/>
                    <a:pt x="456858" y="22874"/>
                    <a:pt x="457447" y="19878"/>
                  </a:cubicBezTo>
                  <a:cubicBezTo>
                    <a:pt x="457768" y="18273"/>
                    <a:pt x="458570" y="17578"/>
                    <a:pt x="459158" y="17311"/>
                  </a:cubicBezTo>
                  <a:cubicBezTo>
                    <a:pt x="459800" y="16990"/>
                    <a:pt x="460924" y="16829"/>
                    <a:pt x="462475" y="17739"/>
                  </a:cubicBezTo>
                  <a:cubicBezTo>
                    <a:pt x="463491" y="18327"/>
                    <a:pt x="464668" y="18541"/>
                    <a:pt x="465203" y="18220"/>
                  </a:cubicBezTo>
                  <a:cubicBezTo>
                    <a:pt x="465310" y="18167"/>
                    <a:pt x="465631" y="17953"/>
                    <a:pt x="465631" y="17097"/>
                  </a:cubicBezTo>
                  <a:cubicBezTo>
                    <a:pt x="465631" y="14797"/>
                    <a:pt x="463331" y="13031"/>
                    <a:pt x="460817" y="11427"/>
                  </a:cubicBezTo>
                  <a:cubicBezTo>
                    <a:pt x="458677" y="10089"/>
                    <a:pt x="458784" y="8645"/>
                    <a:pt x="458838" y="7575"/>
                  </a:cubicBezTo>
                  <a:cubicBezTo>
                    <a:pt x="458838" y="6987"/>
                    <a:pt x="458891" y="6505"/>
                    <a:pt x="458624" y="6024"/>
                  </a:cubicBezTo>
                  <a:cubicBezTo>
                    <a:pt x="457607" y="4366"/>
                    <a:pt x="456056" y="3403"/>
                    <a:pt x="452579" y="1477"/>
                  </a:cubicBezTo>
                  <a:cubicBezTo>
                    <a:pt x="449637" y="-181"/>
                    <a:pt x="445518" y="-1411"/>
                    <a:pt x="439902" y="3349"/>
                  </a:cubicBezTo>
                  <a:cubicBezTo>
                    <a:pt x="435836" y="6880"/>
                    <a:pt x="436318" y="11747"/>
                    <a:pt x="436745" y="16080"/>
                  </a:cubicBezTo>
                  <a:cubicBezTo>
                    <a:pt x="436853" y="17257"/>
                    <a:pt x="436959" y="18434"/>
                    <a:pt x="436959" y="19450"/>
                  </a:cubicBezTo>
                  <a:cubicBezTo>
                    <a:pt x="436959" y="23890"/>
                    <a:pt x="438297" y="36514"/>
                    <a:pt x="438297" y="36675"/>
                  </a:cubicBezTo>
                  <a:cubicBezTo>
                    <a:pt x="438297" y="36889"/>
                    <a:pt x="438297" y="37156"/>
                    <a:pt x="438083" y="37316"/>
                  </a:cubicBezTo>
                  <a:cubicBezTo>
                    <a:pt x="437922" y="37477"/>
                    <a:pt x="437708" y="37584"/>
                    <a:pt x="437494" y="37584"/>
                  </a:cubicBezTo>
                  <a:lnTo>
                    <a:pt x="435515" y="37584"/>
                  </a:lnTo>
                  <a:lnTo>
                    <a:pt x="435515" y="107337"/>
                  </a:lnTo>
                  <a:cubicBezTo>
                    <a:pt x="435515" y="107765"/>
                    <a:pt x="435141" y="108139"/>
                    <a:pt x="434713" y="108139"/>
                  </a:cubicBezTo>
                  <a:cubicBezTo>
                    <a:pt x="434285" y="108139"/>
                    <a:pt x="433910" y="107765"/>
                    <a:pt x="433910" y="107337"/>
                  </a:cubicBezTo>
                  <a:lnTo>
                    <a:pt x="433910" y="81340"/>
                  </a:lnTo>
                  <a:lnTo>
                    <a:pt x="412888" y="81340"/>
                  </a:lnTo>
                  <a:cubicBezTo>
                    <a:pt x="412995" y="85245"/>
                    <a:pt x="413423" y="100918"/>
                    <a:pt x="413423" y="103004"/>
                  </a:cubicBezTo>
                  <a:cubicBezTo>
                    <a:pt x="413423" y="105839"/>
                    <a:pt x="410963" y="107177"/>
                    <a:pt x="409304" y="107337"/>
                  </a:cubicBezTo>
                  <a:cubicBezTo>
                    <a:pt x="408234" y="107444"/>
                    <a:pt x="403902" y="107658"/>
                    <a:pt x="402404" y="107711"/>
                  </a:cubicBezTo>
                  <a:cubicBezTo>
                    <a:pt x="402083" y="108353"/>
                    <a:pt x="401388" y="109584"/>
                    <a:pt x="400211" y="110921"/>
                  </a:cubicBezTo>
                  <a:cubicBezTo>
                    <a:pt x="398446" y="113007"/>
                    <a:pt x="395824" y="113756"/>
                    <a:pt x="390529" y="114612"/>
                  </a:cubicBezTo>
                  <a:cubicBezTo>
                    <a:pt x="390315" y="114612"/>
                    <a:pt x="390154" y="114719"/>
                    <a:pt x="389940" y="114772"/>
                  </a:cubicBezTo>
                  <a:cubicBezTo>
                    <a:pt x="388496" y="111242"/>
                    <a:pt x="386089" y="102362"/>
                    <a:pt x="384859" y="97013"/>
                  </a:cubicBezTo>
                  <a:cubicBezTo>
                    <a:pt x="384484" y="95248"/>
                    <a:pt x="384110" y="93697"/>
                    <a:pt x="383842" y="92520"/>
                  </a:cubicBezTo>
                  <a:cubicBezTo>
                    <a:pt x="382826" y="88348"/>
                    <a:pt x="380151" y="77756"/>
                    <a:pt x="379403" y="74761"/>
                  </a:cubicBezTo>
                  <a:cubicBezTo>
                    <a:pt x="377102" y="75403"/>
                    <a:pt x="370630" y="77221"/>
                    <a:pt x="368383" y="77863"/>
                  </a:cubicBezTo>
                  <a:cubicBezTo>
                    <a:pt x="365762" y="78612"/>
                    <a:pt x="363890" y="76472"/>
                    <a:pt x="362660" y="75082"/>
                  </a:cubicBezTo>
                  <a:cubicBezTo>
                    <a:pt x="362339" y="74761"/>
                    <a:pt x="362125" y="74440"/>
                    <a:pt x="361857" y="74226"/>
                  </a:cubicBezTo>
                  <a:cubicBezTo>
                    <a:pt x="360359" y="72888"/>
                    <a:pt x="359611" y="70428"/>
                    <a:pt x="359878" y="67539"/>
                  </a:cubicBezTo>
                  <a:cubicBezTo>
                    <a:pt x="360092" y="65132"/>
                    <a:pt x="358166" y="62939"/>
                    <a:pt x="358166" y="62939"/>
                  </a:cubicBezTo>
                  <a:cubicBezTo>
                    <a:pt x="357952" y="62672"/>
                    <a:pt x="357899" y="62351"/>
                    <a:pt x="358059" y="62030"/>
                  </a:cubicBezTo>
                  <a:lnTo>
                    <a:pt x="360680" y="56787"/>
                  </a:lnTo>
                  <a:cubicBezTo>
                    <a:pt x="357096" y="57162"/>
                    <a:pt x="348163" y="58125"/>
                    <a:pt x="345061" y="58178"/>
                  </a:cubicBezTo>
                  <a:cubicBezTo>
                    <a:pt x="342386" y="58285"/>
                    <a:pt x="340461" y="56787"/>
                    <a:pt x="338588" y="55450"/>
                  </a:cubicBezTo>
                  <a:cubicBezTo>
                    <a:pt x="337465" y="54648"/>
                    <a:pt x="336288" y="53792"/>
                    <a:pt x="334897" y="53203"/>
                  </a:cubicBezTo>
                  <a:cubicBezTo>
                    <a:pt x="332544" y="52187"/>
                    <a:pt x="332062" y="51010"/>
                    <a:pt x="331528" y="49727"/>
                  </a:cubicBezTo>
                  <a:cubicBezTo>
                    <a:pt x="331100" y="48764"/>
                    <a:pt x="330672" y="47640"/>
                    <a:pt x="329174" y="46196"/>
                  </a:cubicBezTo>
                  <a:cubicBezTo>
                    <a:pt x="325643" y="42933"/>
                    <a:pt x="324681" y="42719"/>
                    <a:pt x="322220" y="43415"/>
                  </a:cubicBezTo>
                  <a:cubicBezTo>
                    <a:pt x="320027" y="44003"/>
                    <a:pt x="317245" y="44056"/>
                    <a:pt x="314303" y="44056"/>
                  </a:cubicBezTo>
                  <a:cubicBezTo>
                    <a:pt x="313287" y="44056"/>
                    <a:pt x="312324" y="44056"/>
                    <a:pt x="311308" y="44110"/>
                  </a:cubicBezTo>
                  <a:cubicBezTo>
                    <a:pt x="307991" y="44217"/>
                    <a:pt x="301037" y="44484"/>
                    <a:pt x="296704" y="43522"/>
                  </a:cubicBezTo>
                  <a:cubicBezTo>
                    <a:pt x="294297" y="42987"/>
                    <a:pt x="292639" y="43522"/>
                    <a:pt x="291034" y="43949"/>
                  </a:cubicBezTo>
                  <a:cubicBezTo>
                    <a:pt x="290072" y="44217"/>
                    <a:pt x="289109" y="44538"/>
                    <a:pt x="288092" y="44538"/>
                  </a:cubicBezTo>
                  <a:cubicBezTo>
                    <a:pt x="287129" y="44538"/>
                    <a:pt x="286220" y="44270"/>
                    <a:pt x="285311" y="44003"/>
                  </a:cubicBezTo>
                  <a:cubicBezTo>
                    <a:pt x="283546" y="43468"/>
                    <a:pt x="282369" y="43201"/>
                    <a:pt x="281245" y="44217"/>
                  </a:cubicBezTo>
                  <a:cubicBezTo>
                    <a:pt x="278838" y="46303"/>
                    <a:pt x="276378" y="46892"/>
                    <a:pt x="272526" y="46303"/>
                  </a:cubicBezTo>
                  <a:cubicBezTo>
                    <a:pt x="271135" y="46089"/>
                    <a:pt x="269798" y="46517"/>
                    <a:pt x="268461" y="46945"/>
                  </a:cubicBezTo>
                  <a:cubicBezTo>
                    <a:pt x="266589" y="47533"/>
                    <a:pt x="264663" y="48122"/>
                    <a:pt x="262898" y="46785"/>
                  </a:cubicBezTo>
                  <a:cubicBezTo>
                    <a:pt x="261828" y="45929"/>
                    <a:pt x="260009" y="45715"/>
                    <a:pt x="258244" y="45501"/>
                  </a:cubicBezTo>
                  <a:cubicBezTo>
                    <a:pt x="256265" y="45233"/>
                    <a:pt x="254232" y="44966"/>
                    <a:pt x="252895" y="43842"/>
                  </a:cubicBezTo>
                  <a:cubicBezTo>
                    <a:pt x="251451" y="42612"/>
                    <a:pt x="250434" y="42345"/>
                    <a:pt x="247599" y="41649"/>
                  </a:cubicBezTo>
                  <a:cubicBezTo>
                    <a:pt x="246422" y="41382"/>
                    <a:pt x="244978" y="41007"/>
                    <a:pt x="243106" y="40473"/>
                  </a:cubicBezTo>
                  <a:cubicBezTo>
                    <a:pt x="239896" y="39563"/>
                    <a:pt x="237596" y="38172"/>
                    <a:pt x="235510" y="36889"/>
                  </a:cubicBezTo>
                  <a:cubicBezTo>
                    <a:pt x="233424" y="35605"/>
                    <a:pt x="231712" y="34588"/>
                    <a:pt x="229786" y="34535"/>
                  </a:cubicBezTo>
                  <a:cubicBezTo>
                    <a:pt x="227754" y="34481"/>
                    <a:pt x="225828" y="34963"/>
                    <a:pt x="223153" y="35605"/>
                  </a:cubicBezTo>
                  <a:cubicBezTo>
                    <a:pt x="220532" y="36247"/>
                    <a:pt x="217216" y="37049"/>
                    <a:pt x="212402" y="37744"/>
                  </a:cubicBezTo>
                  <a:cubicBezTo>
                    <a:pt x="202613" y="39135"/>
                    <a:pt x="191379" y="40526"/>
                    <a:pt x="191219" y="40526"/>
                  </a:cubicBezTo>
                  <a:cubicBezTo>
                    <a:pt x="191112" y="40526"/>
                    <a:pt x="190952" y="40526"/>
                    <a:pt x="190845" y="40526"/>
                  </a:cubicBezTo>
                  <a:cubicBezTo>
                    <a:pt x="190684" y="40473"/>
                    <a:pt x="172871" y="33786"/>
                    <a:pt x="159231" y="27849"/>
                  </a:cubicBezTo>
                  <a:cubicBezTo>
                    <a:pt x="148212" y="23034"/>
                    <a:pt x="125959" y="13085"/>
                    <a:pt x="117829" y="9394"/>
                  </a:cubicBezTo>
                  <a:cubicBezTo>
                    <a:pt x="116438" y="9501"/>
                    <a:pt x="114619" y="9126"/>
                    <a:pt x="112854" y="8645"/>
                  </a:cubicBezTo>
                  <a:cubicBezTo>
                    <a:pt x="109805" y="7789"/>
                    <a:pt x="106381" y="7950"/>
                    <a:pt x="103974" y="8484"/>
                  </a:cubicBezTo>
                  <a:cubicBezTo>
                    <a:pt x="101567" y="9019"/>
                    <a:pt x="98465" y="11534"/>
                    <a:pt x="97876" y="13299"/>
                  </a:cubicBezTo>
                  <a:cubicBezTo>
                    <a:pt x="97341" y="15064"/>
                    <a:pt x="95843" y="15813"/>
                    <a:pt x="94025" y="17043"/>
                  </a:cubicBezTo>
                  <a:cubicBezTo>
                    <a:pt x="92260" y="18273"/>
                    <a:pt x="88141" y="16027"/>
                    <a:pt x="86643" y="18487"/>
                  </a:cubicBezTo>
                  <a:cubicBezTo>
                    <a:pt x="85145" y="20948"/>
                    <a:pt x="85894" y="25495"/>
                    <a:pt x="86910" y="27100"/>
                  </a:cubicBezTo>
                  <a:cubicBezTo>
                    <a:pt x="87927" y="28704"/>
                    <a:pt x="85787" y="29346"/>
                    <a:pt x="86803" y="31486"/>
                  </a:cubicBezTo>
                  <a:cubicBezTo>
                    <a:pt x="87820" y="33626"/>
                    <a:pt x="90334" y="33305"/>
                    <a:pt x="92099" y="35123"/>
                  </a:cubicBezTo>
                  <a:cubicBezTo>
                    <a:pt x="93864" y="36942"/>
                    <a:pt x="90387" y="39403"/>
                    <a:pt x="93276" y="41917"/>
                  </a:cubicBezTo>
                  <a:cubicBezTo>
                    <a:pt x="96164" y="44484"/>
                    <a:pt x="95202" y="48122"/>
                    <a:pt x="93276" y="49031"/>
                  </a:cubicBezTo>
                  <a:cubicBezTo>
                    <a:pt x="91350" y="49940"/>
                    <a:pt x="88997" y="47052"/>
                    <a:pt x="86482" y="48175"/>
                  </a:cubicBezTo>
                  <a:cubicBezTo>
                    <a:pt x="83968" y="49299"/>
                    <a:pt x="81668" y="48336"/>
                    <a:pt x="78994" y="47801"/>
                  </a:cubicBezTo>
                  <a:cubicBezTo>
                    <a:pt x="76319" y="47266"/>
                    <a:pt x="74340" y="42987"/>
                    <a:pt x="72307" y="45180"/>
                  </a:cubicBezTo>
                  <a:cubicBezTo>
                    <a:pt x="70274" y="47373"/>
                    <a:pt x="71398" y="49299"/>
                    <a:pt x="71451" y="51599"/>
                  </a:cubicBezTo>
                  <a:cubicBezTo>
                    <a:pt x="71505" y="53899"/>
                    <a:pt x="69579" y="53525"/>
                    <a:pt x="68295" y="56841"/>
                  </a:cubicBezTo>
                  <a:cubicBezTo>
                    <a:pt x="67011" y="60157"/>
                    <a:pt x="69098" y="60585"/>
                    <a:pt x="72147" y="64758"/>
                  </a:cubicBezTo>
                  <a:cubicBezTo>
                    <a:pt x="75196" y="68930"/>
                    <a:pt x="80331" y="76740"/>
                    <a:pt x="84396" y="78719"/>
                  </a:cubicBezTo>
                  <a:cubicBezTo>
                    <a:pt x="88462" y="80698"/>
                    <a:pt x="87124" y="83426"/>
                    <a:pt x="84396" y="84817"/>
                  </a:cubicBezTo>
                  <a:cubicBezTo>
                    <a:pt x="81668" y="86208"/>
                    <a:pt x="82845" y="89899"/>
                    <a:pt x="79529" y="89952"/>
                  </a:cubicBezTo>
                  <a:cubicBezTo>
                    <a:pt x="76212" y="90006"/>
                    <a:pt x="72147" y="90273"/>
                    <a:pt x="69258" y="93697"/>
                  </a:cubicBezTo>
                  <a:cubicBezTo>
                    <a:pt x="66316" y="97120"/>
                    <a:pt x="66691" y="100437"/>
                    <a:pt x="66637" y="104983"/>
                  </a:cubicBezTo>
                  <a:cubicBezTo>
                    <a:pt x="66637" y="106107"/>
                    <a:pt x="66477" y="107016"/>
                    <a:pt x="66209" y="107818"/>
                  </a:cubicBezTo>
                  <a:cubicBezTo>
                    <a:pt x="65139" y="109477"/>
                    <a:pt x="62625" y="112793"/>
                    <a:pt x="60379" y="115040"/>
                  </a:cubicBezTo>
                  <a:cubicBezTo>
                    <a:pt x="56420" y="119052"/>
                    <a:pt x="53264" y="115093"/>
                    <a:pt x="51552" y="110012"/>
                  </a:cubicBezTo>
                  <a:cubicBezTo>
                    <a:pt x="49787" y="104930"/>
                    <a:pt x="55029" y="104235"/>
                    <a:pt x="54708" y="101239"/>
                  </a:cubicBezTo>
                  <a:cubicBezTo>
                    <a:pt x="54387" y="98243"/>
                    <a:pt x="52087" y="97441"/>
                    <a:pt x="48985" y="96478"/>
                  </a:cubicBezTo>
                  <a:cubicBezTo>
                    <a:pt x="45936" y="95515"/>
                    <a:pt x="43475" y="98992"/>
                    <a:pt x="42352" y="100330"/>
                  </a:cubicBezTo>
                  <a:cubicBezTo>
                    <a:pt x="41229" y="101613"/>
                    <a:pt x="39410" y="100758"/>
                    <a:pt x="39463" y="103004"/>
                  </a:cubicBezTo>
                  <a:cubicBezTo>
                    <a:pt x="39463" y="105251"/>
                    <a:pt x="43796" y="106053"/>
                    <a:pt x="44385" y="108942"/>
                  </a:cubicBezTo>
                  <a:cubicBezTo>
                    <a:pt x="44973" y="111830"/>
                    <a:pt x="42352" y="113382"/>
                    <a:pt x="40640" y="113007"/>
                  </a:cubicBezTo>
                  <a:cubicBezTo>
                    <a:pt x="38982" y="112686"/>
                    <a:pt x="37752" y="113756"/>
                    <a:pt x="38073" y="115575"/>
                  </a:cubicBezTo>
                  <a:cubicBezTo>
                    <a:pt x="38393" y="117393"/>
                    <a:pt x="37163" y="120710"/>
                    <a:pt x="32135" y="119801"/>
                  </a:cubicBezTo>
                  <a:cubicBezTo>
                    <a:pt x="27107" y="118891"/>
                    <a:pt x="26090" y="122261"/>
                    <a:pt x="23790" y="125524"/>
                  </a:cubicBezTo>
                  <a:cubicBezTo>
                    <a:pt x="21490" y="128787"/>
                    <a:pt x="22560" y="129697"/>
                    <a:pt x="21223" y="132425"/>
                  </a:cubicBezTo>
                  <a:cubicBezTo>
                    <a:pt x="19885" y="135153"/>
                    <a:pt x="14911" y="134297"/>
                    <a:pt x="13734" y="139860"/>
                  </a:cubicBezTo>
                  <a:cubicBezTo>
                    <a:pt x="12557" y="145423"/>
                    <a:pt x="11915" y="151414"/>
                    <a:pt x="15285" y="154838"/>
                  </a:cubicBezTo>
                  <a:cubicBezTo>
                    <a:pt x="18655" y="158261"/>
                    <a:pt x="16890" y="163396"/>
                    <a:pt x="21811" y="164573"/>
                  </a:cubicBezTo>
                  <a:cubicBezTo>
                    <a:pt x="26732" y="165750"/>
                    <a:pt x="23148" y="169173"/>
                    <a:pt x="28230" y="170564"/>
                  </a:cubicBezTo>
                  <a:cubicBezTo>
                    <a:pt x="33312" y="171955"/>
                    <a:pt x="31065" y="177037"/>
                    <a:pt x="36093" y="177999"/>
                  </a:cubicBezTo>
                  <a:cubicBezTo>
                    <a:pt x="41122" y="178962"/>
                    <a:pt x="38340" y="182600"/>
                    <a:pt x="39998" y="185114"/>
                  </a:cubicBezTo>
                  <a:cubicBezTo>
                    <a:pt x="41656" y="187628"/>
                    <a:pt x="46631" y="186558"/>
                    <a:pt x="49787" y="183563"/>
                  </a:cubicBezTo>
                  <a:cubicBezTo>
                    <a:pt x="52997" y="180567"/>
                    <a:pt x="58774" y="180246"/>
                    <a:pt x="61341" y="182921"/>
                  </a:cubicBezTo>
                  <a:cubicBezTo>
                    <a:pt x="63909" y="185649"/>
                    <a:pt x="61609" y="190570"/>
                    <a:pt x="57918" y="191265"/>
                  </a:cubicBezTo>
                  <a:cubicBezTo>
                    <a:pt x="54227" y="191961"/>
                    <a:pt x="52676" y="195438"/>
                    <a:pt x="50804" y="199396"/>
                  </a:cubicBezTo>
                  <a:cubicBezTo>
                    <a:pt x="48931" y="203355"/>
                    <a:pt x="46471" y="205173"/>
                    <a:pt x="42726" y="203943"/>
                  </a:cubicBezTo>
                  <a:cubicBezTo>
                    <a:pt x="38982" y="202713"/>
                    <a:pt x="32242" y="204585"/>
                    <a:pt x="26518" y="209987"/>
                  </a:cubicBezTo>
                  <a:cubicBezTo>
                    <a:pt x="20795" y="215390"/>
                    <a:pt x="19083" y="215604"/>
                    <a:pt x="15018" y="215390"/>
                  </a:cubicBezTo>
                  <a:cubicBezTo>
                    <a:pt x="11006" y="215176"/>
                    <a:pt x="10578" y="217690"/>
                    <a:pt x="8224" y="219349"/>
                  </a:cubicBezTo>
                  <a:cubicBezTo>
                    <a:pt x="5871" y="221007"/>
                    <a:pt x="-869" y="221381"/>
                    <a:pt x="93" y="225447"/>
                  </a:cubicBezTo>
                  <a:cubicBezTo>
                    <a:pt x="1056" y="229565"/>
                    <a:pt x="5389" y="230796"/>
                    <a:pt x="4640" y="233791"/>
                  </a:cubicBezTo>
                  <a:cubicBezTo>
                    <a:pt x="3891" y="236787"/>
                    <a:pt x="-2367" y="241815"/>
                    <a:pt x="1912" y="247218"/>
                  </a:cubicBezTo>
                  <a:cubicBezTo>
                    <a:pt x="6245" y="252620"/>
                    <a:pt x="6780" y="261660"/>
                    <a:pt x="14162" y="260965"/>
                  </a:cubicBezTo>
                  <a:cubicBezTo>
                    <a:pt x="21544" y="260270"/>
                    <a:pt x="24593" y="248876"/>
                    <a:pt x="22667" y="242457"/>
                  </a:cubicBezTo>
                  <a:cubicBezTo>
                    <a:pt x="20741" y="236038"/>
                    <a:pt x="15018" y="227586"/>
                    <a:pt x="20046" y="225607"/>
                  </a:cubicBezTo>
                  <a:cubicBezTo>
                    <a:pt x="25074" y="223681"/>
                    <a:pt x="23095" y="234112"/>
                    <a:pt x="28391" y="235182"/>
                  </a:cubicBezTo>
                  <a:cubicBezTo>
                    <a:pt x="33686" y="236305"/>
                    <a:pt x="35772" y="240317"/>
                    <a:pt x="35077" y="246148"/>
                  </a:cubicBezTo>
                  <a:cubicBezTo>
                    <a:pt x="34382" y="251978"/>
                    <a:pt x="36735" y="253262"/>
                    <a:pt x="40052" y="256418"/>
                  </a:cubicBezTo>
                  <a:cubicBezTo>
                    <a:pt x="43368" y="259628"/>
                    <a:pt x="39249" y="263586"/>
                    <a:pt x="40052" y="267705"/>
                  </a:cubicBezTo>
                  <a:cubicBezTo>
                    <a:pt x="40854" y="271824"/>
                    <a:pt x="42994" y="272252"/>
                    <a:pt x="46792" y="276905"/>
                  </a:cubicBezTo>
                  <a:cubicBezTo>
                    <a:pt x="50590" y="281559"/>
                    <a:pt x="52890" y="285571"/>
                    <a:pt x="56420" y="285571"/>
                  </a:cubicBezTo>
                  <a:cubicBezTo>
                    <a:pt x="59951" y="285571"/>
                    <a:pt x="61555" y="287283"/>
                    <a:pt x="61769" y="290011"/>
                  </a:cubicBezTo>
                  <a:cubicBezTo>
                    <a:pt x="61930" y="292739"/>
                    <a:pt x="62732" y="293488"/>
                    <a:pt x="64604" y="294504"/>
                  </a:cubicBezTo>
                  <a:cubicBezTo>
                    <a:pt x="66477" y="295521"/>
                    <a:pt x="66156" y="298356"/>
                    <a:pt x="68616" y="297981"/>
                  </a:cubicBezTo>
                  <a:cubicBezTo>
                    <a:pt x="71077" y="297607"/>
                    <a:pt x="71612" y="295146"/>
                    <a:pt x="75945" y="294076"/>
                  </a:cubicBezTo>
                  <a:cubicBezTo>
                    <a:pt x="80277" y="293006"/>
                    <a:pt x="84236" y="292525"/>
                    <a:pt x="87338" y="290867"/>
                  </a:cubicBezTo>
                  <a:cubicBezTo>
                    <a:pt x="90441" y="289209"/>
                    <a:pt x="92046" y="286748"/>
                    <a:pt x="96646" y="285304"/>
                  </a:cubicBezTo>
                  <a:cubicBezTo>
                    <a:pt x="101246" y="283859"/>
                    <a:pt x="103814" y="286534"/>
                    <a:pt x="106328" y="284662"/>
                  </a:cubicBezTo>
                  <a:cubicBezTo>
                    <a:pt x="108842" y="282790"/>
                    <a:pt x="111730" y="280329"/>
                    <a:pt x="114726" y="280061"/>
                  </a:cubicBezTo>
                  <a:cubicBezTo>
                    <a:pt x="117722" y="279794"/>
                    <a:pt x="119433" y="278510"/>
                    <a:pt x="120022" y="277012"/>
                  </a:cubicBezTo>
                  <a:cubicBezTo>
                    <a:pt x="120664" y="275568"/>
                    <a:pt x="121680" y="273108"/>
                    <a:pt x="124622" y="274605"/>
                  </a:cubicBezTo>
                  <a:cubicBezTo>
                    <a:pt x="127617" y="276103"/>
                    <a:pt x="124889" y="278510"/>
                    <a:pt x="126441" y="280971"/>
                  </a:cubicBezTo>
                  <a:cubicBezTo>
                    <a:pt x="128045" y="283431"/>
                    <a:pt x="128848" y="282415"/>
                    <a:pt x="130078" y="285304"/>
                  </a:cubicBezTo>
                  <a:cubicBezTo>
                    <a:pt x="131308" y="288246"/>
                    <a:pt x="133395" y="291990"/>
                    <a:pt x="138369" y="293702"/>
                  </a:cubicBezTo>
                  <a:cubicBezTo>
                    <a:pt x="143344" y="295414"/>
                    <a:pt x="140830" y="298088"/>
                    <a:pt x="144200" y="299532"/>
                  </a:cubicBezTo>
                  <a:cubicBezTo>
                    <a:pt x="147570" y="300977"/>
                    <a:pt x="151956" y="303170"/>
                    <a:pt x="155380" y="307610"/>
                  </a:cubicBezTo>
                  <a:cubicBezTo>
                    <a:pt x="158803" y="312049"/>
                    <a:pt x="162387" y="310338"/>
                    <a:pt x="165008" y="313440"/>
                  </a:cubicBezTo>
                  <a:cubicBezTo>
                    <a:pt x="167629" y="316543"/>
                    <a:pt x="168966" y="316757"/>
                    <a:pt x="173085" y="318468"/>
                  </a:cubicBezTo>
                  <a:cubicBezTo>
                    <a:pt x="177204" y="320180"/>
                    <a:pt x="175653" y="322052"/>
                    <a:pt x="178541" y="322908"/>
                  </a:cubicBezTo>
                  <a:cubicBezTo>
                    <a:pt x="181430" y="323764"/>
                    <a:pt x="182767" y="322159"/>
                    <a:pt x="182660" y="319592"/>
                  </a:cubicBezTo>
                  <a:cubicBezTo>
                    <a:pt x="182500" y="317024"/>
                    <a:pt x="184960" y="317720"/>
                    <a:pt x="185014" y="314296"/>
                  </a:cubicBezTo>
                  <a:cubicBezTo>
                    <a:pt x="185067" y="310873"/>
                    <a:pt x="185442" y="306272"/>
                    <a:pt x="188651" y="307342"/>
                  </a:cubicBezTo>
                  <a:cubicBezTo>
                    <a:pt x="191861" y="308412"/>
                    <a:pt x="189614" y="312263"/>
                    <a:pt x="189614" y="316222"/>
                  </a:cubicBezTo>
                  <a:cubicBezTo>
                    <a:pt x="189614" y="320180"/>
                    <a:pt x="192663" y="322159"/>
                    <a:pt x="195819" y="322855"/>
                  </a:cubicBezTo>
                  <a:cubicBezTo>
                    <a:pt x="198975" y="323550"/>
                    <a:pt x="199296" y="325369"/>
                    <a:pt x="199350" y="328953"/>
                  </a:cubicBezTo>
                  <a:cubicBezTo>
                    <a:pt x="199403" y="332537"/>
                    <a:pt x="193787" y="337725"/>
                    <a:pt x="194910" y="341737"/>
                  </a:cubicBezTo>
                  <a:cubicBezTo>
                    <a:pt x="196033" y="345749"/>
                    <a:pt x="200634" y="349119"/>
                    <a:pt x="206571" y="353612"/>
                  </a:cubicBezTo>
                  <a:cubicBezTo>
                    <a:pt x="212562" y="358159"/>
                    <a:pt x="215451" y="357303"/>
                    <a:pt x="218767" y="357731"/>
                  </a:cubicBezTo>
                  <a:cubicBezTo>
                    <a:pt x="222030" y="358159"/>
                    <a:pt x="222084" y="360031"/>
                    <a:pt x="224116" y="362118"/>
                  </a:cubicBezTo>
                  <a:cubicBezTo>
                    <a:pt x="226149" y="364204"/>
                    <a:pt x="228556" y="363348"/>
                    <a:pt x="228610" y="361369"/>
                  </a:cubicBezTo>
                  <a:cubicBezTo>
                    <a:pt x="228610" y="359390"/>
                    <a:pt x="229679" y="356020"/>
                    <a:pt x="231284" y="357785"/>
                  </a:cubicBezTo>
                  <a:cubicBezTo>
                    <a:pt x="232889" y="359550"/>
                    <a:pt x="230589" y="360299"/>
                    <a:pt x="230428" y="363776"/>
                  </a:cubicBezTo>
                  <a:cubicBezTo>
                    <a:pt x="230268" y="367253"/>
                    <a:pt x="232461" y="368483"/>
                    <a:pt x="233638" y="367306"/>
                  </a:cubicBezTo>
                  <a:cubicBezTo>
                    <a:pt x="234815" y="366129"/>
                    <a:pt x="234547" y="361797"/>
                    <a:pt x="237543" y="363187"/>
                  </a:cubicBezTo>
                  <a:cubicBezTo>
                    <a:pt x="240538" y="364578"/>
                    <a:pt x="238292" y="367788"/>
                    <a:pt x="239415" y="370516"/>
                  </a:cubicBezTo>
                  <a:cubicBezTo>
                    <a:pt x="240538" y="373244"/>
                    <a:pt x="243427" y="372121"/>
                    <a:pt x="244978" y="374528"/>
                  </a:cubicBezTo>
                  <a:cubicBezTo>
                    <a:pt x="246529" y="376935"/>
                    <a:pt x="248722" y="379823"/>
                    <a:pt x="251772" y="376881"/>
                  </a:cubicBezTo>
                  <a:cubicBezTo>
                    <a:pt x="254821" y="373939"/>
                    <a:pt x="253323" y="370355"/>
                    <a:pt x="252948" y="367627"/>
                  </a:cubicBezTo>
                  <a:cubicBezTo>
                    <a:pt x="252627" y="364899"/>
                    <a:pt x="254072" y="361957"/>
                    <a:pt x="258084" y="361743"/>
                  </a:cubicBezTo>
                  <a:cubicBezTo>
                    <a:pt x="262095" y="361529"/>
                    <a:pt x="261400" y="357624"/>
                    <a:pt x="258351" y="357571"/>
                  </a:cubicBezTo>
                  <a:cubicBezTo>
                    <a:pt x="255248" y="357517"/>
                    <a:pt x="253751" y="356608"/>
                    <a:pt x="250006" y="354682"/>
                  </a:cubicBezTo>
                  <a:cubicBezTo>
                    <a:pt x="246262" y="352757"/>
                    <a:pt x="247546" y="348959"/>
                    <a:pt x="250006" y="347461"/>
                  </a:cubicBezTo>
                  <a:cubicBezTo>
                    <a:pt x="252467" y="345963"/>
                    <a:pt x="252413" y="343449"/>
                    <a:pt x="250702" y="341577"/>
                  </a:cubicBezTo>
                  <a:cubicBezTo>
                    <a:pt x="248990" y="339705"/>
                    <a:pt x="245673" y="340026"/>
                    <a:pt x="243106" y="343503"/>
                  </a:cubicBezTo>
                  <a:cubicBezTo>
                    <a:pt x="240485" y="346979"/>
                    <a:pt x="238827" y="345910"/>
                    <a:pt x="238238" y="343235"/>
                  </a:cubicBezTo>
                  <a:cubicBezTo>
                    <a:pt x="237650" y="340560"/>
                    <a:pt x="240913" y="337618"/>
                    <a:pt x="240217" y="335693"/>
                  </a:cubicBezTo>
                  <a:cubicBezTo>
                    <a:pt x="239522" y="333767"/>
                    <a:pt x="237329" y="332323"/>
                    <a:pt x="240110" y="329060"/>
                  </a:cubicBezTo>
                  <a:cubicBezTo>
                    <a:pt x="242892" y="325797"/>
                    <a:pt x="243320" y="321571"/>
                    <a:pt x="242357" y="319324"/>
                  </a:cubicBezTo>
                  <a:cubicBezTo>
                    <a:pt x="241394" y="317078"/>
                    <a:pt x="237543" y="316115"/>
                    <a:pt x="235029" y="316810"/>
                  </a:cubicBezTo>
                  <a:cubicBezTo>
                    <a:pt x="232515" y="317506"/>
                    <a:pt x="231177" y="315098"/>
                    <a:pt x="234226" y="314189"/>
                  </a:cubicBezTo>
                  <a:cubicBezTo>
                    <a:pt x="237275" y="313280"/>
                    <a:pt x="238827" y="312370"/>
                    <a:pt x="241715" y="309749"/>
                  </a:cubicBezTo>
                  <a:cubicBezTo>
                    <a:pt x="244657" y="307128"/>
                    <a:pt x="243748" y="303223"/>
                    <a:pt x="243320" y="301726"/>
                  </a:cubicBezTo>
                  <a:cubicBezTo>
                    <a:pt x="242892" y="300228"/>
                    <a:pt x="243908" y="298463"/>
                    <a:pt x="246262" y="296911"/>
                  </a:cubicBezTo>
                  <a:cubicBezTo>
                    <a:pt x="248615" y="295360"/>
                    <a:pt x="249953" y="292311"/>
                    <a:pt x="253269" y="292685"/>
                  </a:cubicBezTo>
                  <a:cubicBezTo>
                    <a:pt x="256586" y="293060"/>
                    <a:pt x="258672" y="295414"/>
                    <a:pt x="262309" y="296002"/>
                  </a:cubicBezTo>
                  <a:cubicBezTo>
                    <a:pt x="265947" y="296590"/>
                    <a:pt x="268675" y="294879"/>
                    <a:pt x="271135" y="293060"/>
                  </a:cubicBezTo>
                  <a:cubicBezTo>
                    <a:pt x="273596" y="291241"/>
                    <a:pt x="274666" y="287229"/>
                    <a:pt x="276966" y="284876"/>
                  </a:cubicBezTo>
                  <a:cubicBezTo>
                    <a:pt x="279266" y="282522"/>
                    <a:pt x="282369" y="285357"/>
                    <a:pt x="283599" y="286106"/>
                  </a:cubicBezTo>
                  <a:cubicBezTo>
                    <a:pt x="284776" y="286855"/>
                    <a:pt x="285364" y="288727"/>
                    <a:pt x="284187" y="290439"/>
                  </a:cubicBezTo>
                  <a:cubicBezTo>
                    <a:pt x="283011" y="292151"/>
                    <a:pt x="283278" y="295414"/>
                    <a:pt x="282957" y="297607"/>
                  </a:cubicBezTo>
                  <a:cubicBezTo>
                    <a:pt x="282636" y="299800"/>
                    <a:pt x="278945" y="300281"/>
                    <a:pt x="277127" y="301619"/>
                  </a:cubicBezTo>
                  <a:cubicBezTo>
                    <a:pt x="275308" y="302956"/>
                    <a:pt x="272098" y="302474"/>
                    <a:pt x="270654" y="302742"/>
                  </a:cubicBezTo>
                  <a:cubicBezTo>
                    <a:pt x="269210" y="303009"/>
                    <a:pt x="267391" y="304079"/>
                    <a:pt x="268407" y="305684"/>
                  </a:cubicBezTo>
                  <a:cubicBezTo>
                    <a:pt x="269424" y="307289"/>
                    <a:pt x="275682" y="304775"/>
                    <a:pt x="278089" y="304026"/>
                  </a:cubicBezTo>
                  <a:cubicBezTo>
                    <a:pt x="280497" y="303277"/>
                    <a:pt x="283439" y="304186"/>
                    <a:pt x="283706" y="306058"/>
                  </a:cubicBezTo>
                  <a:cubicBezTo>
                    <a:pt x="283973" y="307931"/>
                    <a:pt x="282690" y="309054"/>
                    <a:pt x="277608" y="307503"/>
                  </a:cubicBezTo>
                  <a:cubicBezTo>
                    <a:pt x="272526" y="305951"/>
                    <a:pt x="269959" y="308466"/>
                    <a:pt x="267712" y="310819"/>
                  </a:cubicBezTo>
                  <a:cubicBezTo>
                    <a:pt x="265465" y="313173"/>
                    <a:pt x="268461" y="317452"/>
                    <a:pt x="272259" y="315633"/>
                  </a:cubicBezTo>
                  <a:cubicBezTo>
                    <a:pt x="276003" y="313815"/>
                    <a:pt x="278892" y="316971"/>
                    <a:pt x="279587" y="318308"/>
                  </a:cubicBezTo>
                  <a:cubicBezTo>
                    <a:pt x="280283" y="319645"/>
                    <a:pt x="282690" y="321250"/>
                    <a:pt x="286809" y="321357"/>
                  </a:cubicBezTo>
                  <a:cubicBezTo>
                    <a:pt x="290927" y="321410"/>
                    <a:pt x="292532" y="319057"/>
                    <a:pt x="293495" y="317720"/>
                  </a:cubicBezTo>
                  <a:cubicBezTo>
                    <a:pt x="294458" y="316382"/>
                    <a:pt x="296223" y="315901"/>
                    <a:pt x="299593" y="317185"/>
                  </a:cubicBezTo>
                  <a:cubicBezTo>
                    <a:pt x="303016" y="318415"/>
                    <a:pt x="304889" y="314778"/>
                    <a:pt x="304247" y="312798"/>
                  </a:cubicBezTo>
                  <a:cubicBezTo>
                    <a:pt x="303605" y="310873"/>
                    <a:pt x="304407" y="309268"/>
                    <a:pt x="303123" y="307128"/>
                  </a:cubicBezTo>
                  <a:cubicBezTo>
                    <a:pt x="301840" y="304989"/>
                    <a:pt x="297400" y="304989"/>
                    <a:pt x="297721" y="301458"/>
                  </a:cubicBezTo>
                  <a:cubicBezTo>
                    <a:pt x="298042" y="297928"/>
                    <a:pt x="302642" y="297446"/>
                    <a:pt x="305905" y="297125"/>
                  </a:cubicBezTo>
                  <a:cubicBezTo>
                    <a:pt x="309168" y="296751"/>
                    <a:pt x="310933" y="294611"/>
                    <a:pt x="310452" y="291295"/>
                  </a:cubicBezTo>
                  <a:cubicBezTo>
                    <a:pt x="309970" y="287978"/>
                    <a:pt x="304354" y="284127"/>
                    <a:pt x="301358" y="283324"/>
                  </a:cubicBezTo>
                  <a:cubicBezTo>
                    <a:pt x="298363" y="282522"/>
                    <a:pt x="296330" y="284983"/>
                    <a:pt x="293655" y="283645"/>
                  </a:cubicBezTo>
                  <a:cubicBezTo>
                    <a:pt x="290981" y="282308"/>
                    <a:pt x="293067" y="279259"/>
                    <a:pt x="291248" y="277333"/>
                  </a:cubicBezTo>
                  <a:cubicBezTo>
                    <a:pt x="289430" y="275408"/>
                    <a:pt x="289376" y="272359"/>
                    <a:pt x="291837" y="271610"/>
                  </a:cubicBezTo>
                  <a:cubicBezTo>
                    <a:pt x="291837" y="271610"/>
                    <a:pt x="293067" y="271610"/>
                    <a:pt x="293655" y="271610"/>
                  </a:cubicBezTo>
                  <a:cubicBezTo>
                    <a:pt x="293655" y="271610"/>
                    <a:pt x="293655" y="271610"/>
                    <a:pt x="293655" y="271610"/>
                  </a:cubicBezTo>
                  <a:cubicBezTo>
                    <a:pt x="295314" y="272145"/>
                    <a:pt x="297025" y="273910"/>
                    <a:pt x="299860" y="275782"/>
                  </a:cubicBezTo>
                  <a:cubicBezTo>
                    <a:pt x="303765" y="278296"/>
                    <a:pt x="308098" y="281720"/>
                    <a:pt x="312217" y="286160"/>
                  </a:cubicBezTo>
                  <a:cubicBezTo>
                    <a:pt x="316282" y="290599"/>
                    <a:pt x="316389" y="294130"/>
                    <a:pt x="314892" y="297446"/>
                  </a:cubicBezTo>
                  <a:cubicBezTo>
                    <a:pt x="313394" y="300763"/>
                    <a:pt x="308312" y="299693"/>
                    <a:pt x="307777" y="303919"/>
                  </a:cubicBezTo>
                  <a:cubicBezTo>
                    <a:pt x="307242" y="308198"/>
                    <a:pt x="311682" y="312638"/>
                    <a:pt x="321150" y="317292"/>
                  </a:cubicBezTo>
                  <a:cubicBezTo>
                    <a:pt x="321792" y="317613"/>
                    <a:pt x="323985" y="318415"/>
                    <a:pt x="325109" y="318843"/>
                  </a:cubicBezTo>
                  <a:lnTo>
                    <a:pt x="325109" y="318843"/>
                  </a:lnTo>
                  <a:cubicBezTo>
                    <a:pt x="325109" y="318843"/>
                    <a:pt x="325322" y="318950"/>
                    <a:pt x="325429" y="318950"/>
                  </a:cubicBezTo>
                  <a:cubicBezTo>
                    <a:pt x="325483" y="318950"/>
                    <a:pt x="325590" y="319003"/>
                    <a:pt x="325643" y="319003"/>
                  </a:cubicBezTo>
                  <a:lnTo>
                    <a:pt x="325643" y="319003"/>
                  </a:lnTo>
                  <a:cubicBezTo>
                    <a:pt x="333293" y="321304"/>
                    <a:pt x="339926" y="320180"/>
                    <a:pt x="342012" y="321197"/>
                  </a:cubicBezTo>
                  <a:cubicBezTo>
                    <a:pt x="344526" y="322427"/>
                    <a:pt x="344686" y="325101"/>
                    <a:pt x="344258" y="328257"/>
                  </a:cubicBezTo>
                  <a:cubicBezTo>
                    <a:pt x="343831" y="331413"/>
                    <a:pt x="344526" y="334837"/>
                    <a:pt x="347415" y="335158"/>
                  </a:cubicBezTo>
                  <a:cubicBezTo>
                    <a:pt x="350303" y="335479"/>
                    <a:pt x="351212" y="338314"/>
                    <a:pt x="352122" y="340935"/>
                  </a:cubicBezTo>
                  <a:cubicBezTo>
                    <a:pt x="352978" y="343556"/>
                    <a:pt x="356455" y="344305"/>
                    <a:pt x="360306" y="344198"/>
                  </a:cubicBezTo>
                  <a:cubicBezTo>
                    <a:pt x="364211" y="344037"/>
                    <a:pt x="367795" y="344679"/>
                    <a:pt x="369186" y="346819"/>
                  </a:cubicBezTo>
                  <a:cubicBezTo>
                    <a:pt x="370523" y="348959"/>
                    <a:pt x="370416" y="355217"/>
                    <a:pt x="370041" y="359924"/>
                  </a:cubicBezTo>
                  <a:cubicBezTo>
                    <a:pt x="369721" y="364632"/>
                    <a:pt x="371165" y="369392"/>
                    <a:pt x="374160" y="371211"/>
                  </a:cubicBezTo>
                  <a:cubicBezTo>
                    <a:pt x="377156" y="373083"/>
                    <a:pt x="379509" y="375544"/>
                    <a:pt x="379563" y="379502"/>
                  </a:cubicBezTo>
                  <a:cubicBezTo>
                    <a:pt x="379670" y="383461"/>
                    <a:pt x="376407" y="385440"/>
                    <a:pt x="374588" y="388275"/>
                  </a:cubicBezTo>
                  <a:cubicBezTo>
                    <a:pt x="372770" y="391110"/>
                    <a:pt x="373091" y="396406"/>
                    <a:pt x="376353" y="396192"/>
                  </a:cubicBezTo>
                  <a:cubicBezTo>
                    <a:pt x="379616" y="396031"/>
                    <a:pt x="382024" y="390950"/>
                    <a:pt x="382398" y="388435"/>
                  </a:cubicBezTo>
                  <a:cubicBezTo>
                    <a:pt x="382772" y="385921"/>
                    <a:pt x="382024" y="382123"/>
                    <a:pt x="381703" y="377363"/>
                  </a:cubicBezTo>
                  <a:cubicBezTo>
                    <a:pt x="381382" y="372602"/>
                    <a:pt x="382986" y="370997"/>
                    <a:pt x="382665" y="363615"/>
                  </a:cubicBezTo>
                  <a:cubicBezTo>
                    <a:pt x="382345" y="356234"/>
                    <a:pt x="380472" y="354950"/>
                    <a:pt x="379082" y="352168"/>
                  </a:cubicBezTo>
                  <a:cubicBezTo>
                    <a:pt x="377691" y="349387"/>
                    <a:pt x="380312" y="342593"/>
                    <a:pt x="377156" y="339223"/>
                  </a:cubicBezTo>
                  <a:cubicBezTo>
                    <a:pt x="374000" y="335853"/>
                    <a:pt x="371486" y="333767"/>
                    <a:pt x="370576" y="327081"/>
                  </a:cubicBezTo>
                  <a:cubicBezTo>
                    <a:pt x="369667" y="320394"/>
                    <a:pt x="371432" y="319859"/>
                    <a:pt x="371111" y="317666"/>
                  </a:cubicBezTo>
                  <a:cubicBezTo>
                    <a:pt x="370790" y="315473"/>
                    <a:pt x="367795" y="315206"/>
                    <a:pt x="362927" y="314671"/>
                  </a:cubicBezTo>
                  <a:cubicBezTo>
                    <a:pt x="358113" y="314136"/>
                    <a:pt x="356348" y="309214"/>
                    <a:pt x="357899" y="304507"/>
                  </a:cubicBezTo>
                  <a:cubicBezTo>
                    <a:pt x="359450" y="299800"/>
                    <a:pt x="365120" y="301191"/>
                    <a:pt x="368597" y="300709"/>
                  </a:cubicBezTo>
                  <a:cubicBezTo>
                    <a:pt x="372074" y="300228"/>
                    <a:pt x="373304" y="296590"/>
                    <a:pt x="374321" y="293862"/>
                  </a:cubicBezTo>
                  <a:cubicBezTo>
                    <a:pt x="375284" y="291134"/>
                    <a:pt x="374481" y="288032"/>
                    <a:pt x="373251" y="285250"/>
                  </a:cubicBezTo>
                  <a:cubicBezTo>
                    <a:pt x="372021" y="282469"/>
                    <a:pt x="372877" y="276210"/>
                    <a:pt x="373465" y="274659"/>
                  </a:cubicBezTo>
                  <a:cubicBezTo>
                    <a:pt x="374053" y="273108"/>
                    <a:pt x="376728" y="274231"/>
                    <a:pt x="377370" y="272840"/>
                  </a:cubicBezTo>
                  <a:cubicBezTo>
                    <a:pt x="378012" y="271449"/>
                    <a:pt x="374856" y="269203"/>
                    <a:pt x="375765" y="267277"/>
                  </a:cubicBezTo>
                  <a:cubicBezTo>
                    <a:pt x="376674" y="265351"/>
                    <a:pt x="378814" y="266047"/>
                    <a:pt x="379403" y="264281"/>
                  </a:cubicBezTo>
                  <a:cubicBezTo>
                    <a:pt x="379991" y="262516"/>
                    <a:pt x="377637" y="261393"/>
                    <a:pt x="378386" y="258932"/>
                  </a:cubicBezTo>
                  <a:cubicBezTo>
                    <a:pt x="379135" y="256472"/>
                    <a:pt x="382398" y="251604"/>
                    <a:pt x="384324" y="251604"/>
                  </a:cubicBezTo>
                  <a:cubicBezTo>
                    <a:pt x="386249" y="251604"/>
                    <a:pt x="387908" y="250855"/>
                    <a:pt x="388336" y="249411"/>
                  </a:cubicBezTo>
                  <a:cubicBezTo>
                    <a:pt x="388764" y="247966"/>
                    <a:pt x="388229" y="245666"/>
                    <a:pt x="390261" y="244329"/>
                  </a:cubicBezTo>
                  <a:cubicBezTo>
                    <a:pt x="392561" y="242778"/>
                    <a:pt x="390796" y="240050"/>
                    <a:pt x="388710" y="241868"/>
                  </a:cubicBezTo>
                  <a:cubicBezTo>
                    <a:pt x="386303" y="243955"/>
                    <a:pt x="384645" y="244971"/>
                    <a:pt x="380579" y="244596"/>
                  </a:cubicBezTo>
                  <a:cubicBezTo>
                    <a:pt x="376567" y="244222"/>
                    <a:pt x="375551" y="241120"/>
                    <a:pt x="376942" y="236787"/>
                  </a:cubicBezTo>
                  <a:cubicBezTo>
                    <a:pt x="378333" y="232454"/>
                    <a:pt x="376835" y="227105"/>
                    <a:pt x="376728" y="224323"/>
                  </a:cubicBezTo>
                  <a:cubicBezTo>
                    <a:pt x="376621" y="221542"/>
                    <a:pt x="377637" y="219509"/>
                    <a:pt x="379509" y="220632"/>
                  </a:cubicBezTo>
                  <a:cubicBezTo>
                    <a:pt x="381382" y="221756"/>
                    <a:pt x="384752" y="230047"/>
                    <a:pt x="387908" y="232240"/>
                  </a:cubicBezTo>
                  <a:cubicBezTo>
                    <a:pt x="391064" y="234433"/>
                    <a:pt x="392936" y="231010"/>
                    <a:pt x="395824" y="233096"/>
                  </a:cubicBezTo>
                  <a:cubicBezTo>
                    <a:pt x="398713" y="235182"/>
                    <a:pt x="399462" y="239675"/>
                    <a:pt x="406148" y="237750"/>
                  </a:cubicBezTo>
                  <a:cubicBezTo>
                    <a:pt x="412888" y="235824"/>
                    <a:pt x="416205" y="229993"/>
                    <a:pt x="419575" y="224858"/>
                  </a:cubicBezTo>
                  <a:cubicBezTo>
                    <a:pt x="422891" y="219723"/>
                    <a:pt x="427812" y="221060"/>
                    <a:pt x="428936" y="224965"/>
                  </a:cubicBezTo>
                  <a:cubicBezTo>
                    <a:pt x="430059" y="228870"/>
                    <a:pt x="423908" y="233577"/>
                    <a:pt x="419200" y="237054"/>
                  </a:cubicBezTo>
                  <a:cubicBezTo>
                    <a:pt x="414493" y="240531"/>
                    <a:pt x="408930" y="240531"/>
                    <a:pt x="400425" y="243473"/>
                  </a:cubicBezTo>
                  <a:cubicBezTo>
                    <a:pt x="391920" y="246415"/>
                    <a:pt x="392080" y="252674"/>
                    <a:pt x="387480" y="263105"/>
                  </a:cubicBezTo>
                  <a:cubicBezTo>
                    <a:pt x="382879" y="273535"/>
                    <a:pt x="380098" y="290385"/>
                    <a:pt x="379670" y="295788"/>
                  </a:cubicBezTo>
                  <a:cubicBezTo>
                    <a:pt x="379242" y="301191"/>
                    <a:pt x="378707" y="306754"/>
                    <a:pt x="388977" y="314403"/>
                  </a:cubicBezTo>
                  <a:cubicBezTo>
                    <a:pt x="399248" y="322052"/>
                    <a:pt x="393685" y="328471"/>
                    <a:pt x="401227" y="332055"/>
                  </a:cubicBezTo>
                  <a:cubicBezTo>
                    <a:pt x="408769" y="335639"/>
                    <a:pt x="416044" y="332537"/>
                    <a:pt x="415670" y="329862"/>
                  </a:cubicBezTo>
                  <a:cubicBezTo>
                    <a:pt x="415349" y="327241"/>
                    <a:pt x="410963" y="325957"/>
                    <a:pt x="410856" y="321250"/>
                  </a:cubicBezTo>
                  <a:cubicBezTo>
                    <a:pt x="410749" y="316543"/>
                    <a:pt x="412621" y="312477"/>
                    <a:pt x="415188" y="312905"/>
                  </a:cubicBezTo>
                  <a:cubicBezTo>
                    <a:pt x="417756" y="313333"/>
                    <a:pt x="416793" y="318308"/>
                    <a:pt x="418505" y="321624"/>
                  </a:cubicBezTo>
                  <a:cubicBezTo>
                    <a:pt x="420217" y="324941"/>
                    <a:pt x="421340" y="325957"/>
                    <a:pt x="430327" y="324834"/>
                  </a:cubicBezTo>
                  <a:cubicBezTo>
                    <a:pt x="439313" y="323711"/>
                    <a:pt x="441506" y="325636"/>
                    <a:pt x="442469" y="327348"/>
                  </a:cubicBezTo>
                  <a:cubicBezTo>
                    <a:pt x="443432" y="329060"/>
                    <a:pt x="445732" y="333767"/>
                    <a:pt x="449477" y="329969"/>
                  </a:cubicBezTo>
                  <a:cubicBezTo>
                    <a:pt x="453221" y="326225"/>
                    <a:pt x="457982" y="325101"/>
                    <a:pt x="460763" y="327027"/>
                  </a:cubicBezTo>
                  <a:cubicBezTo>
                    <a:pt x="463545" y="328953"/>
                    <a:pt x="462154" y="333821"/>
                    <a:pt x="461619" y="341363"/>
                  </a:cubicBezTo>
                  <a:cubicBezTo>
                    <a:pt x="461084" y="348852"/>
                    <a:pt x="465791" y="350670"/>
                    <a:pt x="469108" y="348745"/>
                  </a:cubicBezTo>
                  <a:cubicBezTo>
                    <a:pt x="472424" y="346819"/>
                    <a:pt x="489435" y="349975"/>
                    <a:pt x="498742" y="349173"/>
                  </a:cubicBezTo>
                  <a:cubicBezTo>
                    <a:pt x="508050" y="348317"/>
                    <a:pt x="510350" y="349922"/>
                    <a:pt x="512008" y="345535"/>
                  </a:cubicBezTo>
                  <a:cubicBezTo>
                    <a:pt x="513666" y="341149"/>
                    <a:pt x="514576" y="330237"/>
                    <a:pt x="517411" y="327455"/>
                  </a:cubicBezTo>
                  <a:cubicBezTo>
                    <a:pt x="520246" y="324673"/>
                    <a:pt x="526023" y="324246"/>
                    <a:pt x="528537" y="326599"/>
                  </a:cubicBezTo>
                  <a:cubicBezTo>
                    <a:pt x="531051" y="328953"/>
                    <a:pt x="528109" y="343984"/>
                    <a:pt x="526932" y="349226"/>
                  </a:cubicBezTo>
                  <a:cubicBezTo>
                    <a:pt x="525756" y="354468"/>
                    <a:pt x="523027" y="360994"/>
                    <a:pt x="526611" y="362171"/>
                  </a:cubicBezTo>
                  <a:cubicBezTo>
                    <a:pt x="530142" y="363348"/>
                    <a:pt x="540894" y="362599"/>
                    <a:pt x="550201" y="362064"/>
                  </a:cubicBezTo>
                  <a:cubicBezTo>
                    <a:pt x="559509" y="361529"/>
                    <a:pt x="577001" y="362225"/>
                    <a:pt x="583206" y="363080"/>
                  </a:cubicBezTo>
                  <a:cubicBezTo>
                    <a:pt x="589411" y="363936"/>
                    <a:pt x="597327" y="364471"/>
                    <a:pt x="597648" y="360406"/>
                  </a:cubicBezTo>
                  <a:cubicBezTo>
                    <a:pt x="598023" y="356340"/>
                    <a:pt x="599414" y="354950"/>
                    <a:pt x="602730" y="349654"/>
                  </a:cubicBezTo>
                  <a:cubicBezTo>
                    <a:pt x="606046" y="344358"/>
                    <a:pt x="603104" y="338153"/>
                    <a:pt x="606528" y="334088"/>
                  </a:cubicBezTo>
                  <a:cubicBezTo>
                    <a:pt x="609951" y="330023"/>
                    <a:pt x="618564" y="335104"/>
                    <a:pt x="623217" y="338260"/>
                  </a:cubicBezTo>
                  <a:cubicBezTo>
                    <a:pt x="627871" y="341416"/>
                    <a:pt x="632471" y="344358"/>
                    <a:pt x="641030" y="345482"/>
                  </a:cubicBezTo>
                  <a:cubicBezTo>
                    <a:pt x="649535" y="346605"/>
                    <a:pt x="653387" y="343075"/>
                    <a:pt x="657559" y="340026"/>
                  </a:cubicBezTo>
                  <a:cubicBezTo>
                    <a:pt x="661731" y="336977"/>
                    <a:pt x="664245" y="341309"/>
                    <a:pt x="665262" y="344091"/>
                  </a:cubicBezTo>
                  <a:cubicBezTo>
                    <a:pt x="666278" y="346873"/>
                    <a:pt x="669541" y="354736"/>
                    <a:pt x="674837" y="353826"/>
                  </a:cubicBezTo>
                  <a:cubicBezTo>
                    <a:pt x="680132" y="352917"/>
                    <a:pt x="678742" y="349387"/>
                    <a:pt x="681951" y="346766"/>
                  </a:cubicBezTo>
                  <a:cubicBezTo>
                    <a:pt x="685214" y="344144"/>
                    <a:pt x="690831" y="345214"/>
                    <a:pt x="697250" y="347033"/>
                  </a:cubicBezTo>
                  <a:cubicBezTo>
                    <a:pt x="703669" y="348905"/>
                    <a:pt x="710676" y="343182"/>
                    <a:pt x="712281" y="340667"/>
                  </a:cubicBezTo>
                  <a:cubicBezTo>
                    <a:pt x="713886" y="338153"/>
                    <a:pt x="715597" y="337244"/>
                    <a:pt x="721107" y="334623"/>
                  </a:cubicBezTo>
                  <a:cubicBezTo>
                    <a:pt x="721802" y="334302"/>
                    <a:pt x="722444" y="333928"/>
                    <a:pt x="723033" y="333553"/>
                  </a:cubicBezTo>
                  <a:cubicBezTo>
                    <a:pt x="720572" y="325262"/>
                    <a:pt x="715544" y="309642"/>
                    <a:pt x="710623" y="301458"/>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399" name="Frihandsfigur: Form 398">
              <a:extLst>
                <a:ext uri="{FF2B5EF4-FFF2-40B4-BE49-F238E27FC236}">
                  <a16:creationId xmlns:a16="http://schemas.microsoft.com/office/drawing/2014/main" id="{D05A9284-02CD-6553-B515-3F8D77997C73}"/>
                </a:ext>
              </a:extLst>
            </p:cNvPr>
            <p:cNvSpPr/>
            <p:nvPr/>
          </p:nvSpPr>
          <p:spPr>
            <a:xfrm>
              <a:off x="4679361" y="4632231"/>
              <a:ext cx="144034" cy="314520"/>
            </a:xfrm>
            <a:custGeom>
              <a:avLst/>
              <a:gdLst>
                <a:gd name="connsiteX0" fmla="*/ 141200 w 144034"/>
                <a:gd name="connsiteY0" fmla="*/ 70876 h 314520"/>
                <a:gd name="connsiteX1" fmla="*/ 135744 w 144034"/>
                <a:gd name="connsiteY1" fmla="*/ 63388 h 314520"/>
                <a:gd name="connsiteX2" fmla="*/ 133658 w 144034"/>
                <a:gd name="connsiteY2" fmla="*/ 59536 h 314520"/>
                <a:gd name="connsiteX3" fmla="*/ 131839 w 144034"/>
                <a:gd name="connsiteY3" fmla="*/ 57022 h 314520"/>
                <a:gd name="connsiteX4" fmla="*/ 129806 w 144034"/>
                <a:gd name="connsiteY4" fmla="*/ 54615 h 314520"/>
                <a:gd name="connsiteX5" fmla="*/ 127773 w 144034"/>
                <a:gd name="connsiteY5" fmla="*/ 54775 h 314520"/>
                <a:gd name="connsiteX6" fmla="*/ 124350 w 144034"/>
                <a:gd name="connsiteY6" fmla="*/ 58627 h 314520"/>
                <a:gd name="connsiteX7" fmla="*/ 121301 w 144034"/>
                <a:gd name="connsiteY7" fmla="*/ 62318 h 314520"/>
                <a:gd name="connsiteX8" fmla="*/ 119482 w 144034"/>
                <a:gd name="connsiteY8" fmla="*/ 64511 h 314520"/>
                <a:gd name="connsiteX9" fmla="*/ 115203 w 144034"/>
                <a:gd name="connsiteY9" fmla="*/ 67346 h 314520"/>
                <a:gd name="connsiteX10" fmla="*/ 111352 w 144034"/>
                <a:gd name="connsiteY10" fmla="*/ 62692 h 314520"/>
                <a:gd name="connsiteX11" fmla="*/ 108196 w 144034"/>
                <a:gd name="connsiteY11" fmla="*/ 59697 h 314520"/>
                <a:gd name="connsiteX12" fmla="*/ 104505 w 144034"/>
                <a:gd name="connsiteY12" fmla="*/ 60553 h 314520"/>
                <a:gd name="connsiteX13" fmla="*/ 96962 w 144034"/>
                <a:gd name="connsiteY13" fmla="*/ 61194 h 314520"/>
                <a:gd name="connsiteX14" fmla="*/ 92255 w 144034"/>
                <a:gd name="connsiteY14" fmla="*/ 53866 h 314520"/>
                <a:gd name="connsiteX15" fmla="*/ 92362 w 144034"/>
                <a:gd name="connsiteY15" fmla="*/ 52636 h 314520"/>
                <a:gd name="connsiteX16" fmla="*/ 96427 w 144034"/>
                <a:gd name="connsiteY16" fmla="*/ 46003 h 314520"/>
                <a:gd name="connsiteX17" fmla="*/ 100386 w 144034"/>
                <a:gd name="connsiteY17" fmla="*/ 45147 h 314520"/>
                <a:gd name="connsiteX18" fmla="*/ 104077 w 144034"/>
                <a:gd name="connsiteY18" fmla="*/ 42900 h 314520"/>
                <a:gd name="connsiteX19" fmla="*/ 103863 w 144034"/>
                <a:gd name="connsiteY19" fmla="*/ 39905 h 314520"/>
                <a:gd name="connsiteX20" fmla="*/ 100600 w 144034"/>
                <a:gd name="connsiteY20" fmla="*/ 37819 h 314520"/>
                <a:gd name="connsiteX21" fmla="*/ 90543 w 144034"/>
                <a:gd name="connsiteY21" fmla="*/ 39798 h 314520"/>
                <a:gd name="connsiteX22" fmla="*/ 90115 w 144034"/>
                <a:gd name="connsiteY22" fmla="*/ 40600 h 314520"/>
                <a:gd name="connsiteX23" fmla="*/ 81610 w 144034"/>
                <a:gd name="connsiteY23" fmla="*/ 48036 h 314520"/>
                <a:gd name="connsiteX24" fmla="*/ 75780 w 144034"/>
                <a:gd name="connsiteY24" fmla="*/ 45896 h 314520"/>
                <a:gd name="connsiteX25" fmla="*/ 73105 w 144034"/>
                <a:gd name="connsiteY25" fmla="*/ 36321 h 314520"/>
                <a:gd name="connsiteX26" fmla="*/ 78133 w 144034"/>
                <a:gd name="connsiteY26" fmla="*/ 28190 h 314520"/>
                <a:gd name="connsiteX27" fmla="*/ 80006 w 144034"/>
                <a:gd name="connsiteY27" fmla="*/ 26104 h 314520"/>
                <a:gd name="connsiteX28" fmla="*/ 78294 w 144034"/>
                <a:gd name="connsiteY28" fmla="*/ 23108 h 314520"/>
                <a:gd name="connsiteX29" fmla="*/ 69575 w 144034"/>
                <a:gd name="connsiteY29" fmla="*/ 22466 h 314520"/>
                <a:gd name="connsiteX30" fmla="*/ 56576 w 144034"/>
                <a:gd name="connsiteY30" fmla="*/ 21825 h 314520"/>
                <a:gd name="connsiteX31" fmla="*/ 57058 w 144034"/>
                <a:gd name="connsiteY31" fmla="*/ 14978 h 314520"/>
                <a:gd name="connsiteX32" fmla="*/ 56041 w 144034"/>
                <a:gd name="connsiteY32" fmla="*/ 6686 h 314520"/>
                <a:gd name="connsiteX33" fmla="*/ 52564 w 144034"/>
                <a:gd name="connsiteY33" fmla="*/ 4065 h 314520"/>
                <a:gd name="connsiteX34" fmla="*/ 47590 w 144034"/>
                <a:gd name="connsiteY34" fmla="*/ 0 h 314520"/>
                <a:gd name="connsiteX35" fmla="*/ 43043 w 144034"/>
                <a:gd name="connsiteY35" fmla="*/ 27067 h 314520"/>
                <a:gd name="connsiteX36" fmla="*/ 46894 w 144034"/>
                <a:gd name="connsiteY36" fmla="*/ 54294 h 314520"/>
                <a:gd name="connsiteX37" fmla="*/ 48018 w 144034"/>
                <a:gd name="connsiteY37" fmla="*/ 60232 h 314520"/>
                <a:gd name="connsiteX38" fmla="*/ 48659 w 144034"/>
                <a:gd name="connsiteY38" fmla="*/ 63709 h 314520"/>
                <a:gd name="connsiteX39" fmla="*/ 49676 w 144034"/>
                <a:gd name="connsiteY39" fmla="*/ 69379 h 314520"/>
                <a:gd name="connsiteX40" fmla="*/ 50211 w 144034"/>
                <a:gd name="connsiteY40" fmla="*/ 70288 h 314520"/>
                <a:gd name="connsiteX41" fmla="*/ 49943 w 144034"/>
                <a:gd name="connsiteY41" fmla="*/ 70716 h 314520"/>
                <a:gd name="connsiteX42" fmla="*/ 51174 w 144034"/>
                <a:gd name="connsiteY42" fmla="*/ 101527 h 314520"/>
                <a:gd name="connsiteX43" fmla="*/ 41117 w 144034"/>
                <a:gd name="connsiteY43" fmla="*/ 136029 h 314520"/>
                <a:gd name="connsiteX44" fmla="*/ 40261 w 144034"/>
                <a:gd name="connsiteY44" fmla="*/ 138222 h 314520"/>
                <a:gd name="connsiteX45" fmla="*/ 37747 w 144034"/>
                <a:gd name="connsiteY45" fmla="*/ 144374 h 314520"/>
                <a:gd name="connsiteX46" fmla="*/ 25444 w 144034"/>
                <a:gd name="connsiteY46" fmla="*/ 170424 h 314520"/>
                <a:gd name="connsiteX47" fmla="*/ 15655 w 144034"/>
                <a:gd name="connsiteY47" fmla="*/ 190912 h 314520"/>
                <a:gd name="connsiteX48" fmla="*/ 6882 w 144034"/>
                <a:gd name="connsiteY48" fmla="*/ 211559 h 314520"/>
                <a:gd name="connsiteX49" fmla="*/ 6882 w 144034"/>
                <a:gd name="connsiteY49" fmla="*/ 211559 h 314520"/>
                <a:gd name="connsiteX50" fmla="*/ 6669 w 144034"/>
                <a:gd name="connsiteY50" fmla="*/ 212094 h 314520"/>
                <a:gd name="connsiteX51" fmla="*/ 6562 w 144034"/>
                <a:gd name="connsiteY51" fmla="*/ 212308 h 314520"/>
                <a:gd name="connsiteX52" fmla="*/ 6562 w 144034"/>
                <a:gd name="connsiteY52" fmla="*/ 212308 h 314520"/>
                <a:gd name="connsiteX53" fmla="*/ 143 w 144034"/>
                <a:gd name="connsiteY53" fmla="*/ 233544 h 314520"/>
                <a:gd name="connsiteX54" fmla="*/ 6936 w 144034"/>
                <a:gd name="connsiteY54" fmla="*/ 253069 h 314520"/>
                <a:gd name="connsiteX55" fmla="*/ 13783 w 144034"/>
                <a:gd name="connsiteY55" fmla="*/ 259595 h 314520"/>
                <a:gd name="connsiteX56" fmla="*/ 30633 w 144034"/>
                <a:gd name="connsiteY56" fmla="*/ 274947 h 314520"/>
                <a:gd name="connsiteX57" fmla="*/ 45824 w 144034"/>
                <a:gd name="connsiteY57" fmla="*/ 289336 h 314520"/>
                <a:gd name="connsiteX58" fmla="*/ 56041 w 144034"/>
                <a:gd name="connsiteY58" fmla="*/ 299286 h 314520"/>
                <a:gd name="connsiteX59" fmla="*/ 70965 w 144034"/>
                <a:gd name="connsiteY59" fmla="*/ 308647 h 314520"/>
                <a:gd name="connsiteX60" fmla="*/ 73640 w 144034"/>
                <a:gd name="connsiteY60" fmla="*/ 311375 h 314520"/>
                <a:gd name="connsiteX61" fmla="*/ 77973 w 144034"/>
                <a:gd name="connsiteY61" fmla="*/ 313996 h 314520"/>
                <a:gd name="connsiteX62" fmla="*/ 94020 w 144034"/>
                <a:gd name="connsiteY62" fmla="*/ 313996 h 314520"/>
                <a:gd name="connsiteX63" fmla="*/ 111619 w 144034"/>
                <a:gd name="connsiteY63" fmla="*/ 313407 h 314520"/>
                <a:gd name="connsiteX64" fmla="*/ 109747 w 144034"/>
                <a:gd name="connsiteY64" fmla="*/ 301639 h 314520"/>
                <a:gd name="connsiteX65" fmla="*/ 108303 w 144034"/>
                <a:gd name="connsiteY65" fmla="*/ 290780 h 314520"/>
                <a:gd name="connsiteX66" fmla="*/ 107661 w 144034"/>
                <a:gd name="connsiteY66" fmla="*/ 278691 h 314520"/>
                <a:gd name="connsiteX67" fmla="*/ 113010 w 144034"/>
                <a:gd name="connsiteY67" fmla="*/ 274305 h 314520"/>
                <a:gd name="connsiteX68" fmla="*/ 116540 w 144034"/>
                <a:gd name="connsiteY68" fmla="*/ 272272 h 314520"/>
                <a:gd name="connsiteX69" fmla="*/ 118252 w 144034"/>
                <a:gd name="connsiteY69" fmla="*/ 270347 h 314520"/>
                <a:gd name="connsiteX70" fmla="*/ 124136 w 144034"/>
                <a:gd name="connsiteY70" fmla="*/ 262269 h 314520"/>
                <a:gd name="connsiteX71" fmla="*/ 125366 w 144034"/>
                <a:gd name="connsiteY71" fmla="*/ 259434 h 314520"/>
                <a:gd name="connsiteX72" fmla="*/ 126864 w 144034"/>
                <a:gd name="connsiteY72" fmla="*/ 256011 h 314520"/>
                <a:gd name="connsiteX73" fmla="*/ 126650 w 144034"/>
                <a:gd name="connsiteY73" fmla="*/ 255743 h 314520"/>
                <a:gd name="connsiteX74" fmla="*/ 127827 w 144034"/>
                <a:gd name="connsiteY74" fmla="*/ 231084 h 314520"/>
                <a:gd name="connsiteX75" fmla="*/ 123066 w 144034"/>
                <a:gd name="connsiteY75" fmla="*/ 211773 h 314520"/>
                <a:gd name="connsiteX76" fmla="*/ 118306 w 144034"/>
                <a:gd name="connsiteY76" fmla="*/ 198882 h 314520"/>
                <a:gd name="connsiteX77" fmla="*/ 118306 w 144034"/>
                <a:gd name="connsiteY77" fmla="*/ 198668 h 314520"/>
                <a:gd name="connsiteX78" fmla="*/ 118038 w 144034"/>
                <a:gd name="connsiteY78" fmla="*/ 196207 h 314520"/>
                <a:gd name="connsiteX79" fmla="*/ 115043 w 144034"/>
                <a:gd name="connsiteY79" fmla="*/ 175560 h 314520"/>
                <a:gd name="connsiteX80" fmla="*/ 114989 w 144034"/>
                <a:gd name="connsiteY80" fmla="*/ 172190 h 314520"/>
                <a:gd name="connsiteX81" fmla="*/ 116433 w 144034"/>
                <a:gd name="connsiteY81" fmla="*/ 163524 h 314520"/>
                <a:gd name="connsiteX82" fmla="*/ 118573 w 144034"/>
                <a:gd name="connsiteY82" fmla="*/ 152451 h 314520"/>
                <a:gd name="connsiteX83" fmla="*/ 119161 w 144034"/>
                <a:gd name="connsiteY83" fmla="*/ 146728 h 314520"/>
                <a:gd name="connsiteX84" fmla="*/ 122050 w 144034"/>
                <a:gd name="connsiteY84" fmla="*/ 130038 h 314520"/>
                <a:gd name="connsiteX85" fmla="*/ 123869 w 144034"/>
                <a:gd name="connsiteY85" fmla="*/ 120356 h 314520"/>
                <a:gd name="connsiteX86" fmla="*/ 134139 w 144034"/>
                <a:gd name="connsiteY86" fmla="*/ 86389 h 314520"/>
                <a:gd name="connsiteX87" fmla="*/ 144035 w 144034"/>
                <a:gd name="connsiteY87" fmla="*/ 73070 h 314520"/>
                <a:gd name="connsiteX88" fmla="*/ 141307 w 144034"/>
                <a:gd name="connsiteY88" fmla="*/ 70823 h 3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4034" h="314520">
                  <a:moveTo>
                    <a:pt x="141200" y="70876"/>
                  </a:moveTo>
                  <a:cubicBezTo>
                    <a:pt x="138258" y="69486"/>
                    <a:pt x="136225" y="67667"/>
                    <a:pt x="135744" y="63388"/>
                  </a:cubicBezTo>
                  <a:cubicBezTo>
                    <a:pt x="135530" y="61462"/>
                    <a:pt x="134620" y="60553"/>
                    <a:pt x="133658" y="59536"/>
                  </a:cubicBezTo>
                  <a:cubicBezTo>
                    <a:pt x="132962" y="58841"/>
                    <a:pt x="132267" y="58092"/>
                    <a:pt x="131839" y="57022"/>
                  </a:cubicBezTo>
                  <a:cubicBezTo>
                    <a:pt x="131357" y="55792"/>
                    <a:pt x="130609" y="54936"/>
                    <a:pt x="129806" y="54615"/>
                  </a:cubicBezTo>
                  <a:cubicBezTo>
                    <a:pt x="129218" y="54348"/>
                    <a:pt x="128522" y="54455"/>
                    <a:pt x="127773" y="54775"/>
                  </a:cubicBezTo>
                  <a:cubicBezTo>
                    <a:pt x="126597" y="55310"/>
                    <a:pt x="125473" y="57022"/>
                    <a:pt x="124350" y="58627"/>
                  </a:cubicBezTo>
                  <a:cubicBezTo>
                    <a:pt x="123387" y="60018"/>
                    <a:pt x="122424" y="61408"/>
                    <a:pt x="121301" y="62318"/>
                  </a:cubicBezTo>
                  <a:cubicBezTo>
                    <a:pt x="120552" y="62906"/>
                    <a:pt x="120017" y="63709"/>
                    <a:pt x="119482" y="64511"/>
                  </a:cubicBezTo>
                  <a:cubicBezTo>
                    <a:pt x="118519" y="65902"/>
                    <a:pt x="117503" y="67506"/>
                    <a:pt x="115203" y="67346"/>
                  </a:cubicBezTo>
                  <a:cubicBezTo>
                    <a:pt x="111726" y="67185"/>
                    <a:pt x="111459" y="64029"/>
                    <a:pt x="111352" y="62692"/>
                  </a:cubicBezTo>
                  <a:cubicBezTo>
                    <a:pt x="111245" y="61194"/>
                    <a:pt x="110228" y="59590"/>
                    <a:pt x="108196" y="59697"/>
                  </a:cubicBezTo>
                  <a:cubicBezTo>
                    <a:pt x="107179" y="59697"/>
                    <a:pt x="105895" y="60125"/>
                    <a:pt x="104505" y="60553"/>
                  </a:cubicBezTo>
                  <a:cubicBezTo>
                    <a:pt x="101937" y="61301"/>
                    <a:pt x="99049" y="62157"/>
                    <a:pt x="96962" y="61194"/>
                  </a:cubicBezTo>
                  <a:cubicBezTo>
                    <a:pt x="93485" y="59643"/>
                    <a:pt x="91934" y="57236"/>
                    <a:pt x="92255" y="53866"/>
                  </a:cubicBezTo>
                  <a:cubicBezTo>
                    <a:pt x="92255" y="53438"/>
                    <a:pt x="92309" y="53064"/>
                    <a:pt x="92362" y="52636"/>
                  </a:cubicBezTo>
                  <a:cubicBezTo>
                    <a:pt x="92576" y="49961"/>
                    <a:pt x="92737" y="47447"/>
                    <a:pt x="96427" y="46003"/>
                  </a:cubicBezTo>
                  <a:cubicBezTo>
                    <a:pt x="97925" y="45414"/>
                    <a:pt x="99209" y="45307"/>
                    <a:pt x="100386" y="45147"/>
                  </a:cubicBezTo>
                  <a:cubicBezTo>
                    <a:pt x="102312" y="44933"/>
                    <a:pt x="103381" y="44826"/>
                    <a:pt x="104077" y="42900"/>
                  </a:cubicBezTo>
                  <a:cubicBezTo>
                    <a:pt x="104451" y="41937"/>
                    <a:pt x="104398" y="40814"/>
                    <a:pt x="103863" y="39905"/>
                  </a:cubicBezTo>
                  <a:cubicBezTo>
                    <a:pt x="103274" y="38835"/>
                    <a:pt x="102098" y="38086"/>
                    <a:pt x="100600" y="37819"/>
                  </a:cubicBezTo>
                  <a:cubicBezTo>
                    <a:pt x="97337" y="37230"/>
                    <a:pt x="92362" y="36267"/>
                    <a:pt x="90543" y="39798"/>
                  </a:cubicBezTo>
                  <a:lnTo>
                    <a:pt x="90115" y="40600"/>
                  </a:lnTo>
                  <a:cubicBezTo>
                    <a:pt x="88243" y="44238"/>
                    <a:pt x="86478" y="47715"/>
                    <a:pt x="81610" y="48036"/>
                  </a:cubicBezTo>
                  <a:cubicBezTo>
                    <a:pt x="79310" y="48196"/>
                    <a:pt x="77277" y="47447"/>
                    <a:pt x="75780" y="45896"/>
                  </a:cubicBezTo>
                  <a:cubicBezTo>
                    <a:pt x="73694" y="43756"/>
                    <a:pt x="72731" y="40279"/>
                    <a:pt x="73105" y="36321"/>
                  </a:cubicBezTo>
                  <a:cubicBezTo>
                    <a:pt x="73694" y="30009"/>
                    <a:pt x="74817" y="29153"/>
                    <a:pt x="78133" y="28190"/>
                  </a:cubicBezTo>
                  <a:cubicBezTo>
                    <a:pt x="79203" y="27869"/>
                    <a:pt x="79899" y="27120"/>
                    <a:pt x="80006" y="26104"/>
                  </a:cubicBezTo>
                  <a:cubicBezTo>
                    <a:pt x="80166" y="24981"/>
                    <a:pt x="79524" y="23857"/>
                    <a:pt x="78294" y="23108"/>
                  </a:cubicBezTo>
                  <a:cubicBezTo>
                    <a:pt x="75619" y="21450"/>
                    <a:pt x="72356" y="21236"/>
                    <a:pt x="69575" y="22466"/>
                  </a:cubicBezTo>
                  <a:cubicBezTo>
                    <a:pt x="66633" y="23750"/>
                    <a:pt x="59090" y="24392"/>
                    <a:pt x="56576" y="21825"/>
                  </a:cubicBezTo>
                  <a:cubicBezTo>
                    <a:pt x="53634" y="18883"/>
                    <a:pt x="56041" y="16154"/>
                    <a:pt x="57058" y="14978"/>
                  </a:cubicBezTo>
                  <a:cubicBezTo>
                    <a:pt x="58020" y="13854"/>
                    <a:pt x="57806" y="8880"/>
                    <a:pt x="56041" y="6686"/>
                  </a:cubicBezTo>
                  <a:cubicBezTo>
                    <a:pt x="55346" y="5831"/>
                    <a:pt x="54009" y="4975"/>
                    <a:pt x="52564" y="4065"/>
                  </a:cubicBezTo>
                  <a:cubicBezTo>
                    <a:pt x="50639" y="2835"/>
                    <a:pt x="48659" y="1551"/>
                    <a:pt x="47590" y="0"/>
                  </a:cubicBezTo>
                  <a:cubicBezTo>
                    <a:pt x="46359" y="3744"/>
                    <a:pt x="42454" y="16368"/>
                    <a:pt x="43043" y="27067"/>
                  </a:cubicBezTo>
                  <a:cubicBezTo>
                    <a:pt x="43578" y="37123"/>
                    <a:pt x="45450" y="46645"/>
                    <a:pt x="46894" y="54294"/>
                  </a:cubicBezTo>
                  <a:cubicBezTo>
                    <a:pt x="47322" y="56434"/>
                    <a:pt x="47697" y="58413"/>
                    <a:pt x="48018" y="60232"/>
                  </a:cubicBezTo>
                  <a:cubicBezTo>
                    <a:pt x="48178" y="61248"/>
                    <a:pt x="48445" y="62425"/>
                    <a:pt x="48659" y="63709"/>
                  </a:cubicBezTo>
                  <a:cubicBezTo>
                    <a:pt x="48980" y="65367"/>
                    <a:pt x="49355" y="67346"/>
                    <a:pt x="49676" y="69379"/>
                  </a:cubicBezTo>
                  <a:cubicBezTo>
                    <a:pt x="50050" y="69539"/>
                    <a:pt x="50318" y="69914"/>
                    <a:pt x="50211" y="70288"/>
                  </a:cubicBezTo>
                  <a:cubicBezTo>
                    <a:pt x="50211" y="70448"/>
                    <a:pt x="50050" y="70609"/>
                    <a:pt x="49943" y="70716"/>
                  </a:cubicBezTo>
                  <a:cubicBezTo>
                    <a:pt x="51548" y="79916"/>
                    <a:pt x="52992" y="91738"/>
                    <a:pt x="51174" y="101527"/>
                  </a:cubicBezTo>
                  <a:cubicBezTo>
                    <a:pt x="49034" y="113081"/>
                    <a:pt x="44968" y="125812"/>
                    <a:pt x="41117" y="136029"/>
                  </a:cubicBezTo>
                  <a:cubicBezTo>
                    <a:pt x="41010" y="136297"/>
                    <a:pt x="40315" y="138222"/>
                    <a:pt x="40261" y="138222"/>
                  </a:cubicBezTo>
                  <a:cubicBezTo>
                    <a:pt x="39405" y="140416"/>
                    <a:pt x="38550" y="142502"/>
                    <a:pt x="37747" y="144374"/>
                  </a:cubicBezTo>
                  <a:cubicBezTo>
                    <a:pt x="34912" y="150953"/>
                    <a:pt x="30098" y="160849"/>
                    <a:pt x="25444" y="170424"/>
                  </a:cubicBezTo>
                  <a:cubicBezTo>
                    <a:pt x="21753" y="178020"/>
                    <a:pt x="18223" y="185242"/>
                    <a:pt x="15655" y="190912"/>
                  </a:cubicBezTo>
                  <a:cubicBezTo>
                    <a:pt x="14104" y="194389"/>
                    <a:pt x="10038" y="203696"/>
                    <a:pt x="6882" y="211559"/>
                  </a:cubicBezTo>
                  <a:lnTo>
                    <a:pt x="6882" y="211559"/>
                  </a:lnTo>
                  <a:cubicBezTo>
                    <a:pt x="6882" y="211559"/>
                    <a:pt x="6722" y="211880"/>
                    <a:pt x="6669" y="212094"/>
                  </a:cubicBezTo>
                  <a:cubicBezTo>
                    <a:pt x="6669" y="212148"/>
                    <a:pt x="6615" y="212255"/>
                    <a:pt x="6562" y="212308"/>
                  </a:cubicBezTo>
                  <a:cubicBezTo>
                    <a:pt x="6562" y="212308"/>
                    <a:pt x="6562" y="212308"/>
                    <a:pt x="6562" y="212308"/>
                  </a:cubicBezTo>
                  <a:cubicBezTo>
                    <a:pt x="3352" y="220492"/>
                    <a:pt x="517" y="228837"/>
                    <a:pt x="143" y="233544"/>
                  </a:cubicBezTo>
                  <a:cubicBezTo>
                    <a:pt x="-606" y="242050"/>
                    <a:pt x="1587" y="248255"/>
                    <a:pt x="6936" y="253069"/>
                  </a:cubicBezTo>
                  <a:cubicBezTo>
                    <a:pt x="8862" y="254781"/>
                    <a:pt x="11162" y="257027"/>
                    <a:pt x="13783" y="259595"/>
                  </a:cubicBezTo>
                  <a:cubicBezTo>
                    <a:pt x="18758" y="264356"/>
                    <a:pt x="24909" y="270347"/>
                    <a:pt x="30633" y="274947"/>
                  </a:cubicBezTo>
                  <a:cubicBezTo>
                    <a:pt x="35607" y="279012"/>
                    <a:pt x="40796" y="284254"/>
                    <a:pt x="45824" y="289336"/>
                  </a:cubicBezTo>
                  <a:cubicBezTo>
                    <a:pt x="49515" y="293081"/>
                    <a:pt x="53046" y="296665"/>
                    <a:pt x="56041" y="299286"/>
                  </a:cubicBezTo>
                  <a:cubicBezTo>
                    <a:pt x="63798" y="306026"/>
                    <a:pt x="68237" y="307844"/>
                    <a:pt x="70965" y="308647"/>
                  </a:cubicBezTo>
                  <a:cubicBezTo>
                    <a:pt x="72838" y="309182"/>
                    <a:pt x="73266" y="310412"/>
                    <a:pt x="73640" y="311375"/>
                  </a:cubicBezTo>
                  <a:cubicBezTo>
                    <a:pt x="74121" y="312605"/>
                    <a:pt x="74496" y="313675"/>
                    <a:pt x="77973" y="313996"/>
                  </a:cubicBezTo>
                  <a:cubicBezTo>
                    <a:pt x="84445" y="314584"/>
                    <a:pt x="89420" y="314798"/>
                    <a:pt x="94020" y="313996"/>
                  </a:cubicBezTo>
                  <a:cubicBezTo>
                    <a:pt x="98246" y="313300"/>
                    <a:pt x="106163" y="312766"/>
                    <a:pt x="111619" y="313407"/>
                  </a:cubicBezTo>
                  <a:cubicBezTo>
                    <a:pt x="109533" y="310626"/>
                    <a:pt x="109158" y="307684"/>
                    <a:pt x="109747" y="301639"/>
                  </a:cubicBezTo>
                  <a:cubicBezTo>
                    <a:pt x="110068" y="298269"/>
                    <a:pt x="109158" y="294471"/>
                    <a:pt x="108303" y="290780"/>
                  </a:cubicBezTo>
                  <a:cubicBezTo>
                    <a:pt x="107233" y="286180"/>
                    <a:pt x="106216" y="281794"/>
                    <a:pt x="107661" y="278691"/>
                  </a:cubicBezTo>
                  <a:cubicBezTo>
                    <a:pt x="109265" y="275428"/>
                    <a:pt x="111245" y="274840"/>
                    <a:pt x="113010" y="274305"/>
                  </a:cubicBezTo>
                  <a:cubicBezTo>
                    <a:pt x="114240" y="273931"/>
                    <a:pt x="115470" y="273610"/>
                    <a:pt x="116540" y="272272"/>
                  </a:cubicBezTo>
                  <a:cubicBezTo>
                    <a:pt x="117129" y="271577"/>
                    <a:pt x="117717" y="270935"/>
                    <a:pt x="118252" y="270347"/>
                  </a:cubicBezTo>
                  <a:cubicBezTo>
                    <a:pt x="120552" y="267779"/>
                    <a:pt x="122585" y="265532"/>
                    <a:pt x="124136" y="262269"/>
                  </a:cubicBezTo>
                  <a:cubicBezTo>
                    <a:pt x="124564" y="261307"/>
                    <a:pt x="124992" y="260344"/>
                    <a:pt x="125366" y="259434"/>
                  </a:cubicBezTo>
                  <a:cubicBezTo>
                    <a:pt x="125848" y="258258"/>
                    <a:pt x="126276" y="257081"/>
                    <a:pt x="126864" y="256011"/>
                  </a:cubicBezTo>
                  <a:cubicBezTo>
                    <a:pt x="126811" y="255904"/>
                    <a:pt x="126704" y="255850"/>
                    <a:pt x="126650" y="255743"/>
                  </a:cubicBezTo>
                  <a:cubicBezTo>
                    <a:pt x="125259" y="251197"/>
                    <a:pt x="127025" y="236433"/>
                    <a:pt x="127827" y="231084"/>
                  </a:cubicBezTo>
                  <a:cubicBezTo>
                    <a:pt x="128683" y="225414"/>
                    <a:pt x="126918" y="216106"/>
                    <a:pt x="123066" y="211773"/>
                  </a:cubicBezTo>
                  <a:cubicBezTo>
                    <a:pt x="118412" y="206585"/>
                    <a:pt x="118252" y="200112"/>
                    <a:pt x="118306" y="198882"/>
                  </a:cubicBezTo>
                  <a:lnTo>
                    <a:pt x="118306" y="198668"/>
                  </a:lnTo>
                  <a:cubicBezTo>
                    <a:pt x="118306" y="197705"/>
                    <a:pt x="118306" y="196956"/>
                    <a:pt x="118038" y="196207"/>
                  </a:cubicBezTo>
                  <a:cubicBezTo>
                    <a:pt x="116594" y="194335"/>
                    <a:pt x="115256" y="185134"/>
                    <a:pt x="115043" y="175560"/>
                  </a:cubicBezTo>
                  <a:cubicBezTo>
                    <a:pt x="115043" y="174329"/>
                    <a:pt x="115043" y="173152"/>
                    <a:pt x="114989" y="172190"/>
                  </a:cubicBezTo>
                  <a:cubicBezTo>
                    <a:pt x="114882" y="168927"/>
                    <a:pt x="115631" y="166412"/>
                    <a:pt x="116433" y="163524"/>
                  </a:cubicBezTo>
                  <a:cubicBezTo>
                    <a:pt x="117289" y="160635"/>
                    <a:pt x="118199" y="157319"/>
                    <a:pt x="118573" y="152451"/>
                  </a:cubicBezTo>
                  <a:cubicBezTo>
                    <a:pt x="118680" y="151274"/>
                    <a:pt x="119001" y="148118"/>
                    <a:pt x="119161" y="146728"/>
                  </a:cubicBezTo>
                  <a:cubicBezTo>
                    <a:pt x="119857" y="141485"/>
                    <a:pt x="120820" y="136243"/>
                    <a:pt x="122050" y="130038"/>
                  </a:cubicBezTo>
                  <a:cubicBezTo>
                    <a:pt x="122638" y="127043"/>
                    <a:pt x="123227" y="123887"/>
                    <a:pt x="123869" y="120356"/>
                  </a:cubicBezTo>
                  <a:cubicBezTo>
                    <a:pt x="126115" y="107946"/>
                    <a:pt x="129967" y="95269"/>
                    <a:pt x="134139" y="86389"/>
                  </a:cubicBezTo>
                  <a:cubicBezTo>
                    <a:pt x="137883" y="78472"/>
                    <a:pt x="143500" y="73498"/>
                    <a:pt x="144035" y="73070"/>
                  </a:cubicBezTo>
                  <a:cubicBezTo>
                    <a:pt x="143393" y="72214"/>
                    <a:pt x="142698" y="71465"/>
                    <a:pt x="141307" y="70823"/>
                  </a:cubicBezTo>
                  <a:close/>
                </a:path>
              </a:pathLst>
            </a:custGeom>
            <a:solidFill>
              <a:schemeClr val="accent5">
                <a:lumMod val="75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0" name="Frihandsfigur: Form 399">
              <a:extLst>
                <a:ext uri="{FF2B5EF4-FFF2-40B4-BE49-F238E27FC236}">
                  <a16:creationId xmlns:a16="http://schemas.microsoft.com/office/drawing/2014/main" id="{3044265C-BF3E-3017-00F4-0B132852D10B}"/>
                </a:ext>
              </a:extLst>
            </p:cNvPr>
            <p:cNvSpPr/>
            <p:nvPr/>
          </p:nvSpPr>
          <p:spPr>
            <a:xfrm>
              <a:off x="4795997" y="4706852"/>
              <a:ext cx="92402" cy="179838"/>
            </a:xfrm>
            <a:custGeom>
              <a:avLst/>
              <a:gdLst>
                <a:gd name="connsiteX0" fmla="*/ 90733 w 92402"/>
                <a:gd name="connsiteY0" fmla="*/ 136778 h 179838"/>
                <a:gd name="connsiteX1" fmla="*/ 88165 w 92402"/>
                <a:gd name="connsiteY1" fmla="*/ 132178 h 179838"/>
                <a:gd name="connsiteX2" fmla="*/ 86614 w 92402"/>
                <a:gd name="connsiteY2" fmla="*/ 128968 h 179838"/>
                <a:gd name="connsiteX3" fmla="*/ 83832 w 92402"/>
                <a:gd name="connsiteY3" fmla="*/ 120196 h 179838"/>
                <a:gd name="connsiteX4" fmla="*/ 83137 w 92402"/>
                <a:gd name="connsiteY4" fmla="*/ 115435 h 179838"/>
                <a:gd name="connsiteX5" fmla="*/ 82762 w 92402"/>
                <a:gd name="connsiteY5" fmla="*/ 110621 h 179838"/>
                <a:gd name="connsiteX6" fmla="*/ 82281 w 92402"/>
                <a:gd name="connsiteY6" fmla="*/ 107572 h 179838"/>
                <a:gd name="connsiteX7" fmla="*/ 80409 w 92402"/>
                <a:gd name="connsiteY7" fmla="*/ 107411 h 179838"/>
                <a:gd name="connsiteX8" fmla="*/ 77253 w 92402"/>
                <a:gd name="connsiteY8" fmla="*/ 107090 h 179838"/>
                <a:gd name="connsiteX9" fmla="*/ 74578 w 92402"/>
                <a:gd name="connsiteY9" fmla="*/ 107037 h 179838"/>
                <a:gd name="connsiteX10" fmla="*/ 70620 w 92402"/>
                <a:gd name="connsiteY10" fmla="*/ 106930 h 179838"/>
                <a:gd name="connsiteX11" fmla="*/ 68480 w 92402"/>
                <a:gd name="connsiteY11" fmla="*/ 106341 h 179838"/>
                <a:gd name="connsiteX12" fmla="*/ 65966 w 92402"/>
                <a:gd name="connsiteY12" fmla="*/ 106609 h 179838"/>
                <a:gd name="connsiteX13" fmla="*/ 61366 w 92402"/>
                <a:gd name="connsiteY13" fmla="*/ 105379 h 179838"/>
                <a:gd name="connsiteX14" fmla="*/ 60991 w 92402"/>
                <a:gd name="connsiteY14" fmla="*/ 101206 h 179838"/>
                <a:gd name="connsiteX15" fmla="*/ 61152 w 92402"/>
                <a:gd name="connsiteY15" fmla="*/ 99387 h 179838"/>
                <a:gd name="connsiteX16" fmla="*/ 60296 w 92402"/>
                <a:gd name="connsiteY16" fmla="*/ 98157 h 179838"/>
                <a:gd name="connsiteX17" fmla="*/ 58905 w 92402"/>
                <a:gd name="connsiteY17" fmla="*/ 95215 h 179838"/>
                <a:gd name="connsiteX18" fmla="*/ 56605 w 92402"/>
                <a:gd name="connsiteY18" fmla="*/ 92434 h 179838"/>
                <a:gd name="connsiteX19" fmla="*/ 55803 w 92402"/>
                <a:gd name="connsiteY19" fmla="*/ 92434 h 179838"/>
                <a:gd name="connsiteX20" fmla="*/ 52112 w 92402"/>
                <a:gd name="connsiteY20" fmla="*/ 89866 h 179838"/>
                <a:gd name="connsiteX21" fmla="*/ 52005 w 92402"/>
                <a:gd name="connsiteY21" fmla="*/ 86175 h 179838"/>
                <a:gd name="connsiteX22" fmla="*/ 52005 w 92402"/>
                <a:gd name="connsiteY22" fmla="*/ 81789 h 179838"/>
                <a:gd name="connsiteX23" fmla="*/ 52165 w 92402"/>
                <a:gd name="connsiteY23" fmla="*/ 77028 h 179838"/>
                <a:gd name="connsiteX24" fmla="*/ 51630 w 92402"/>
                <a:gd name="connsiteY24" fmla="*/ 70876 h 179838"/>
                <a:gd name="connsiteX25" fmla="*/ 40932 w 92402"/>
                <a:gd name="connsiteY25" fmla="*/ 66169 h 179838"/>
                <a:gd name="connsiteX26" fmla="*/ 41306 w 92402"/>
                <a:gd name="connsiteY26" fmla="*/ 65848 h 179838"/>
                <a:gd name="connsiteX27" fmla="*/ 41841 w 92402"/>
                <a:gd name="connsiteY27" fmla="*/ 65634 h 179838"/>
                <a:gd name="connsiteX28" fmla="*/ 42002 w 92402"/>
                <a:gd name="connsiteY28" fmla="*/ 65420 h 179838"/>
                <a:gd name="connsiteX29" fmla="*/ 50507 w 92402"/>
                <a:gd name="connsiteY29" fmla="*/ 58894 h 179838"/>
                <a:gd name="connsiteX30" fmla="*/ 50721 w 92402"/>
                <a:gd name="connsiteY30" fmla="*/ 58787 h 179838"/>
                <a:gd name="connsiteX31" fmla="*/ 57354 w 92402"/>
                <a:gd name="connsiteY31" fmla="*/ 53652 h 179838"/>
                <a:gd name="connsiteX32" fmla="*/ 54251 w 92402"/>
                <a:gd name="connsiteY32" fmla="*/ 48303 h 179838"/>
                <a:gd name="connsiteX33" fmla="*/ 49223 w 92402"/>
                <a:gd name="connsiteY33" fmla="*/ 43596 h 179838"/>
                <a:gd name="connsiteX34" fmla="*/ 44623 w 92402"/>
                <a:gd name="connsiteY34" fmla="*/ 35037 h 179838"/>
                <a:gd name="connsiteX35" fmla="*/ 40023 w 92402"/>
                <a:gd name="connsiteY35" fmla="*/ 33111 h 179838"/>
                <a:gd name="connsiteX36" fmla="*/ 36332 w 92402"/>
                <a:gd name="connsiteY36" fmla="*/ 31346 h 179838"/>
                <a:gd name="connsiteX37" fmla="*/ 37616 w 92402"/>
                <a:gd name="connsiteY37" fmla="*/ 25516 h 179838"/>
                <a:gd name="connsiteX38" fmla="*/ 38043 w 92402"/>
                <a:gd name="connsiteY38" fmla="*/ 24660 h 179838"/>
                <a:gd name="connsiteX39" fmla="*/ 36546 w 92402"/>
                <a:gd name="connsiteY39" fmla="*/ 22413 h 179838"/>
                <a:gd name="connsiteX40" fmla="*/ 32534 w 92402"/>
                <a:gd name="connsiteY40" fmla="*/ 17652 h 179838"/>
                <a:gd name="connsiteX41" fmla="*/ 30341 w 92402"/>
                <a:gd name="connsiteY41" fmla="*/ 14603 h 179838"/>
                <a:gd name="connsiteX42" fmla="*/ 29966 w 92402"/>
                <a:gd name="connsiteY42" fmla="*/ 14068 h 179838"/>
                <a:gd name="connsiteX43" fmla="*/ 28415 w 92402"/>
                <a:gd name="connsiteY43" fmla="*/ 6580 h 179838"/>
                <a:gd name="connsiteX44" fmla="*/ 29592 w 92402"/>
                <a:gd name="connsiteY44" fmla="*/ 1551 h 179838"/>
                <a:gd name="connsiteX45" fmla="*/ 28308 w 92402"/>
                <a:gd name="connsiteY45" fmla="*/ 0 h 179838"/>
                <a:gd name="connsiteX46" fmla="*/ 18947 w 92402"/>
                <a:gd name="connsiteY46" fmla="*/ 12678 h 179838"/>
                <a:gd name="connsiteX47" fmla="*/ 8837 w 92402"/>
                <a:gd name="connsiteY47" fmla="*/ 46217 h 179838"/>
                <a:gd name="connsiteX48" fmla="*/ 7018 w 92402"/>
                <a:gd name="connsiteY48" fmla="*/ 55899 h 179838"/>
                <a:gd name="connsiteX49" fmla="*/ 3595 w 92402"/>
                <a:gd name="connsiteY49" fmla="*/ 78151 h 179838"/>
                <a:gd name="connsiteX50" fmla="*/ 1402 w 92402"/>
                <a:gd name="connsiteY50" fmla="*/ 89545 h 179838"/>
                <a:gd name="connsiteX51" fmla="*/ 11 w 92402"/>
                <a:gd name="connsiteY51" fmla="*/ 97729 h 179838"/>
                <a:gd name="connsiteX52" fmla="*/ 64 w 92402"/>
                <a:gd name="connsiteY52" fmla="*/ 101099 h 179838"/>
                <a:gd name="connsiteX53" fmla="*/ 171 w 92402"/>
                <a:gd name="connsiteY53" fmla="*/ 106074 h 179838"/>
                <a:gd name="connsiteX54" fmla="*/ 171 w 92402"/>
                <a:gd name="connsiteY54" fmla="*/ 106074 h 179838"/>
                <a:gd name="connsiteX55" fmla="*/ 171 w 92402"/>
                <a:gd name="connsiteY55" fmla="*/ 106181 h 179838"/>
                <a:gd name="connsiteX56" fmla="*/ 171 w 92402"/>
                <a:gd name="connsiteY56" fmla="*/ 106930 h 179838"/>
                <a:gd name="connsiteX57" fmla="*/ 171 w 92402"/>
                <a:gd name="connsiteY57" fmla="*/ 106930 h 179838"/>
                <a:gd name="connsiteX58" fmla="*/ 1562 w 92402"/>
                <a:gd name="connsiteY58" fmla="*/ 119072 h 179838"/>
                <a:gd name="connsiteX59" fmla="*/ 3327 w 92402"/>
                <a:gd name="connsiteY59" fmla="*/ 124315 h 179838"/>
                <a:gd name="connsiteX60" fmla="*/ 3327 w 92402"/>
                <a:gd name="connsiteY60" fmla="*/ 124529 h 179838"/>
                <a:gd name="connsiteX61" fmla="*/ 7660 w 92402"/>
                <a:gd name="connsiteY61" fmla="*/ 136297 h 179838"/>
                <a:gd name="connsiteX62" fmla="*/ 12795 w 92402"/>
                <a:gd name="connsiteY62" fmla="*/ 156944 h 179838"/>
                <a:gd name="connsiteX63" fmla="*/ 11351 w 92402"/>
                <a:gd name="connsiteY63" fmla="*/ 179839 h 179838"/>
                <a:gd name="connsiteX64" fmla="*/ 15416 w 92402"/>
                <a:gd name="connsiteY64" fmla="*/ 176736 h 179838"/>
                <a:gd name="connsiteX65" fmla="*/ 29164 w 92402"/>
                <a:gd name="connsiteY65" fmla="*/ 172617 h 179838"/>
                <a:gd name="connsiteX66" fmla="*/ 31250 w 92402"/>
                <a:gd name="connsiteY66" fmla="*/ 172136 h 179838"/>
                <a:gd name="connsiteX67" fmla="*/ 43232 w 92402"/>
                <a:gd name="connsiteY67" fmla="*/ 166519 h 179838"/>
                <a:gd name="connsiteX68" fmla="*/ 51791 w 92402"/>
                <a:gd name="connsiteY68" fmla="*/ 157372 h 179838"/>
                <a:gd name="connsiteX69" fmla="*/ 53021 w 92402"/>
                <a:gd name="connsiteY69" fmla="*/ 156142 h 179838"/>
                <a:gd name="connsiteX70" fmla="*/ 54840 w 92402"/>
                <a:gd name="connsiteY70" fmla="*/ 150793 h 179838"/>
                <a:gd name="connsiteX71" fmla="*/ 54144 w 92402"/>
                <a:gd name="connsiteY71" fmla="*/ 149616 h 179838"/>
                <a:gd name="connsiteX72" fmla="*/ 52861 w 92402"/>
                <a:gd name="connsiteY72" fmla="*/ 145230 h 179838"/>
                <a:gd name="connsiteX73" fmla="*/ 55054 w 92402"/>
                <a:gd name="connsiteY73" fmla="*/ 142930 h 179838"/>
                <a:gd name="connsiteX74" fmla="*/ 59494 w 92402"/>
                <a:gd name="connsiteY74" fmla="*/ 143678 h 179838"/>
                <a:gd name="connsiteX75" fmla="*/ 62917 w 92402"/>
                <a:gd name="connsiteY75" fmla="*/ 146032 h 179838"/>
                <a:gd name="connsiteX76" fmla="*/ 67678 w 92402"/>
                <a:gd name="connsiteY76" fmla="*/ 148867 h 179838"/>
                <a:gd name="connsiteX77" fmla="*/ 71048 w 92402"/>
                <a:gd name="connsiteY77" fmla="*/ 147958 h 179838"/>
                <a:gd name="connsiteX78" fmla="*/ 74632 w 92402"/>
                <a:gd name="connsiteY78" fmla="*/ 146514 h 179838"/>
                <a:gd name="connsiteX79" fmla="*/ 85223 w 92402"/>
                <a:gd name="connsiteY79" fmla="*/ 143197 h 179838"/>
                <a:gd name="connsiteX80" fmla="*/ 85972 w 92402"/>
                <a:gd name="connsiteY80" fmla="*/ 142930 h 179838"/>
                <a:gd name="connsiteX81" fmla="*/ 89128 w 92402"/>
                <a:gd name="connsiteY81" fmla="*/ 142234 h 179838"/>
                <a:gd name="connsiteX82" fmla="*/ 92337 w 92402"/>
                <a:gd name="connsiteY82" fmla="*/ 140843 h 179838"/>
                <a:gd name="connsiteX83" fmla="*/ 90733 w 92402"/>
                <a:gd name="connsiteY83" fmla="*/ 136939 h 1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2402" h="179838">
                  <a:moveTo>
                    <a:pt x="90733" y="136778"/>
                  </a:moveTo>
                  <a:cubicBezTo>
                    <a:pt x="89877" y="135441"/>
                    <a:pt x="88967" y="133943"/>
                    <a:pt x="88165" y="132178"/>
                  </a:cubicBezTo>
                  <a:cubicBezTo>
                    <a:pt x="87630" y="130948"/>
                    <a:pt x="87095" y="129931"/>
                    <a:pt x="86614" y="128968"/>
                  </a:cubicBezTo>
                  <a:cubicBezTo>
                    <a:pt x="85276" y="126401"/>
                    <a:pt x="84153" y="124154"/>
                    <a:pt x="83832" y="120196"/>
                  </a:cubicBezTo>
                  <a:cubicBezTo>
                    <a:pt x="83672" y="117949"/>
                    <a:pt x="83351" y="116612"/>
                    <a:pt x="83137" y="115435"/>
                  </a:cubicBezTo>
                  <a:cubicBezTo>
                    <a:pt x="82816" y="113937"/>
                    <a:pt x="82548" y="112814"/>
                    <a:pt x="82762" y="110621"/>
                  </a:cubicBezTo>
                  <a:cubicBezTo>
                    <a:pt x="82869" y="108962"/>
                    <a:pt x="82762" y="107946"/>
                    <a:pt x="82281" y="107572"/>
                  </a:cubicBezTo>
                  <a:cubicBezTo>
                    <a:pt x="81960" y="107304"/>
                    <a:pt x="81372" y="107251"/>
                    <a:pt x="80409" y="107411"/>
                  </a:cubicBezTo>
                  <a:cubicBezTo>
                    <a:pt x="79072" y="107679"/>
                    <a:pt x="78109" y="107358"/>
                    <a:pt x="77253" y="107090"/>
                  </a:cubicBezTo>
                  <a:cubicBezTo>
                    <a:pt x="76343" y="106769"/>
                    <a:pt x="75702" y="106555"/>
                    <a:pt x="74578" y="107037"/>
                  </a:cubicBezTo>
                  <a:cubicBezTo>
                    <a:pt x="72706" y="107786"/>
                    <a:pt x="71636" y="107358"/>
                    <a:pt x="70620" y="106930"/>
                  </a:cubicBezTo>
                  <a:cubicBezTo>
                    <a:pt x="70031" y="106662"/>
                    <a:pt x="69389" y="106395"/>
                    <a:pt x="68480" y="106341"/>
                  </a:cubicBezTo>
                  <a:cubicBezTo>
                    <a:pt x="67678" y="106234"/>
                    <a:pt x="66822" y="106448"/>
                    <a:pt x="65966" y="106609"/>
                  </a:cubicBezTo>
                  <a:cubicBezTo>
                    <a:pt x="64468" y="106930"/>
                    <a:pt x="62596" y="107358"/>
                    <a:pt x="61366" y="105379"/>
                  </a:cubicBezTo>
                  <a:cubicBezTo>
                    <a:pt x="60349" y="103774"/>
                    <a:pt x="60724" y="102329"/>
                    <a:pt x="60991" y="101206"/>
                  </a:cubicBezTo>
                  <a:cubicBezTo>
                    <a:pt x="61152" y="100511"/>
                    <a:pt x="61312" y="99922"/>
                    <a:pt x="61152" y="99387"/>
                  </a:cubicBezTo>
                  <a:cubicBezTo>
                    <a:pt x="60938" y="98799"/>
                    <a:pt x="60670" y="98532"/>
                    <a:pt x="60296" y="98157"/>
                  </a:cubicBezTo>
                  <a:cubicBezTo>
                    <a:pt x="59707" y="97569"/>
                    <a:pt x="59012" y="96873"/>
                    <a:pt x="58905" y="95215"/>
                  </a:cubicBezTo>
                  <a:cubicBezTo>
                    <a:pt x="58798" y="93557"/>
                    <a:pt x="57942" y="92541"/>
                    <a:pt x="56605" y="92434"/>
                  </a:cubicBezTo>
                  <a:cubicBezTo>
                    <a:pt x="56338" y="92434"/>
                    <a:pt x="56070" y="92434"/>
                    <a:pt x="55803" y="92434"/>
                  </a:cubicBezTo>
                  <a:cubicBezTo>
                    <a:pt x="54519" y="92434"/>
                    <a:pt x="52647" y="92327"/>
                    <a:pt x="52112" y="89866"/>
                  </a:cubicBezTo>
                  <a:cubicBezTo>
                    <a:pt x="51844" y="88582"/>
                    <a:pt x="51898" y="87459"/>
                    <a:pt x="52005" y="86175"/>
                  </a:cubicBezTo>
                  <a:cubicBezTo>
                    <a:pt x="52058" y="84998"/>
                    <a:pt x="52165" y="83607"/>
                    <a:pt x="52005" y="81789"/>
                  </a:cubicBezTo>
                  <a:cubicBezTo>
                    <a:pt x="51898" y="80291"/>
                    <a:pt x="52005" y="78633"/>
                    <a:pt x="52165" y="77028"/>
                  </a:cubicBezTo>
                  <a:cubicBezTo>
                    <a:pt x="52379" y="74460"/>
                    <a:pt x="52647" y="71839"/>
                    <a:pt x="51630" y="70876"/>
                  </a:cubicBezTo>
                  <a:cubicBezTo>
                    <a:pt x="50186" y="69486"/>
                    <a:pt x="43339" y="66918"/>
                    <a:pt x="40932" y="66169"/>
                  </a:cubicBezTo>
                  <a:lnTo>
                    <a:pt x="41306" y="65848"/>
                  </a:lnTo>
                  <a:cubicBezTo>
                    <a:pt x="41306" y="65848"/>
                    <a:pt x="41627" y="65634"/>
                    <a:pt x="41841" y="65634"/>
                  </a:cubicBezTo>
                  <a:cubicBezTo>
                    <a:pt x="41841" y="65581"/>
                    <a:pt x="41895" y="65474"/>
                    <a:pt x="42002" y="65420"/>
                  </a:cubicBezTo>
                  <a:lnTo>
                    <a:pt x="50507" y="58894"/>
                  </a:lnTo>
                  <a:cubicBezTo>
                    <a:pt x="50507" y="58894"/>
                    <a:pt x="50614" y="58787"/>
                    <a:pt x="50721" y="58787"/>
                  </a:cubicBezTo>
                  <a:cubicBezTo>
                    <a:pt x="53128" y="57825"/>
                    <a:pt x="57086" y="55631"/>
                    <a:pt x="57354" y="53652"/>
                  </a:cubicBezTo>
                  <a:cubicBezTo>
                    <a:pt x="57889" y="49587"/>
                    <a:pt x="55856" y="48624"/>
                    <a:pt x="54251" y="48303"/>
                  </a:cubicBezTo>
                  <a:cubicBezTo>
                    <a:pt x="50988" y="47608"/>
                    <a:pt x="49384" y="47073"/>
                    <a:pt x="49223" y="43596"/>
                  </a:cubicBezTo>
                  <a:cubicBezTo>
                    <a:pt x="49063" y="40707"/>
                    <a:pt x="47351" y="37444"/>
                    <a:pt x="44623" y="35037"/>
                  </a:cubicBezTo>
                  <a:cubicBezTo>
                    <a:pt x="43179" y="33753"/>
                    <a:pt x="41520" y="33379"/>
                    <a:pt x="40023" y="33111"/>
                  </a:cubicBezTo>
                  <a:cubicBezTo>
                    <a:pt x="38578" y="32790"/>
                    <a:pt x="37188" y="32523"/>
                    <a:pt x="36332" y="31346"/>
                  </a:cubicBezTo>
                  <a:cubicBezTo>
                    <a:pt x="34941" y="29420"/>
                    <a:pt x="35476" y="27174"/>
                    <a:pt x="37616" y="25516"/>
                  </a:cubicBezTo>
                  <a:cubicBezTo>
                    <a:pt x="37936" y="25302"/>
                    <a:pt x="38043" y="24981"/>
                    <a:pt x="38043" y="24660"/>
                  </a:cubicBezTo>
                  <a:cubicBezTo>
                    <a:pt x="38043" y="23964"/>
                    <a:pt x="37455" y="23108"/>
                    <a:pt x="36546" y="22413"/>
                  </a:cubicBezTo>
                  <a:cubicBezTo>
                    <a:pt x="35048" y="21290"/>
                    <a:pt x="33978" y="19792"/>
                    <a:pt x="32534" y="17652"/>
                  </a:cubicBezTo>
                  <a:cubicBezTo>
                    <a:pt x="31892" y="16743"/>
                    <a:pt x="31196" y="15727"/>
                    <a:pt x="30341" y="14603"/>
                  </a:cubicBezTo>
                  <a:lnTo>
                    <a:pt x="29966" y="14068"/>
                  </a:lnTo>
                  <a:cubicBezTo>
                    <a:pt x="27559" y="10805"/>
                    <a:pt x="26168" y="9040"/>
                    <a:pt x="28415" y="6580"/>
                  </a:cubicBezTo>
                  <a:cubicBezTo>
                    <a:pt x="30501" y="4279"/>
                    <a:pt x="31143" y="3049"/>
                    <a:pt x="29592" y="1551"/>
                  </a:cubicBezTo>
                  <a:cubicBezTo>
                    <a:pt x="29057" y="1016"/>
                    <a:pt x="28629" y="481"/>
                    <a:pt x="28308" y="0"/>
                  </a:cubicBezTo>
                  <a:cubicBezTo>
                    <a:pt x="27559" y="642"/>
                    <a:pt x="22370" y="5403"/>
                    <a:pt x="18947" y="12678"/>
                  </a:cubicBezTo>
                  <a:cubicBezTo>
                    <a:pt x="14828" y="21397"/>
                    <a:pt x="11030" y="33967"/>
                    <a:pt x="8837" y="46217"/>
                  </a:cubicBezTo>
                  <a:cubicBezTo>
                    <a:pt x="8195" y="49694"/>
                    <a:pt x="7607" y="52903"/>
                    <a:pt x="7018" y="55899"/>
                  </a:cubicBezTo>
                  <a:cubicBezTo>
                    <a:pt x="5414" y="64297"/>
                    <a:pt x="4130" y="70930"/>
                    <a:pt x="3595" y="78151"/>
                  </a:cubicBezTo>
                  <a:cubicBezTo>
                    <a:pt x="3220" y="83179"/>
                    <a:pt x="2258" y="86603"/>
                    <a:pt x="1402" y="89545"/>
                  </a:cubicBezTo>
                  <a:cubicBezTo>
                    <a:pt x="599" y="92327"/>
                    <a:pt x="-96" y="94734"/>
                    <a:pt x="11" y="97729"/>
                  </a:cubicBezTo>
                  <a:cubicBezTo>
                    <a:pt x="11" y="98692"/>
                    <a:pt x="64" y="99869"/>
                    <a:pt x="64" y="101099"/>
                  </a:cubicBezTo>
                  <a:cubicBezTo>
                    <a:pt x="64" y="102490"/>
                    <a:pt x="118" y="104202"/>
                    <a:pt x="171" y="106074"/>
                  </a:cubicBezTo>
                  <a:cubicBezTo>
                    <a:pt x="171" y="106074"/>
                    <a:pt x="171" y="106074"/>
                    <a:pt x="171" y="106074"/>
                  </a:cubicBezTo>
                  <a:cubicBezTo>
                    <a:pt x="171" y="106074"/>
                    <a:pt x="171" y="106127"/>
                    <a:pt x="171" y="106181"/>
                  </a:cubicBezTo>
                  <a:cubicBezTo>
                    <a:pt x="171" y="106448"/>
                    <a:pt x="171" y="106662"/>
                    <a:pt x="171" y="106930"/>
                  </a:cubicBezTo>
                  <a:cubicBezTo>
                    <a:pt x="171" y="106930"/>
                    <a:pt x="171" y="106930"/>
                    <a:pt x="171" y="106930"/>
                  </a:cubicBezTo>
                  <a:cubicBezTo>
                    <a:pt x="385" y="111691"/>
                    <a:pt x="813" y="118270"/>
                    <a:pt x="1562" y="119072"/>
                  </a:cubicBezTo>
                  <a:cubicBezTo>
                    <a:pt x="3381" y="121105"/>
                    <a:pt x="3327" y="122656"/>
                    <a:pt x="3327" y="124315"/>
                  </a:cubicBezTo>
                  <a:lnTo>
                    <a:pt x="3327" y="124529"/>
                  </a:lnTo>
                  <a:cubicBezTo>
                    <a:pt x="3327" y="125224"/>
                    <a:pt x="3327" y="131429"/>
                    <a:pt x="7660" y="136297"/>
                  </a:cubicBezTo>
                  <a:cubicBezTo>
                    <a:pt x="12260" y="141432"/>
                    <a:pt x="13598" y="151595"/>
                    <a:pt x="12795" y="156944"/>
                  </a:cubicBezTo>
                  <a:cubicBezTo>
                    <a:pt x="11779" y="163631"/>
                    <a:pt x="10602" y="175132"/>
                    <a:pt x="11351" y="179839"/>
                  </a:cubicBezTo>
                  <a:cubicBezTo>
                    <a:pt x="12314" y="178555"/>
                    <a:pt x="13598" y="177485"/>
                    <a:pt x="15416" y="176736"/>
                  </a:cubicBezTo>
                  <a:cubicBezTo>
                    <a:pt x="20177" y="174811"/>
                    <a:pt x="24136" y="173848"/>
                    <a:pt x="29164" y="172617"/>
                  </a:cubicBezTo>
                  <a:lnTo>
                    <a:pt x="31250" y="172136"/>
                  </a:lnTo>
                  <a:cubicBezTo>
                    <a:pt x="35743" y="171066"/>
                    <a:pt x="40344" y="169996"/>
                    <a:pt x="43232" y="166519"/>
                  </a:cubicBezTo>
                  <a:cubicBezTo>
                    <a:pt x="46174" y="162936"/>
                    <a:pt x="49170" y="159993"/>
                    <a:pt x="51791" y="157372"/>
                  </a:cubicBezTo>
                  <a:lnTo>
                    <a:pt x="53021" y="156142"/>
                  </a:lnTo>
                  <a:cubicBezTo>
                    <a:pt x="55803" y="153361"/>
                    <a:pt x="55696" y="152344"/>
                    <a:pt x="54840" y="150793"/>
                  </a:cubicBezTo>
                  <a:cubicBezTo>
                    <a:pt x="54626" y="150365"/>
                    <a:pt x="54412" y="149991"/>
                    <a:pt x="54144" y="149616"/>
                  </a:cubicBezTo>
                  <a:cubicBezTo>
                    <a:pt x="53182" y="148011"/>
                    <a:pt x="52379" y="146674"/>
                    <a:pt x="52861" y="145230"/>
                  </a:cubicBezTo>
                  <a:cubicBezTo>
                    <a:pt x="53182" y="144160"/>
                    <a:pt x="54037" y="143304"/>
                    <a:pt x="55054" y="142930"/>
                  </a:cubicBezTo>
                  <a:cubicBezTo>
                    <a:pt x="55963" y="142609"/>
                    <a:pt x="57461" y="142448"/>
                    <a:pt x="59494" y="143678"/>
                  </a:cubicBezTo>
                  <a:cubicBezTo>
                    <a:pt x="60670" y="144427"/>
                    <a:pt x="61847" y="145230"/>
                    <a:pt x="62917" y="146032"/>
                  </a:cubicBezTo>
                  <a:cubicBezTo>
                    <a:pt x="64736" y="147369"/>
                    <a:pt x="66447" y="148600"/>
                    <a:pt x="67678" y="148867"/>
                  </a:cubicBezTo>
                  <a:cubicBezTo>
                    <a:pt x="68748" y="149081"/>
                    <a:pt x="69710" y="148600"/>
                    <a:pt x="71048" y="147958"/>
                  </a:cubicBezTo>
                  <a:cubicBezTo>
                    <a:pt x="72064" y="147476"/>
                    <a:pt x="73187" y="146941"/>
                    <a:pt x="74632" y="146514"/>
                  </a:cubicBezTo>
                  <a:cubicBezTo>
                    <a:pt x="77734" y="145658"/>
                    <a:pt x="82067" y="144213"/>
                    <a:pt x="85223" y="143197"/>
                  </a:cubicBezTo>
                  <a:lnTo>
                    <a:pt x="85972" y="142930"/>
                  </a:lnTo>
                  <a:cubicBezTo>
                    <a:pt x="87095" y="142555"/>
                    <a:pt x="88165" y="142395"/>
                    <a:pt x="89128" y="142234"/>
                  </a:cubicBezTo>
                  <a:cubicBezTo>
                    <a:pt x="90947" y="141913"/>
                    <a:pt x="92016" y="141699"/>
                    <a:pt x="92337" y="140843"/>
                  </a:cubicBezTo>
                  <a:cubicBezTo>
                    <a:pt x="92658" y="140041"/>
                    <a:pt x="91749" y="138597"/>
                    <a:pt x="90733" y="136939"/>
                  </a:cubicBezTo>
                  <a:close/>
                </a:path>
              </a:pathLst>
            </a:custGeom>
            <a:solidFill>
              <a:schemeClr val="accent5"/>
            </a:solidFill>
            <a:ln w="5326" cap="flat">
              <a:noFill/>
              <a:prstDash val="solid"/>
              <a:miter/>
            </a:ln>
          </p:spPr>
          <p:txBody>
            <a:bodyPr rtlCol="0" anchor="ctr"/>
            <a:lstStyle/>
            <a:p>
              <a:endParaRPr lang="sv-SE">
                <a:solidFill>
                  <a:schemeClr val="accent2">
                    <a:lumMod val="40000"/>
                    <a:lumOff val="60000"/>
                  </a:schemeClr>
                </a:solidFill>
              </a:endParaRPr>
            </a:p>
          </p:txBody>
        </p:sp>
        <p:sp>
          <p:nvSpPr>
            <p:cNvPr id="401" name="Frihandsfigur: Form 400">
              <a:extLst>
                <a:ext uri="{FF2B5EF4-FFF2-40B4-BE49-F238E27FC236}">
                  <a16:creationId xmlns:a16="http://schemas.microsoft.com/office/drawing/2014/main" id="{C1CE0D2B-293A-16AE-0B66-3077E1FA385C}"/>
                </a:ext>
              </a:extLst>
            </p:cNvPr>
            <p:cNvSpPr/>
            <p:nvPr/>
          </p:nvSpPr>
          <p:spPr>
            <a:xfrm>
              <a:off x="4787673" y="4832771"/>
              <a:ext cx="229843" cy="137590"/>
            </a:xfrm>
            <a:custGeom>
              <a:avLst/>
              <a:gdLst>
                <a:gd name="connsiteX0" fmla="*/ 217808 w 229843"/>
                <a:gd name="connsiteY0" fmla="*/ 11822 h 137590"/>
                <a:gd name="connsiteX1" fmla="*/ 216685 w 229843"/>
                <a:gd name="connsiteY1" fmla="*/ 11929 h 137590"/>
                <a:gd name="connsiteX2" fmla="*/ 214171 w 229843"/>
                <a:gd name="connsiteY2" fmla="*/ 10484 h 137590"/>
                <a:gd name="connsiteX3" fmla="*/ 211068 w 229843"/>
                <a:gd name="connsiteY3" fmla="*/ 9522 h 137590"/>
                <a:gd name="connsiteX4" fmla="*/ 210426 w 229843"/>
                <a:gd name="connsiteY4" fmla="*/ 8719 h 137590"/>
                <a:gd name="connsiteX5" fmla="*/ 210426 w 229843"/>
                <a:gd name="connsiteY5" fmla="*/ 6793 h 137590"/>
                <a:gd name="connsiteX6" fmla="*/ 194860 w 229843"/>
                <a:gd name="connsiteY6" fmla="*/ 6900 h 137590"/>
                <a:gd name="connsiteX7" fmla="*/ 194860 w 229843"/>
                <a:gd name="connsiteY7" fmla="*/ 6900 h 137590"/>
                <a:gd name="connsiteX8" fmla="*/ 194272 w 229843"/>
                <a:gd name="connsiteY8" fmla="*/ 6686 h 137590"/>
                <a:gd name="connsiteX9" fmla="*/ 189457 w 229843"/>
                <a:gd name="connsiteY9" fmla="*/ 2300 h 137590"/>
                <a:gd name="connsiteX10" fmla="*/ 165921 w 229843"/>
                <a:gd name="connsiteY10" fmla="*/ 2300 h 137590"/>
                <a:gd name="connsiteX11" fmla="*/ 156614 w 229843"/>
                <a:gd name="connsiteY11" fmla="*/ 10591 h 137590"/>
                <a:gd name="connsiteX12" fmla="*/ 155651 w 229843"/>
                <a:gd name="connsiteY12" fmla="*/ 10966 h 137590"/>
                <a:gd name="connsiteX13" fmla="*/ 155062 w 229843"/>
                <a:gd name="connsiteY13" fmla="*/ 10110 h 137590"/>
                <a:gd name="connsiteX14" fmla="*/ 155918 w 229843"/>
                <a:gd name="connsiteY14" fmla="*/ 0 h 137590"/>
                <a:gd name="connsiteX15" fmla="*/ 128958 w 229843"/>
                <a:gd name="connsiteY15" fmla="*/ 8987 h 137590"/>
                <a:gd name="connsiteX16" fmla="*/ 102159 w 229843"/>
                <a:gd name="connsiteY16" fmla="*/ 17599 h 137590"/>
                <a:gd name="connsiteX17" fmla="*/ 100982 w 229843"/>
                <a:gd name="connsiteY17" fmla="*/ 16743 h 137590"/>
                <a:gd name="connsiteX18" fmla="*/ 97666 w 229843"/>
                <a:gd name="connsiteY18" fmla="*/ 17759 h 137590"/>
                <a:gd name="connsiteX19" fmla="*/ 94724 w 229843"/>
                <a:gd name="connsiteY19" fmla="*/ 18401 h 137590"/>
                <a:gd name="connsiteX20" fmla="*/ 93975 w 229843"/>
                <a:gd name="connsiteY20" fmla="*/ 18669 h 137590"/>
                <a:gd name="connsiteX21" fmla="*/ 83277 w 229843"/>
                <a:gd name="connsiteY21" fmla="*/ 21985 h 137590"/>
                <a:gd name="connsiteX22" fmla="*/ 79960 w 229843"/>
                <a:gd name="connsiteY22" fmla="*/ 23322 h 137590"/>
                <a:gd name="connsiteX23" fmla="*/ 75574 w 229843"/>
                <a:gd name="connsiteY23" fmla="*/ 24392 h 137590"/>
                <a:gd name="connsiteX24" fmla="*/ 70118 w 229843"/>
                <a:gd name="connsiteY24" fmla="*/ 21290 h 137590"/>
                <a:gd name="connsiteX25" fmla="*/ 66801 w 229843"/>
                <a:gd name="connsiteY25" fmla="*/ 18990 h 137590"/>
                <a:gd name="connsiteX26" fmla="*/ 63806 w 229843"/>
                <a:gd name="connsiteY26" fmla="*/ 18348 h 137590"/>
                <a:gd name="connsiteX27" fmla="*/ 62629 w 229843"/>
                <a:gd name="connsiteY27" fmla="*/ 19631 h 137590"/>
                <a:gd name="connsiteX28" fmla="*/ 63806 w 229843"/>
                <a:gd name="connsiteY28" fmla="*/ 22680 h 137590"/>
                <a:gd name="connsiteX29" fmla="*/ 64501 w 229843"/>
                <a:gd name="connsiteY29" fmla="*/ 23911 h 137590"/>
                <a:gd name="connsiteX30" fmla="*/ 62415 w 229843"/>
                <a:gd name="connsiteY30" fmla="*/ 31239 h 137590"/>
                <a:gd name="connsiteX31" fmla="*/ 61185 w 229843"/>
                <a:gd name="connsiteY31" fmla="*/ 32469 h 137590"/>
                <a:gd name="connsiteX32" fmla="*/ 52733 w 229843"/>
                <a:gd name="connsiteY32" fmla="*/ 41509 h 137590"/>
                <a:gd name="connsiteX33" fmla="*/ 39841 w 229843"/>
                <a:gd name="connsiteY33" fmla="*/ 47661 h 137590"/>
                <a:gd name="connsiteX34" fmla="*/ 37755 w 229843"/>
                <a:gd name="connsiteY34" fmla="*/ 48142 h 137590"/>
                <a:gd name="connsiteX35" fmla="*/ 24222 w 229843"/>
                <a:gd name="connsiteY35" fmla="*/ 52154 h 137590"/>
                <a:gd name="connsiteX36" fmla="*/ 18391 w 229843"/>
                <a:gd name="connsiteY36" fmla="*/ 59590 h 137590"/>
                <a:gd name="connsiteX37" fmla="*/ 17107 w 229843"/>
                <a:gd name="connsiteY37" fmla="*/ 62532 h 137590"/>
                <a:gd name="connsiteX38" fmla="*/ 10956 w 229843"/>
                <a:gd name="connsiteY38" fmla="*/ 70983 h 137590"/>
                <a:gd name="connsiteX39" fmla="*/ 9244 w 229843"/>
                <a:gd name="connsiteY39" fmla="*/ 72909 h 137590"/>
                <a:gd name="connsiteX40" fmla="*/ 4911 w 229843"/>
                <a:gd name="connsiteY40" fmla="*/ 75423 h 137590"/>
                <a:gd name="connsiteX41" fmla="*/ 578 w 229843"/>
                <a:gd name="connsiteY41" fmla="*/ 78954 h 137590"/>
                <a:gd name="connsiteX42" fmla="*/ 1327 w 229843"/>
                <a:gd name="connsiteY42" fmla="*/ 89919 h 137590"/>
                <a:gd name="connsiteX43" fmla="*/ 2825 w 229843"/>
                <a:gd name="connsiteY43" fmla="*/ 101313 h 137590"/>
                <a:gd name="connsiteX44" fmla="*/ 6463 w 229843"/>
                <a:gd name="connsiteY44" fmla="*/ 114151 h 137590"/>
                <a:gd name="connsiteX45" fmla="*/ 12775 w 229843"/>
                <a:gd name="connsiteY45" fmla="*/ 131001 h 137590"/>
                <a:gd name="connsiteX46" fmla="*/ 14005 w 229843"/>
                <a:gd name="connsiteY46" fmla="*/ 135280 h 137590"/>
                <a:gd name="connsiteX47" fmla="*/ 14754 w 229843"/>
                <a:gd name="connsiteY47" fmla="*/ 135120 h 137590"/>
                <a:gd name="connsiteX48" fmla="*/ 30052 w 229843"/>
                <a:gd name="connsiteY48" fmla="*/ 137473 h 137590"/>
                <a:gd name="connsiteX49" fmla="*/ 44549 w 229843"/>
                <a:gd name="connsiteY49" fmla="*/ 133355 h 137590"/>
                <a:gd name="connsiteX50" fmla="*/ 45565 w 229843"/>
                <a:gd name="connsiteY50" fmla="*/ 133676 h 137590"/>
                <a:gd name="connsiteX51" fmla="*/ 46688 w 229843"/>
                <a:gd name="connsiteY51" fmla="*/ 135441 h 137590"/>
                <a:gd name="connsiteX52" fmla="*/ 61505 w 229843"/>
                <a:gd name="connsiteY52" fmla="*/ 129664 h 137590"/>
                <a:gd name="connsiteX53" fmla="*/ 61292 w 229843"/>
                <a:gd name="connsiteY53" fmla="*/ 128112 h 137590"/>
                <a:gd name="connsiteX54" fmla="*/ 67871 w 229843"/>
                <a:gd name="connsiteY54" fmla="*/ 122175 h 137590"/>
                <a:gd name="connsiteX55" fmla="*/ 68566 w 229843"/>
                <a:gd name="connsiteY55" fmla="*/ 122014 h 137590"/>
                <a:gd name="connsiteX56" fmla="*/ 71294 w 229843"/>
                <a:gd name="connsiteY56" fmla="*/ 122603 h 137590"/>
                <a:gd name="connsiteX57" fmla="*/ 72097 w 229843"/>
                <a:gd name="connsiteY57" fmla="*/ 114632 h 137590"/>
                <a:gd name="connsiteX58" fmla="*/ 81297 w 229843"/>
                <a:gd name="connsiteY58" fmla="*/ 103988 h 137590"/>
                <a:gd name="connsiteX59" fmla="*/ 96222 w 229843"/>
                <a:gd name="connsiteY59" fmla="*/ 91631 h 137590"/>
                <a:gd name="connsiteX60" fmla="*/ 99431 w 229843"/>
                <a:gd name="connsiteY60" fmla="*/ 73711 h 137590"/>
                <a:gd name="connsiteX61" fmla="*/ 99645 w 229843"/>
                <a:gd name="connsiteY61" fmla="*/ 73070 h 137590"/>
                <a:gd name="connsiteX62" fmla="*/ 100287 w 229843"/>
                <a:gd name="connsiteY62" fmla="*/ 72802 h 137590"/>
                <a:gd name="connsiteX63" fmla="*/ 107883 w 229843"/>
                <a:gd name="connsiteY63" fmla="*/ 72909 h 137590"/>
                <a:gd name="connsiteX64" fmla="*/ 107883 w 229843"/>
                <a:gd name="connsiteY64" fmla="*/ 72909 h 137590"/>
                <a:gd name="connsiteX65" fmla="*/ 107990 w 229843"/>
                <a:gd name="connsiteY65" fmla="*/ 72909 h 137590"/>
                <a:gd name="connsiteX66" fmla="*/ 108311 w 229843"/>
                <a:gd name="connsiteY66" fmla="*/ 72909 h 137590"/>
                <a:gd name="connsiteX67" fmla="*/ 108311 w 229843"/>
                <a:gd name="connsiteY67" fmla="*/ 72909 h 137590"/>
                <a:gd name="connsiteX68" fmla="*/ 111520 w 229843"/>
                <a:gd name="connsiteY68" fmla="*/ 72802 h 137590"/>
                <a:gd name="connsiteX69" fmla="*/ 129868 w 229843"/>
                <a:gd name="connsiteY69" fmla="*/ 67078 h 137590"/>
                <a:gd name="connsiteX70" fmla="*/ 134468 w 229843"/>
                <a:gd name="connsiteY70" fmla="*/ 65260 h 137590"/>
                <a:gd name="connsiteX71" fmla="*/ 136394 w 229843"/>
                <a:gd name="connsiteY71" fmla="*/ 64511 h 137590"/>
                <a:gd name="connsiteX72" fmla="*/ 170254 w 229843"/>
                <a:gd name="connsiteY72" fmla="*/ 56969 h 137590"/>
                <a:gd name="connsiteX73" fmla="*/ 197000 w 229843"/>
                <a:gd name="connsiteY73" fmla="*/ 45949 h 137590"/>
                <a:gd name="connsiteX74" fmla="*/ 227436 w 229843"/>
                <a:gd name="connsiteY74" fmla="*/ 14122 h 137590"/>
                <a:gd name="connsiteX75" fmla="*/ 229844 w 229843"/>
                <a:gd name="connsiteY75" fmla="*/ 9361 h 137590"/>
                <a:gd name="connsiteX76" fmla="*/ 223264 w 229843"/>
                <a:gd name="connsiteY76" fmla="*/ 6152 h 137590"/>
                <a:gd name="connsiteX77" fmla="*/ 217754 w 229843"/>
                <a:gd name="connsiteY77" fmla="*/ 11875 h 13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9843" h="137590">
                  <a:moveTo>
                    <a:pt x="217808" y="11822"/>
                  </a:moveTo>
                  <a:cubicBezTo>
                    <a:pt x="217540" y="12143"/>
                    <a:pt x="217059" y="12143"/>
                    <a:pt x="216685" y="11929"/>
                  </a:cubicBezTo>
                  <a:cubicBezTo>
                    <a:pt x="216685" y="11929"/>
                    <a:pt x="215508" y="11019"/>
                    <a:pt x="214171" y="10484"/>
                  </a:cubicBezTo>
                  <a:cubicBezTo>
                    <a:pt x="212780" y="9896"/>
                    <a:pt x="211068" y="9522"/>
                    <a:pt x="211068" y="9522"/>
                  </a:cubicBezTo>
                  <a:cubicBezTo>
                    <a:pt x="210694" y="9414"/>
                    <a:pt x="210426" y="9094"/>
                    <a:pt x="210426" y="8719"/>
                  </a:cubicBezTo>
                  <a:lnTo>
                    <a:pt x="210426" y="6793"/>
                  </a:lnTo>
                  <a:lnTo>
                    <a:pt x="194860" y="6900"/>
                  </a:lnTo>
                  <a:lnTo>
                    <a:pt x="194860" y="6900"/>
                  </a:lnTo>
                  <a:cubicBezTo>
                    <a:pt x="194860" y="6900"/>
                    <a:pt x="194432" y="6847"/>
                    <a:pt x="194272" y="6686"/>
                  </a:cubicBezTo>
                  <a:cubicBezTo>
                    <a:pt x="192613" y="5135"/>
                    <a:pt x="189832" y="2568"/>
                    <a:pt x="189457" y="2300"/>
                  </a:cubicBezTo>
                  <a:cubicBezTo>
                    <a:pt x="188281" y="1872"/>
                    <a:pt x="171752" y="-53"/>
                    <a:pt x="165921" y="2300"/>
                  </a:cubicBezTo>
                  <a:cubicBezTo>
                    <a:pt x="160037" y="4654"/>
                    <a:pt x="156614" y="10484"/>
                    <a:pt x="156614" y="10591"/>
                  </a:cubicBezTo>
                  <a:cubicBezTo>
                    <a:pt x="156400" y="10912"/>
                    <a:pt x="156025" y="11073"/>
                    <a:pt x="155651" y="10966"/>
                  </a:cubicBezTo>
                  <a:cubicBezTo>
                    <a:pt x="155276" y="10859"/>
                    <a:pt x="155062" y="10484"/>
                    <a:pt x="155062" y="10110"/>
                  </a:cubicBezTo>
                  <a:lnTo>
                    <a:pt x="155918" y="0"/>
                  </a:lnTo>
                  <a:cubicBezTo>
                    <a:pt x="151746" y="1551"/>
                    <a:pt x="137838" y="6579"/>
                    <a:pt x="128958" y="8987"/>
                  </a:cubicBezTo>
                  <a:cubicBezTo>
                    <a:pt x="120186" y="11394"/>
                    <a:pt x="106011" y="16208"/>
                    <a:pt x="102159" y="17599"/>
                  </a:cubicBezTo>
                  <a:lnTo>
                    <a:pt x="100982" y="16743"/>
                  </a:lnTo>
                  <a:cubicBezTo>
                    <a:pt x="100073" y="17545"/>
                    <a:pt x="99110" y="17492"/>
                    <a:pt x="97666" y="17759"/>
                  </a:cubicBezTo>
                  <a:cubicBezTo>
                    <a:pt x="96703" y="17920"/>
                    <a:pt x="95740" y="18080"/>
                    <a:pt x="94724" y="18401"/>
                  </a:cubicBezTo>
                  <a:lnTo>
                    <a:pt x="93975" y="18669"/>
                  </a:lnTo>
                  <a:cubicBezTo>
                    <a:pt x="90819" y="19685"/>
                    <a:pt x="86433" y="21129"/>
                    <a:pt x="83277" y="21985"/>
                  </a:cubicBezTo>
                  <a:cubicBezTo>
                    <a:pt x="81939" y="22359"/>
                    <a:pt x="80923" y="22841"/>
                    <a:pt x="79960" y="23322"/>
                  </a:cubicBezTo>
                  <a:cubicBezTo>
                    <a:pt x="78462" y="24071"/>
                    <a:pt x="77179" y="24660"/>
                    <a:pt x="75574" y="24392"/>
                  </a:cubicBezTo>
                  <a:cubicBezTo>
                    <a:pt x="73969" y="24071"/>
                    <a:pt x="72204" y="22787"/>
                    <a:pt x="70118" y="21290"/>
                  </a:cubicBezTo>
                  <a:cubicBezTo>
                    <a:pt x="69048" y="20487"/>
                    <a:pt x="67925" y="19685"/>
                    <a:pt x="66801" y="18990"/>
                  </a:cubicBezTo>
                  <a:cubicBezTo>
                    <a:pt x="65624" y="18294"/>
                    <a:pt x="64608" y="18080"/>
                    <a:pt x="63806" y="18348"/>
                  </a:cubicBezTo>
                  <a:cubicBezTo>
                    <a:pt x="63164" y="18615"/>
                    <a:pt x="62736" y="19150"/>
                    <a:pt x="62629" y="19631"/>
                  </a:cubicBezTo>
                  <a:cubicBezTo>
                    <a:pt x="62415" y="20327"/>
                    <a:pt x="63003" y="21397"/>
                    <a:pt x="63806" y="22680"/>
                  </a:cubicBezTo>
                  <a:cubicBezTo>
                    <a:pt x="64020" y="23055"/>
                    <a:pt x="64287" y="23483"/>
                    <a:pt x="64501" y="23911"/>
                  </a:cubicBezTo>
                  <a:cubicBezTo>
                    <a:pt x="65892" y="26425"/>
                    <a:pt x="65357" y="28297"/>
                    <a:pt x="62415" y="31239"/>
                  </a:cubicBezTo>
                  <a:lnTo>
                    <a:pt x="61185" y="32469"/>
                  </a:lnTo>
                  <a:cubicBezTo>
                    <a:pt x="58563" y="35037"/>
                    <a:pt x="55621" y="37979"/>
                    <a:pt x="52733" y="41509"/>
                  </a:cubicBezTo>
                  <a:cubicBezTo>
                    <a:pt x="49523" y="45414"/>
                    <a:pt x="44602" y="46538"/>
                    <a:pt x="39841" y="47661"/>
                  </a:cubicBezTo>
                  <a:lnTo>
                    <a:pt x="37755" y="48142"/>
                  </a:lnTo>
                  <a:cubicBezTo>
                    <a:pt x="32780" y="49373"/>
                    <a:pt x="28876" y="50282"/>
                    <a:pt x="24222" y="52154"/>
                  </a:cubicBezTo>
                  <a:cubicBezTo>
                    <a:pt x="20798" y="53545"/>
                    <a:pt x="19675" y="56327"/>
                    <a:pt x="18391" y="59590"/>
                  </a:cubicBezTo>
                  <a:cubicBezTo>
                    <a:pt x="18017" y="60552"/>
                    <a:pt x="17589" y="61569"/>
                    <a:pt x="17107" y="62532"/>
                  </a:cubicBezTo>
                  <a:cubicBezTo>
                    <a:pt x="15449" y="66009"/>
                    <a:pt x="13256" y="68416"/>
                    <a:pt x="10956" y="70983"/>
                  </a:cubicBezTo>
                  <a:cubicBezTo>
                    <a:pt x="10421" y="71625"/>
                    <a:pt x="9833" y="72214"/>
                    <a:pt x="9244" y="72909"/>
                  </a:cubicBezTo>
                  <a:cubicBezTo>
                    <a:pt x="7800" y="74567"/>
                    <a:pt x="6249" y="74995"/>
                    <a:pt x="4911" y="75423"/>
                  </a:cubicBezTo>
                  <a:cubicBezTo>
                    <a:pt x="3253" y="75905"/>
                    <a:pt x="1809" y="76333"/>
                    <a:pt x="578" y="78954"/>
                  </a:cubicBezTo>
                  <a:cubicBezTo>
                    <a:pt x="-652" y="81521"/>
                    <a:pt x="311" y="85587"/>
                    <a:pt x="1327" y="89919"/>
                  </a:cubicBezTo>
                  <a:cubicBezTo>
                    <a:pt x="2237" y="93717"/>
                    <a:pt x="3146" y="97676"/>
                    <a:pt x="2825" y="101313"/>
                  </a:cubicBezTo>
                  <a:cubicBezTo>
                    <a:pt x="2076" y="109016"/>
                    <a:pt x="2932" y="110995"/>
                    <a:pt x="6463" y="114151"/>
                  </a:cubicBezTo>
                  <a:cubicBezTo>
                    <a:pt x="8442" y="115970"/>
                    <a:pt x="10367" y="122603"/>
                    <a:pt x="12775" y="131001"/>
                  </a:cubicBezTo>
                  <a:cubicBezTo>
                    <a:pt x="13149" y="132392"/>
                    <a:pt x="13577" y="133836"/>
                    <a:pt x="14005" y="135280"/>
                  </a:cubicBezTo>
                  <a:cubicBezTo>
                    <a:pt x="14219" y="135120"/>
                    <a:pt x="14486" y="135013"/>
                    <a:pt x="14754" y="135120"/>
                  </a:cubicBezTo>
                  <a:cubicBezTo>
                    <a:pt x="14861" y="135120"/>
                    <a:pt x="23206" y="138222"/>
                    <a:pt x="30052" y="137473"/>
                  </a:cubicBezTo>
                  <a:cubicBezTo>
                    <a:pt x="37006" y="136778"/>
                    <a:pt x="44442" y="133408"/>
                    <a:pt x="44549" y="133355"/>
                  </a:cubicBezTo>
                  <a:cubicBezTo>
                    <a:pt x="44923" y="133194"/>
                    <a:pt x="45351" y="133355"/>
                    <a:pt x="45565" y="133676"/>
                  </a:cubicBezTo>
                  <a:lnTo>
                    <a:pt x="46688" y="135441"/>
                  </a:lnTo>
                  <a:lnTo>
                    <a:pt x="61505" y="129664"/>
                  </a:lnTo>
                  <a:cubicBezTo>
                    <a:pt x="61399" y="129182"/>
                    <a:pt x="61292" y="128487"/>
                    <a:pt x="61292" y="128112"/>
                  </a:cubicBezTo>
                  <a:cubicBezTo>
                    <a:pt x="61292" y="127684"/>
                    <a:pt x="61292" y="127150"/>
                    <a:pt x="67871" y="122175"/>
                  </a:cubicBezTo>
                  <a:cubicBezTo>
                    <a:pt x="68085" y="122014"/>
                    <a:pt x="68299" y="121961"/>
                    <a:pt x="68566" y="122014"/>
                  </a:cubicBezTo>
                  <a:lnTo>
                    <a:pt x="71294" y="122603"/>
                  </a:lnTo>
                  <a:cubicBezTo>
                    <a:pt x="71294" y="121158"/>
                    <a:pt x="71294" y="118323"/>
                    <a:pt x="72097" y="114632"/>
                  </a:cubicBezTo>
                  <a:cubicBezTo>
                    <a:pt x="73274" y="108909"/>
                    <a:pt x="75948" y="106930"/>
                    <a:pt x="81297" y="103988"/>
                  </a:cubicBezTo>
                  <a:cubicBezTo>
                    <a:pt x="85898" y="101474"/>
                    <a:pt x="91033" y="97248"/>
                    <a:pt x="96222" y="91631"/>
                  </a:cubicBezTo>
                  <a:cubicBezTo>
                    <a:pt x="100447" y="87031"/>
                    <a:pt x="99431" y="73818"/>
                    <a:pt x="99431" y="73711"/>
                  </a:cubicBezTo>
                  <a:cubicBezTo>
                    <a:pt x="99431" y="73498"/>
                    <a:pt x="99485" y="73230"/>
                    <a:pt x="99645" y="73070"/>
                  </a:cubicBezTo>
                  <a:cubicBezTo>
                    <a:pt x="99805" y="72909"/>
                    <a:pt x="100019" y="72802"/>
                    <a:pt x="100287" y="72802"/>
                  </a:cubicBezTo>
                  <a:cubicBezTo>
                    <a:pt x="100287" y="72802"/>
                    <a:pt x="103817" y="72963"/>
                    <a:pt x="107883" y="72909"/>
                  </a:cubicBezTo>
                  <a:lnTo>
                    <a:pt x="107883" y="72909"/>
                  </a:lnTo>
                  <a:cubicBezTo>
                    <a:pt x="107883" y="72909"/>
                    <a:pt x="107936" y="72909"/>
                    <a:pt x="107990" y="72909"/>
                  </a:cubicBezTo>
                  <a:cubicBezTo>
                    <a:pt x="108097" y="72909"/>
                    <a:pt x="108204" y="72909"/>
                    <a:pt x="108311" y="72909"/>
                  </a:cubicBezTo>
                  <a:lnTo>
                    <a:pt x="108311" y="72909"/>
                  </a:lnTo>
                  <a:cubicBezTo>
                    <a:pt x="109220" y="72909"/>
                    <a:pt x="111092" y="72856"/>
                    <a:pt x="111520" y="72802"/>
                  </a:cubicBezTo>
                  <a:cubicBezTo>
                    <a:pt x="116013" y="72588"/>
                    <a:pt x="122111" y="70128"/>
                    <a:pt x="129868" y="67078"/>
                  </a:cubicBezTo>
                  <a:cubicBezTo>
                    <a:pt x="131312" y="66490"/>
                    <a:pt x="132863" y="65902"/>
                    <a:pt x="134468" y="65260"/>
                  </a:cubicBezTo>
                  <a:lnTo>
                    <a:pt x="136394" y="64511"/>
                  </a:lnTo>
                  <a:cubicBezTo>
                    <a:pt x="145915" y="60766"/>
                    <a:pt x="154902" y="57236"/>
                    <a:pt x="170254" y="56969"/>
                  </a:cubicBezTo>
                  <a:cubicBezTo>
                    <a:pt x="186462" y="56701"/>
                    <a:pt x="190955" y="52582"/>
                    <a:pt x="197000" y="45949"/>
                  </a:cubicBezTo>
                  <a:cubicBezTo>
                    <a:pt x="203044" y="39263"/>
                    <a:pt x="225832" y="15780"/>
                    <a:pt x="227436" y="14122"/>
                  </a:cubicBezTo>
                  <a:lnTo>
                    <a:pt x="229844" y="9361"/>
                  </a:lnTo>
                  <a:cubicBezTo>
                    <a:pt x="227436" y="8184"/>
                    <a:pt x="224441" y="6740"/>
                    <a:pt x="223264" y="6152"/>
                  </a:cubicBezTo>
                  <a:cubicBezTo>
                    <a:pt x="222301" y="7114"/>
                    <a:pt x="219520" y="10003"/>
                    <a:pt x="217754" y="11875"/>
                  </a:cubicBezTo>
                  <a:close/>
                </a:path>
              </a:pathLst>
            </a:custGeom>
            <a:solidFill>
              <a:schemeClr val="accent5"/>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2" name="Frihandsfigur: Form 401">
              <a:extLst>
                <a:ext uri="{FF2B5EF4-FFF2-40B4-BE49-F238E27FC236}">
                  <a16:creationId xmlns:a16="http://schemas.microsoft.com/office/drawing/2014/main" id="{FFF91A6D-F920-7826-4FE3-42A508576541}"/>
                </a:ext>
              </a:extLst>
            </p:cNvPr>
            <p:cNvSpPr/>
            <p:nvPr/>
          </p:nvSpPr>
          <p:spPr>
            <a:xfrm>
              <a:off x="4884911" y="4763125"/>
              <a:ext cx="245740" cy="102596"/>
            </a:xfrm>
            <a:custGeom>
              <a:avLst/>
              <a:gdLst>
                <a:gd name="connsiteX0" fmla="*/ 234026 w 245740"/>
                <a:gd name="connsiteY0" fmla="*/ 45414 h 102596"/>
                <a:gd name="connsiteX1" fmla="*/ 227286 w 245740"/>
                <a:gd name="connsiteY1" fmla="*/ 39477 h 102596"/>
                <a:gd name="connsiteX2" fmla="*/ 224932 w 245740"/>
                <a:gd name="connsiteY2" fmla="*/ 36695 h 102596"/>
                <a:gd name="connsiteX3" fmla="*/ 218353 w 245740"/>
                <a:gd name="connsiteY3" fmla="*/ 34984 h 102596"/>
                <a:gd name="connsiteX4" fmla="*/ 206799 w 245740"/>
                <a:gd name="connsiteY4" fmla="*/ 36428 h 102596"/>
                <a:gd name="connsiteX5" fmla="*/ 204498 w 245740"/>
                <a:gd name="connsiteY5" fmla="*/ 36428 h 102596"/>
                <a:gd name="connsiteX6" fmla="*/ 192837 w 245740"/>
                <a:gd name="connsiteY6" fmla="*/ 34502 h 102596"/>
                <a:gd name="connsiteX7" fmla="*/ 174918 w 245740"/>
                <a:gd name="connsiteY7" fmla="*/ 28297 h 102596"/>
                <a:gd name="connsiteX8" fmla="*/ 166145 w 245740"/>
                <a:gd name="connsiteY8" fmla="*/ 25141 h 102596"/>
                <a:gd name="connsiteX9" fmla="*/ 150472 w 245740"/>
                <a:gd name="connsiteY9" fmla="*/ 8666 h 102596"/>
                <a:gd name="connsiteX10" fmla="*/ 150204 w 245740"/>
                <a:gd name="connsiteY10" fmla="*/ 8024 h 102596"/>
                <a:gd name="connsiteX11" fmla="*/ 146941 w 245740"/>
                <a:gd name="connsiteY11" fmla="*/ 6473 h 102596"/>
                <a:gd name="connsiteX12" fmla="*/ 145604 w 245740"/>
                <a:gd name="connsiteY12" fmla="*/ 6526 h 102596"/>
                <a:gd name="connsiteX13" fmla="*/ 131857 w 245740"/>
                <a:gd name="connsiteY13" fmla="*/ 8398 h 102596"/>
                <a:gd name="connsiteX14" fmla="*/ 129717 w 245740"/>
                <a:gd name="connsiteY14" fmla="*/ 8666 h 102596"/>
                <a:gd name="connsiteX15" fmla="*/ 126133 w 245740"/>
                <a:gd name="connsiteY15" fmla="*/ 10003 h 102596"/>
                <a:gd name="connsiteX16" fmla="*/ 118430 w 245740"/>
                <a:gd name="connsiteY16" fmla="*/ 13533 h 102596"/>
                <a:gd name="connsiteX17" fmla="*/ 113456 w 245740"/>
                <a:gd name="connsiteY17" fmla="*/ 11661 h 102596"/>
                <a:gd name="connsiteX18" fmla="*/ 113456 w 245740"/>
                <a:gd name="connsiteY18" fmla="*/ 17064 h 102596"/>
                <a:gd name="connsiteX19" fmla="*/ 113135 w 245740"/>
                <a:gd name="connsiteY19" fmla="*/ 17759 h 102596"/>
                <a:gd name="connsiteX20" fmla="*/ 102169 w 245740"/>
                <a:gd name="connsiteY20" fmla="*/ 25623 h 102596"/>
                <a:gd name="connsiteX21" fmla="*/ 101688 w 245740"/>
                <a:gd name="connsiteY21" fmla="*/ 25783 h 102596"/>
                <a:gd name="connsiteX22" fmla="*/ 101581 w 245740"/>
                <a:gd name="connsiteY22" fmla="*/ 25783 h 102596"/>
                <a:gd name="connsiteX23" fmla="*/ 72000 w 245740"/>
                <a:gd name="connsiteY23" fmla="*/ 22413 h 102596"/>
                <a:gd name="connsiteX24" fmla="*/ 23215 w 245740"/>
                <a:gd name="connsiteY24" fmla="*/ 14443 h 102596"/>
                <a:gd name="connsiteX25" fmla="*/ 7970 w 245740"/>
                <a:gd name="connsiteY25" fmla="*/ 0 h 102596"/>
                <a:gd name="connsiteX26" fmla="*/ 4279 w 245740"/>
                <a:gd name="connsiteY26" fmla="*/ 3423 h 102596"/>
                <a:gd name="connsiteX27" fmla="*/ 16903 w 245740"/>
                <a:gd name="connsiteY27" fmla="*/ 15940 h 102596"/>
                <a:gd name="connsiteX28" fmla="*/ 17117 w 245740"/>
                <a:gd name="connsiteY28" fmla="*/ 16796 h 102596"/>
                <a:gd name="connsiteX29" fmla="*/ 16422 w 245740"/>
                <a:gd name="connsiteY29" fmla="*/ 17331 h 102596"/>
                <a:gd name="connsiteX30" fmla="*/ 8505 w 245740"/>
                <a:gd name="connsiteY30" fmla="*/ 17866 h 102596"/>
                <a:gd name="connsiteX31" fmla="*/ 0 w 245740"/>
                <a:gd name="connsiteY31" fmla="*/ 45735 h 102596"/>
                <a:gd name="connsiteX32" fmla="*/ 3584 w 245740"/>
                <a:gd name="connsiteY32" fmla="*/ 46538 h 102596"/>
                <a:gd name="connsiteX33" fmla="*/ 4226 w 245740"/>
                <a:gd name="connsiteY33" fmla="*/ 47287 h 102596"/>
                <a:gd name="connsiteX34" fmla="*/ 5242 w 245740"/>
                <a:gd name="connsiteY34" fmla="*/ 62104 h 102596"/>
                <a:gd name="connsiteX35" fmla="*/ 9414 w 245740"/>
                <a:gd name="connsiteY35" fmla="*/ 69218 h 102596"/>
                <a:gd name="connsiteX36" fmla="*/ 9682 w 245740"/>
                <a:gd name="connsiteY36" fmla="*/ 69967 h 102596"/>
                <a:gd name="connsiteX37" fmla="*/ 9201 w 245740"/>
                <a:gd name="connsiteY37" fmla="*/ 70555 h 102596"/>
                <a:gd name="connsiteX38" fmla="*/ 7168 w 245740"/>
                <a:gd name="connsiteY38" fmla="*/ 71518 h 102596"/>
                <a:gd name="connsiteX39" fmla="*/ 7542 w 245740"/>
                <a:gd name="connsiteY39" fmla="*/ 76440 h 102596"/>
                <a:gd name="connsiteX40" fmla="*/ 9361 w 245740"/>
                <a:gd name="connsiteY40" fmla="*/ 77456 h 102596"/>
                <a:gd name="connsiteX41" fmla="*/ 9735 w 245740"/>
                <a:gd name="connsiteY41" fmla="*/ 77937 h 102596"/>
                <a:gd name="connsiteX42" fmla="*/ 10270 w 245740"/>
                <a:gd name="connsiteY42" fmla="*/ 79863 h 102596"/>
                <a:gd name="connsiteX43" fmla="*/ 9789 w 245740"/>
                <a:gd name="connsiteY43" fmla="*/ 80826 h 102596"/>
                <a:gd name="connsiteX44" fmla="*/ 5028 w 245740"/>
                <a:gd name="connsiteY44" fmla="*/ 82912 h 102596"/>
                <a:gd name="connsiteX45" fmla="*/ 5028 w 245740"/>
                <a:gd name="connsiteY45" fmla="*/ 85052 h 102596"/>
                <a:gd name="connsiteX46" fmla="*/ 4975 w 245740"/>
                <a:gd name="connsiteY46" fmla="*/ 85159 h 102596"/>
                <a:gd name="connsiteX47" fmla="*/ 5724 w 245740"/>
                <a:gd name="connsiteY47" fmla="*/ 85694 h 102596"/>
                <a:gd name="connsiteX48" fmla="*/ 31400 w 245740"/>
                <a:gd name="connsiteY48" fmla="*/ 77081 h 102596"/>
                <a:gd name="connsiteX49" fmla="*/ 59429 w 245740"/>
                <a:gd name="connsiteY49" fmla="*/ 67667 h 102596"/>
                <a:gd name="connsiteX50" fmla="*/ 60232 w 245740"/>
                <a:gd name="connsiteY50" fmla="*/ 67774 h 102596"/>
                <a:gd name="connsiteX51" fmla="*/ 60552 w 245740"/>
                <a:gd name="connsiteY51" fmla="*/ 68523 h 102596"/>
                <a:gd name="connsiteX52" fmla="*/ 59857 w 245740"/>
                <a:gd name="connsiteY52" fmla="*/ 76867 h 102596"/>
                <a:gd name="connsiteX53" fmla="*/ 68202 w 245740"/>
                <a:gd name="connsiteY53" fmla="*/ 70448 h 102596"/>
                <a:gd name="connsiteX54" fmla="*/ 93343 w 245740"/>
                <a:gd name="connsiteY54" fmla="*/ 70716 h 102596"/>
                <a:gd name="connsiteX55" fmla="*/ 98050 w 245740"/>
                <a:gd name="connsiteY55" fmla="*/ 74995 h 102596"/>
                <a:gd name="connsiteX56" fmla="*/ 114151 w 245740"/>
                <a:gd name="connsiteY56" fmla="*/ 74835 h 102596"/>
                <a:gd name="connsiteX57" fmla="*/ 114151 w 245740"/>
                <a:gd name="connsiteY57" fmla="*/ 74835 h 102596"/>
                <a:gd name="connsiteX58" fmla="*/ 114739 w 245740"/>
                <a:gd name="connsiteY58" fmla="*/ 75049 h 102596"/>
                <a:gd name="connsiteX59" fmla="*/ 115007 w 245740"/>
                <a:gd name="connsiteY59" fmla="*/ 75637 h 102596"/>
                <a:gd name="connsiteX60" fmla="*/ 115007 w 245740"/>
                <a:gd name="connsiteY60" fmla="*/ 77777 h 102596"/>
                <a:gd name="connsiteX61" fmla="*/ 117735 w 245740"/>
                <a:gd name="connsiteY61" fmla="*/ 78633 h 102596"/>
                <a:gd name="connsiteX62" fmla="*/ 120035 w 245740"/>
                <a:gd name="connsiteY62" fmla="*/ 79863 h 102596"/>
                <a:gd name="connsiteX63" fmla="*/ 126294 w 245740"/>
                <a:gd name="connsiteY63" fmla="*/ 74032 h 102596"/>
                <a:gd name="connsiteX64" fmla="*/ 133569 w 245740"/>
                <a:gd name="connsiteY64" fmla="*/ 77509 h 102596"/>
                <a:gd name="connsiteX65" fmla="*/ 137206 w 245740"/>
                <a:gd name="connsiteY65" fmla="*/ 70342 h 102596"/>
                <a:gd name="connsiteX66" fmla="*/ 137955 w 245740"/>
                <a:gd name="connsiteY66" fmla="*/ 69914 h 102596"/>
                <a:gd name="connsiteX67" fmla="*/ 148332 w 245740"/>
                <a:gd name="connsiteY67" fmla="*/ 70395 h 102596"/>
                <a:gd name="connsiteX68" fmla="*/ 162614 w 245740"/>
                <a:gd name="connsiteY68" fmla="*/ 75049 h 102596"/>
                <a:gd name="connsiteX69" fmla="*/ 166733 w 245740"/>
                <a:gd name="connsiteY69" fmla="*/ 83447 h 102596"/>
                <a:gd name="connsiteX70" fmla="*/ 173206 w 245740"/>
                <a:gd name="connsiteY70" fmla="*/ 91203 h 102596"/>
                <a:gd name="connsiteX71" fmla="*/ 177485 w 245740"/>
                <a:gd name="connsiteY71" fmla="*/ 102597 h 102596"/>
                <a:gd name="connsiteX72" fmla="*/ 184814 w 245740"/>
                <a:gd name="connsiteY72" fmla="*/ 96231 h 102596"/>
                <a:gd name="connsiteX73" fmla="*/ 185669 w 245740"/>
                <a:gd name="connsiteY73" fmla="*/ 91578 h 102596"/>
                <a:gd name="connsiteX74" fmla="*/ 189949 w 245740"/>
                <a:gd name="connsiteY74" fmla="*/ 91738 h 102596"/>
                <a:gd name="connsiteX75" fmla="*/ 196903 w 245740"/>
                <a:gd name="connsiteY75" fmla="*/ 86977 h 102596"/>
                <a:gd name="connsiteX76" fmla="*/ 202733 w 245740"/>
                <a:gd name="connsiteY76" fmla="*/ 82645 h 102596"/>
                <a:gd name="connsiteX77" fmla="*/ 210917 w 245740"/>
                <a:gd name="connsiteY77" fmla="*/ 78312 h 102596"/>
                <a:gd name="connsiteX78" fmla="*/ 216962 w 245740"/>
                <a:gd name="connsiteY78" fmla="*/ 75049 h 102596"/>
                <a:gd name="connsiteX79" fmla="*/ 229212 w 245740"/>
                <a:gd name="connsiteY79" fmla="*/ 69004 h 102596"/>
                <a:gd name="connsiteX80" fmla="*/ 235149 w 245740"/>
                <a:gd name="connsiteY80" fmla="*/ 61890 h 102596"/>
                <a:gd name="connsiteX81" fmla="*/ 245740 w 245740"/>
                <a:gd name="connsiteY81" fmla="*/ 56541 h 102596"/>
                <a:gd name="connsiteX82" fmla="*/ 234240 w 245740"/>
                <a:gd name="connsiteY82" fmla="*/ 45521 h 1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45740" h="102596">
                  <a:moveTo>
                    <a:pt x="234026" y="45414"/>
                  </a:moveTo>
                  <a:cubicBezTo>
                    <a:pt x="230014" y="43007"/>
                    <a:pt x="228677" y="41296"/>
                    <a:pt x="227286" y="39477"/>
                  </a:cubicBezTo>
                  <a:cubicBezTo>
                    <a:pt x="226644" y="38621"/>
                    <a:pt x="225949" y="37712"/>
                    <a:pt x="224932" y="36695"/>
                  </a:cubicBezTo>
                  <a:cubicBezTo>
                    <a:pt x="222097" y="33807"/>
                    <a:pt x="220867" y="34181"/>
                    <a:pt x="218353" y="34984"/>
                  </a:cubicBezTo>
                  <a:cubicBezTo>
                    <a:pt x="214822" y="36107"/>
                    <a:pt x="211024" y="36535"/>
                    <a:pt x="206799" y="36428"/>
                  </a:cubicBezTo>
                  <a:cubicBezTo>
                    <a:pt x="205943" y="36428"/>
                    <a:pt x="205194" y="36428"/>
                    <a:pt x="204498" y="36428"/>
                  </a:cubicBezTo>
                  <a:cubicBezTo>
                    <a:pt x="201075" y="36428"/>
                    <a:pt x="198882" y="36428"/>
                    <a:pt x="192837" y="34502"/>
                  </a:cubicBezTo>
                  <a:cubicBezTo>
                    <a:pt x="187702" y="32897"/>
                    <a:pt x="181764" y="30758"/>
                    <a:pt x="174918" y="28297"/>
                  </a:cubicBezTo>
                  <a:cubicBezTo>
                    <a:pt x="172136" y="27281"/>
                    <a:pt x="169194" y="26264"/>
                    <a:pt x="166145" y="25141"/>
                  </a:cubicBezTo>
                  <a:cubicBezTo>
                    <a:pt x="155928" y="21504"/>
                    <a:pt x="151970" y="12196"/>
                    <a:pt x="150472" y="8666"/>
                  </a:cubicBezTo>
                  <a:lnTo>
                    <a:pt x="150204" y="8024"/>
                  </a:lnTo>
                  <a:cubicBezTo>
                    <a:pt x="149456" y="6312"/>
                    <a:pt x="149081" y="6366"/>
                    <a:pt x="146941" y="6473"/>
                  </a:cubicBezTo>
                  <a:cubicBezTo>
                    <a:pt x="146567" y="6473"/>
                    <a:pt x="146086" y="6473"/>
                    <a:pt x="145604" y="6526"/>
                  </a:cubicBezTo>
                  <a:cubicBezTo>
                    <a:pt x="142448" y="6633"/>
                    <a:pt x="133997" y="7917"/>
                    <a:pt x="131857" y="8398"/>
                  </a:cubicBezTo>
                  <a:cubicBezTo>
                    <a:pt x="131161" y="8559"/>
                    <a:pt x="130413" y="8612"/>
                    <a:pt x="129717" y="8666"/>
                  </a:cubicBezTo>
                  <a:cubicBezTo>
                    <a:pt x="127845" y="8826"/>
                    <a:pt x="126722" y="8987"/>
                    <a:pt x="126133" y="10003"/>
                  </a:cubicBezTo>
                  <a:cubicBezTo>
                    <a:pt x="124796" y="12410"/>
                    <a:pt x="122228" y="13587"/>
                    <a:pt x="118430" y="13533"/>
                  </a:cubicBezTo>
                  <a:cubicBezTo>
                    <a:pt x="116130" y="13533"/>
                    <a:pt x="114686" y="12624"/>
                    <a:pt x="113456" y="11661"/>
                  </a:cubicBezTo>
                  <a:lnTo>
                    <a:pt x="113456" y="17064"/>
                  </a:lnTo>
                  <a:cubicBezTo>
                    <a:pt x="113456" y="17064"/>
                    <a:pt x="113349" y="17599"/>
                    <a:pt x="113135" y="17759"/>
                  </a:cubicBezTo>
                  <a:lnTo>
                    <a:pt x="102169" y="25623"/>
                  </a:lnTo>
                  <a:cubicBezTo>
                    <a:pt x="102169" y="25623"/>
                    <a:pt x="101848" y="25783"/>
                    <a:pt x="101688" y="25783"/>
                  </a:cubicBezTo>
                  <a:cubicBezTo>
                    <a:pt x="101688" y="25783"/>
                    <a:pt x="101581" y="25783"/>
                    <a:pt x="101581" y="25783"/>
                  </a:cubicBezTo>
                  <a:cubicBezTo>
                    <a:pt x="101367" y="25783"/>
                    <a:pt x="82217" y="22841"/>
                    <a:pt x="72000" y="22413"/>
                  </a:cubicBezTo>
                  <a:cubicBezTo>
                    <a:pt x="65741" y="22146"/>
                    <a:pt x="33967" y="20594"/>
                    <a:pt x="23215" y="14443"/>
                  </a:cubicBezTo>
                  <a:cubicBezTo>
                    <a:pt x="14336" y="9308"/>
                    <a:pt x="9094" y="1712"/>
                    <a:pt x="7970" y="0"/>
                  </a:cubicBezTo>
                  <a:lnTo>
                    <a:pt x="4279" y="3423"/>
                  </a:lnTo>
                  <a:lnTo>
                    <a:pt x="16903" y="15940"/>
                  </a:lnTo>
                  <a:cubicBezTo>
                    <a:pt x="16903" y="15940"/>
                    <a:pt x="17224" y="16529"/>
                    <a:pt x="17117" y="16796"/>
                  </a:cubicBezTo>
                  <a:cubicBezTo>
                    <a:pt x="17010" y="17117"/>
                    <a:pt x="16743" y="17331"/>
                    <a:pt x="16422" y="17331"/>
                  </a:cubicBezTo>
                  <a:lnTo>
                    <a:pt x="8505" y="17866"/>
                  </a:lnTo>
                  <a:lnTo>
                    <a:pt x="0" y="45735"/>
                  </a:lnTo>
                  <a:lnTo>
                    <a:pt x="3584" y="46538"/>
                  </a:lnTo>
                  <a:cubicBezTo>
                    <a:pt x="3958" y="46645"/>
                    <a:pt x="4172" y="46912"/>
                    <a:pt x="4226" y="47287"/>
                  </a:cubicBezTo>
                  <a:cubicBezTo>
                    <a:pt x="4226" y="47394"/>
                    <a:pt x="4921" y="58413"/>
                    <a:pt x="5242" y="62104"/>
                  </a:cubicBezTo>
                  <a:cubicBezTo>
                    <a:pt x="5563" y="65527"/>
                    <a:pt x="9361" y="69218"/>
                    <a:pt x="9414" y="69218"/>
                  </a:cubicBezTo>
                  <a:cubicBezTo>
                    <a:pt x="9629" y="69432"/>
                    <a:pt x="9682" y="69700"/>
                    <a:pt x="9682" y="69967"/>
                  </a:cubicBezTo>
                  <a:cubicBezTo>
                    <a:pt x="9682" y="70235"/>
                    <a:pt x="9468" y="70448"/>
                    <a:pt x="9201" y="70555"/>
                  </a:cubicBezTo>
                  <a:lnTo>
                    <a:pt x="7168" y="71518"/>
                  </a:lnTo>
                  <a:lnTo>
                    <a:pt x="7542" y="76440"/>
                  </a:lnTo>
                  <a:lnTo>
                    <a:pt x="9361" y="77456"/>
                  </a:lnTo>
                  <a:cubicBezTo>
                    <a:pt x="9361" y="77456"/>
                    <a:pt x="9682" y="77723"/>
                    <a:pt x="9735" y="77937"/>
                  </a:cubicBezTo>
                  <a:lnTo>
                    <a:pt x="10270" y="79863"/>
                  </a:lnTo>
                  <a:cubicBezTo>
                    <a:pt x="10377" y="80237"/>
                    <a:pt x="10163" y="80665"/>
                    <a:pt x="9789" y="80826"/>
                  </a:cubicBezTo>
                  <a:lnTo>
                    <a:pt x="5028" y="82912"/>
                  </a:lnTo>
                  <a:cubicBezTo>
                    <a:pt x="5242" y="83661"/>
                    <a:pt x="5349" y="84356"/>
                    <a:pt x="5028" y="85052"/>
                  </a:cubicBezTo>
                  <a:cubicBezTo>
                    <a:pt x="5028" y="85052"/>
                    <a:pt x="5028" y="85105"/>
                    <a:pt x="4975" y="85159"/>
                  </a:cubicBezTo>
                  <a:lnTo>
                    <a:pt x="5724" y="85694"/>
                  </a:lnTo>
                  <a:cubicBezTo>
                    <a:pt x="6366" y="85426"/>
                    <a:pt x="21076" y="79916"/>
                    <a:pt x="31400" y="77081"/>
                  </a:cubicBezTo>
                  <a:cubicBezTo>
                    <a:pt x="41830" y="74193"/>
                    <a:pt x="59269" y="67720"/>
                    <a:pt x="59429" y="67667"/>
                  </a:cubicBezTo>
                  <a:cubicBezTo>
                    <a:pt x="59697" y="67560"/>
                    <a:pt x="59964" y="67613"/>
                    <a:pt x="60232" y="67774"/>
                  </a:cubicBezTo>
                  <a:cubicBezTo>
                    <a:pt x="60446" y="67934"/>
                    <a:pt x="60552" y="68202"/>
                    <a:pt x="60552" y="68523"/>
                  </a:cubicBezTo>
                  <a:lnTo>
                    <a:pt x="59857" y="76867"/>
                  </a:lnTo>
                  <a:cubicBezTo>
                    <a:pt x="61515" y="74781"/>
                    <a:pt x="64350" y="72000"/>
                    <a:pt x="68202" y="70448"/>
                  </a:cubicBezTo>
                  <a:cubicBezTo>
                    <a:pt x="74460" y="67934"/>
                    <a:pt x="92219" y="69860"/>
                    <a:pt x="93343" y="70716"/>
                  </a:cubicBezTo>
                  <a:cubicBezTo>
                    <a:pt x="93878" y="71090"/>
                    <a:pt x="97087" y="74086"/>
                    <a:pt x="98050" y="74995"/>
                  </a:cubicBezTo>
                  <a:lnTo>
                    <a:pt x="114151" y="74835"/>
                  </a:lnTo>
                  <a:lnTo>
                    <a:pt x="114151" y="74835"/>
                  </a:lnTo>
                  <a:cubicBezTo>
                    <a:pt x="114151" y="74835"/>
                    <a:pt x="114579" y="74942"/>
                    <a:pt x="114739" y="75049"/>
                  </a:cubicBezTo>
                  <a:cubicBezTo>
                    <a:pt x="114900" y="75209"/>
                    <a:pt x="115007" y="75423"/>
                    <a:pt x="115007" y="75637"/>
                  </a:cubicBezTo>
                  <a:lnTo>
                    <a:pt x="115007" y="77777"/>
                  </a:lnTo>
                  <a:cubicBezTo>
                    <a:pt x="115702" y="77937"/>
                    <a:pt x="116772" y="78258"/>
                    <a:pt x="117735" y="78633"/>
                  </a:cubicBezTo>
                  <a:cubicBezTo>
                    <a:pt x="118644" y="79007"/>
                    <a:pt x="119500" y="79489"/>
                    <a:pt x="120035" y="79863"/>
                  </a:cubicBezTo>
                  <a:cubicBezTo>
                    <a:pt x="125705" y="73872"/>
                    <a:pt x="125705" y="73872"/>
                    <a:pt x="126294" y="74032"/>
                  </a:cubicBezTo>
                  <a:cubicBezTo>
                    <a:pt x="126401" y="74032"/>
                    <a:pt x="126508" y="74086"/>
                    <a:pt x="133569" y="77509"/>
                  </a:cubicBezTo>
                  <a:lnTo>
                    <a:pt x="137206" y="70342"/>
                  </a:lnTo>
                  <a:cubicBezTo>
                    <a:pt x="137366" y="70074"/>
                    <a:pt x="137634" y="69914"/>
                    <a:pt x="137955" y="69914"/>
                  </a:cubicBezTo>
                  <a:cubicBezTo>
                    <a:pt x="138008" y="69914"/>
                    <a:pt x="143625" y="69914"/>
                    <a:pt x="148332" y="70395"/>
                  </a:cubicBezTo>
                  <a:cubicBezTo>
                    <a:pt x="153200" y="70876"/>
                    <a:pt x="159191" y="71839"/>
                    <a:pt x="162614" y="75049"/>
                  </a:cubicBezTo>
                  <a:cubicBezTo>
                    <a:pt x="165664" y="77884"/>
                    <a:pt x="166519" y="82270"/>
                    <a:pt x="166733" y="83447"/>
                  </a:cubicBezTo>
                  <a:cubicBezTo>
                    <a:pt x="167429" y="84249"/>
                    <a:pt x="170264" y="87405"/>
                    <a:pt x="173206" y="91203"/>
                  </a:cubicBezTo>
                  <a:cubicBezTo>
                    <a:pt x="176094" y="94948"/>
                    <a:pt x="177111" y="99976"/>
                    <a:pt x="177485" y="102597"/>
                  </a:cubicBezTo>
                  <a:cubicBezTo>
                    <a:pt x="181123" y="100029"/>
                    <a:pt x="183851" y="97408"/>
                    <a:pt x="184814" y="96231"/>
                  </a:cubicBezTo>
                  <a:cubicBezTo>
                    <a:pt x="185883" y="94894"/>
                    <a:pt x="184493" y="92380"/>
                    <a:pt x="185669" y="91578"/>
                  </a:cubicBezTo>
                  <a:cubicBezTo>
                    <a:pt x="186846" y="90775"/>
                    <a:pt x="188611" y="92380"/>
                    <a:pt x="189949" y="91738"/>
                  </a:cubicBezTo>
                  <a:cubicBezTo>
                    <a:pt x="191286" y="91096"/>
                    <a:pt x="194763" y="88743"/>
                    <a:pt x="196903" y="86977"/>
                  </a:cubicBezTo>
                  <a:cubicBezTo>
                    <a:pt x="199042" y="85212"/>
                    <a:pt x="199524" y="82966"/>
                    <a:pt x="202733" y="82645"/>
                  </a:cubicBezTo>
                  <a:cubicBezTo>
                    <a:pt x="205996" y="82270"/>
                    <a:pt x="209313" y="81147"/>
                    <a:pt x="210917" y="78312"/>
                  </a:cubicBezTo>
                  <a:cubicBezTo>
                    <a:pt x="212469" y="75423"/>
                    <a:pt x="214555" y="74514"/>
                    <a:pt x="216962" y="75049"/>
                  </a:cubicBezTo>
                  <a:cubicBezTo>
                    <a:pt x="219369" y="75584"/>
                    <a:pt x="227072" y="71411"/>
                    <a:pt x="229212" y="69004"/>
                  </a:cubicBezTo>
                  <a:cubicBezTo>
                    <a:pt x="231351" y="66597"/>
                    <a:pt x="230870" y="63602"/>
                    <a:pt x="235149" y="61890"/>
                  </a:cubicBezTo>
                  <a:cubicBezTo>
                    <a:pt x="238198" y="60606"/>
                    <a:pt x="242157" y="58948"/>
                    <a:pt x="245740" y="56541"/>
                  </a:cubicBezTo>
                  <a:cubicBezTo>
                    <a:pt x="242584" y="52903"/>
                    <a:pt x="237717" y="47608"/>
                    <a:pt x="234240" y="45521"/>
                  </a:cubicBezTo>
                  <a:close/>
                </a:path>
              </a:pathLst>
            </a:custGeom>
            <a:solidFill>
              <a:schemeClr val="accent5"/>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3" name="Frihandsfigur: Form 402">
              <a:extLst>
                <a:ext uri="{FF2B5EF4-FFF2-40B4-BE49-F238E27FC236}">
                  <a16:creationId xmlns:a16="http://schemas.microsoft.com/office/drawing/2014/main" id="{B0A27E4A-5E29-1C95-0544-9FAA57B01B92}"/>
                </a:ext>
              </a:extLst>
            </p:cNvPr>
            <p:cNvSpPr/>
            <p:nvPr/>
          </p:nvSpPr>
          <p:spPr>
            <a:xfrm>
              <a:off x="4727529" y="4588925"/>
              <a:ext cx="269661" cy="255400"/>
            </a:xfrm>
            <a:custGeom>
              <a:avLst/>
              <a:gdLst>
                <a:gd name="connsiteX0" fmla="*/ 268217 w 269661"/>
                <a:gd name="connsiteY0" fmla="*/ 183829 h 255400"/>
                <a:gd name="connsiteX1" fmla="*/ 263617 w 269661"/>
                <a:gd name="connsiteY1" fmla="*/ 183829 h 255400"/>
                <a:gd name="connsiteX2" fmla="*/ 260514 w 269661"/>
                <a:gd name="connsiteY2" fmla="*/ 184364 h 255400"/>
                <a:gd name="connsiteX3" fmla="*/ 253721 w 269661"/>
                <a:gd name="connsiteY3" fmla="*/ 181154 h 255400"/>
                <a:gd name="connsiteX4" fmla="*/ 248051 w 269661"/>
                <a:gd name="connsiteY4" fmla="*/ 168103 h 255400"/>
                <a:gd name="connsiteX5" fmla="*/ 244948 w 269661"/>
                <a:gd name="connsiteY5" fmla="*/ 157297 h 255400"/>
                <a:gd name="connsiteX6" fmla="*/ 244146 w 269661"/>
                <a:gd name="connsiteY6" fmla="*/ 152750 h 255400"/>
                <a:gd name="connsiteX7" fmla="*/ 243504 w 269661"/>
                <a:gd name="connsiteY7" fmla="*/ 152483 h 255400"/>
                <a:gd name="connsiteX8" fmla="*/ 241899 w 269661"/>
                <a:gd name="connsiteY8" fmla="*/ 153392 h 255400"/>
                <a:gd name="connsiteX9" fmla="*/ 239171 w 269661"/>
                <a:gd name="connsiteY9" fmla="*/ 154730 h 255400"/>
                <a:gd name="connsiteX10" fmla="*/ 234571 w 269661"/>
                <a:gd name="connsiteY10" fmla="*/ 153553 h 255400"/>
                <a:gd name="connsiteX11" fmla="*/ 228954 w 269661"/>
                <a:gd name="connsiteY11" fmla="*/ 151788 h 255400"/>
                <a:gd name="connsiteX12" fmla="*/ 225798 w 269661"/>
                <a:gd name="connsiteY12" fmla="*/ 151146 h 255400"/>
                <a:gd name="connsiteX13" fmla="*/ 199106 w 269661"/>
                <a:gd name="connsiteY13" fmla="*/ 144994 h 255400"/>
                <a:gd name="connsiteX14" fmla="*/ 197073 w 269661"/>
                <a:gd name="connsiteY14" fmla="*/ 143443 h 255400"/>
                <a:gd name="connsiteX15" fmla="*/ 197073 w 269661"/>
                <a:gd name="connsiteY15" fmla="*/ 143443 h 255400"/>
                <a:gd name="connsiteX16" fmla="*/ 195522 w 269661"/>
                <a:gd name="connsiteY16" fmla="*/ 138682 h 255400"/>
                <a:gd name="connsiteX17" fmla="*/ 194613 w 269661"/>
                <a:gd name="connsiteY17" fmla="*/ 134403 h 255400"/>
                <a:gd name="connsiteX18" fmla="*/ 193757 w 269661"/>
                <a:gd name="connsiteY18" fmla="*/ 123598 h 255400"/>
                <a:gd name="connsiteX19" fmla="*/ 202209 w 269661"/>
                <a:gd name="connsiteY19" fmla="*/ 102736 h 255400"/>
                <a:gd name="connsiteX20" fmla="*/ 201513 w 269661"/>
                <a:gd name="connsiteY20" fmla="*/ 99580 h 255400"/>
                <a:gd name="connsiteX21" fmla="*/ 200818 w 269661"/>
                <a:gd name="connsiteY21" fmla="*/ 95942 h 255400"/>
                <a:gd name="connsiteX22" fmla="*/ 200550 w 269661"/>
                <a:gd name="connsiteY22" fmla="*/ 93161 h 255400"/>
                <a:gd name="connsiteX23" fmla="*/ 198036 w 269661"/>
                <a:gd name="connsiteY23" fmla="*/ 91609 h 255400"/>
                <a:gd name="connsiteX24" fmla="*/ 197608 w 269661"/>
                <a:gd name="connsiteY24" fmla="*/ 91503 h 255400"/>
                <a:gd name="connsiteX25" fmla="*/ 186161 w 269661"/>
                <a:gd name="connsiteY25" fmla="*/ 87865 h 255400"/>
                <a:gd name="connsiteX26" fmla="*/ 184075 w 269661"/>
                <a:gd name="connsiteY26" fmla="*/ 82462 h 255400"/>
                <a:gd name="connsiteX27" fmla="*/ 183219 w 269661"/>
                <a:gd name="connsiteY27" fmla="*/ 78451 h 255400"/>
                <a:gd name="connsiteX28" fmla="*/ 172200 w 269661"/>
                <a:gd name="connsiteY28" fmla="*/ 73262 h 255400"/>
                <a:gd name="connsiteX29" fmla="*/ 168616 w 269661"/>
                <a:gd name="connsiteY29" fmla="*/ 72353 h 255400"/>
                <a:gd name="connsiteX30" fmla="*/ 153531 w 269661"/>
                <a:gd name="connsiteY30" fmla="*/ 69090 h 255400"/>
                <a:gd name="connsiteX31" fmla="*/ 139142 w 269661"/>
                <a:gd name="connsiteY31" fmla="*/ 61440 h 255400"/>
                <a:gd name="connsiteX32" fmla="*/ 137591 w 269661"/>
                <a:gd name="connsiteY32" fmla="*/ 59675 h 255400"/>
                <a:gd name="connsiteX33" fmla="*/ 130476 w 269661"/>
                <a:gd name="connsiteY33" fmla="*/ 55503 h 255400"/>
                <a:gd name="connsiteX34" fmla="*/ 127160 w 269661"/>
                <a:gd name="connsiteY34" fmla="*/ 54005 h 255400"/>
                <a:gd name="connsiteX35" fmla="*/ 124378 w 269661"/>
                <a:gd name="connsiteY35" fmla="*/ 53203 h 255400"/>
                <a:gd name="connsiteX36" fmla="*/ 122078 w 269661"/>
                <a:gd name="connsiteY36" fmla="*/ 57268 h 255400"/>
                <a:gd name="connsiteX37" fmla="*/ 112610 w 269661"/>
                <a:gd name="connsiteY37" fmla="*/ 64436 h 255400"/>
                <a:gd name="connsiteX38" fmla="*/ 103944 w 269661"/>
                <a:gd name="connsiteY38" fmla="*/ 61119 h 255400"/>
                <a:gd name="connsiteX39" fmla="*/ 101591 w 269661"/>
                <a:gd name="connsiteY39" fmla="*/ 59568 h 255400"/>
                <a:gd name="connsiteX40" fmla="*/ 95600 w 269661"/>
                <a:gd name="connsiteY40" fmla="*/ 48335 h 255400"/>
                <a:gd name="connsiteX41" fmla="*/ 93032 w 269661"/>
                <a:gd name="connsiteY41" fmla="*/ 42023 h 255400"/>
                <a:gd name="connsiteX42" fmla="*/ 91855 w 269661"/>
                <a:gd name="connsiteY42" fmla="*/ 40899 h 255400"/>
                <a:gd name="connsiteX43" fmla="*/ 84634 w 269661"/>
                <a:gd name="connsiteY43" fmla="*/ 33411 h 255400"/>
                <a:gd name="connsiteX44" fmla="*/ 75112 w 269661"/>
                <a:gd name="connsiteY44" fmla="*/ 23461 h 255400"/>
                <a:gd name="connsiteX45" fmla="*/ 70459 w 269661"/>
                <a:gd name="connsiteY45" fmla="*/ 18379 h 255400"/>
                <a:gd name="connsiteX46" fmla="*/ 57460 w 269661"/>
                <a:gd name="connsiteY46" fmla="*/ 8484 h 255400"/>
                <a:gd name="connsiteX47" fmla="*/ 49062 w 269661"/>
                <a:gd name="connsiteY47" fmla="*/ 3990 h 255400"/>
                <a:gd name="connsiteX48" fmla="*/ 43552 w 269661"/>
                <a:gd name="connsiteY48" fmla="*/ 2011 h 255400"/>
                <a:gd name="connsiteX49" fmla="*/ 27130 w 269661"/>
                <a:gd name="connsiteY49" fmla="*/ 192 h 255400"/>
                <a:gd name="connsiteX50" fmla="*/ 21995 w 269661"/>
                <a:gd name="connsiteY50" fmla="*/ 1851 h 255400"/>
                <a:gd name="connsiteX51" fmla="*/ 18572 w 269661"/>
                <a:gd name="connsiteY51" fmla="*/ 3883 h 255400"/>
                <a:gd name="connsiteX52" fmla="*/ 13597 w 269661"/>
                <a:gd name="connsiteY52" fmla="*/ 2546 h 255400"/>
                <a:gd name="connsiteX53" fmla="*/ 12634 w 269661"/>
                <a:gd name="connsiteY53" fmla="*/ 4793 h 255400"/>
                <a:gd name="connsiteX54" fmla="*/ 3969 w 269661"/>
                <a:gd name="connsiteY54" fmla="*/ 27794 h 255400"/>
                <a:gd name="connsiteX55" fmla="*/ 1294 w 269661"/>
                <a:gd name="connsiteY55" fmla="*/ 35871 h 255400"/>
                <a:gd name="connsiteX56" fmla="*/ 171 w 269661"/>
                <a:gd name="connsiteY56" fmla="*/ 41541 h 255400"/>
                <a:gd name="connsiteX57" fmla="*/ 5092 w 269661"/>
                <a:gd name="connsiteY57" fmla="*/ 46035 h 255400"/>
                <a:gd name="connsiteX58" fmla="*/ 8997 w 269661"/>
                <a:gd name="connsiteY58" fmla="*/ 49030 h 255400"/>
                <a:gd name="connsiteX59" fmla="*/ 10013 w 269661"/>
                <a:gd name="connsiteY59" fmla="*/ 59461 h 255400"/>
                <a:gd name="connsiteX60" fmla="*/ 9478 w 269661"/>
                <a:gd name="connsiteY60" fmla="*/ 64061 h 255400"/>
                <a:gd name="connsiteX61" fmla="*/ 20658 w 269661"/>
                <a:gd name="connsiteY61" fmla="*/ 64382 h 255400"/>
                <a:gd name="connsiteX62" fmla="*/ 30928 w 269661"/>
                <a:gd name="connsiteY62" fmla="*/ 65131 h 255400"/>
                <a:gd name="connsiteX63" fmla="*/ 33389 w 269661"/>
                <a:gd name="connsiteY63" fmla="*/ 69785 h 255400"/>
                <a:gd name="connsiteX64" fmla="*/ 30340 w 269661"/>
                <a:gd name="connsiteY64" fmla="*/ 73208 h 255400"/>
                <a:gd name="connsiteX65" fmla="*/ 26489 w 269661"/>
                <a:gd name="connsiteY65" fmla="*/ 79895 h 255400"/>
                <a:gd name="connsiteX66" fmla="*/ 28735 w 269661"/>
                <a:gd name="connsiteY66" fmla="*/ 88186 h 255400"/>
                <a:gd name="connsiteX67" fmla="*/ 33282 w 269661"/>
                <a:gd name="connsiteY67" fmla="*/ 89791 h 255400"/>
                <a:gd name="connsiteX68" fmla="*/ 40396 w 269661"/>
                <a:gd name="connsiteY68" fmla="*/ 83211 h 255400"/>
                <a:gd name="connsiteX69" fmla="*/ 40824 w 269661"/>
                <a:gd name="connsiteY69" fmla="*/ 82409 h 255400"/>
                <a:gd name="connsiteX70" fmla="*/ 52699 w 269661"/>
                <a:gd name="connsiteY70" fmla="*/ 79574 h 255400"/>
                <a:gd name="connsiteX71" fmla="*/ 57086 w 269661"/>
                <a:gd name="connsiteY71" fmla="*/ 82462 h 255400"/>
                <a:gd name="connsiteX72" fmla="*/ 57407 w 269661"/>
                <a:gd name="connsiteY72" fmla="*/ 86849 h 255400"/>
                <a:gd name="connsiteX73" fmla="*/ 52325 w 269661"/>
                <a:gd name="connsiteY73" fmla="*/ 90112 h 255400"/>
                <a:gd name="connsiteX74" fmla="*/ 48795 w 269661"/>
                <a:gd name="connsiteY74" fmla="*/ 90861 h 255400"/>
                <a:gd name="connsiteX75" fmla="*/ 45799 w 269661"/>
                <a:gd name="connsiteY75" fmla="*/ 96049 h 255400"/>
                <a:gd name="connsiteX76" fmla="*/ 45692 w 269661"/>
                <a:gd name="connsiteY76" fmla="*/ 97280 h 255400"/>
                <a:gd name="connsiteX77" fmla="*/ 49436 w 269661"/>
                <a:gd name="connsiteY77" fmla="*/ 102950 h 255400"/>
                <a:gd name="connsiteX78" fmla="*/ 55855 w 269661"/>
                <a:gd name="connsiteY78" fmla="*/ 102201 h 255400"/>
                <a:gd name="connsiteX79" fmla="*/ 59974 w 269661"/>
                <a:gd name="connsiteY79" fmla="*/ 101291 h 255400"/>
                <a:gd name="connsiteX80" fmla="*/ 64842 w 269661"/>
                <a:gd name="connsiteY80" fmla="*/ 105785 h 255400"/>
                <a:gd name="connsiteX81" fmla="*/ 67142 w 269661"/>
                <a:gd name="connsiteY81" fmla="*/ 108941 h 255400"/>
                <a:gd name="connsiteX82" fmla="*/ 69977 w 269661"/>
                <a:gd name="connsiteY82" fmla="*/ 106801 h 255400"/>
                <a:gd name="connsiteX83" fmla="*/ 72117 w 269661"/>
                <a:gd name="connsiteY83" fmla="*/ 104287 h 255400"/>
                <a:gd name="connsiteX84" fmla="*/ 74791 w 269661"/>
                <a:gd name="connsiteY84" fmla="*/ 100971 h 255400"/>
                <a:gd name="connsiteX85" fmla="*/ 78910 w 269661"/>
                <a:gd name="connsiteY85" fmla="*/ 96584 h 255400"/>
                <a:gd name="connsiteX86" fmla="*/ 82280 w 269661"/>
                <a:gd name="connsiteY86" fmla="*/ 96370 h 255400"/>
                <a:gd name="connsiteX87" fmla="*/ 85222 w 269661"/>
                <a:gd name="connsiteY87" fmla="*/ 99687 h 255400"/>
                <a:gd name="connsiteX88" fmla="*/ 86720 w 269661"/>
                <a:gd name="connsiteY88" fmla="*/ 101612 h 255400"/>
                <a:gd name="connsiteX89" fmla="*/ 89288 w 269661"/>
                <a:gd name="connsiteY89" fmla="*/ 106427 h 255400"/>
                <a:gd name="connsiteX90" fmla="*/ 93834 w 269661"/>
                <a:gd name="connsiteY90" fmla="*/ 112578 h 255400"/>
                <a:gd name="connsiteX91" fmla="*/ 97632 w 269661"/>
                <a:gd name="connsiteY91" fmla="*/ 115948 h 255400"/>
                <a:gd name="connsiteX92" fmla="*/ 99291 w 269661"/>
                <a:gd name="connsiteY92" fmla="*/ 118034 h 255400"/>
                <a:gd name="connsiteX93" fmla="*/ 98167 w 269661"/>
                <a:gd name="connsiteY93" fmla="*/ 125309 h 255400"/>
                <a:gd name="connsiteX94" fmla="*/ 99825 w 269661"/>
                <a:gd name="connsiteY94" fmla="*/ 130712 h 255400"/>
                <a:gd name="connsiteX95" fmla="*/ 100200 w 269661"/>
                <a:gd name="connsiteY95" fmla="*/ 131247 h 255400"/>
                <a:gd name="connsiteX96" fmla="*/ 102393 w 269661"/>
                <a:gd name="connsiteY96" fmla="*/ 134349 h 255400"/>
                <a:gd name="connsiteX97" fmla="*/ 106031 w 269661"/>
                <a:gd name="connsiteY97" fmla="*/ 138736 h 255400"/>
                <a:gd name="connsiteX98" fmla="*/ 108224 w 269661"/>
                <a:gd name="connsiteY98" fmla="*/ 142320 h 255400"/>
                <a:gd name="connsiteX99" fmla="*/ 107154 w 269661"/>
                <a:gd name="connsiteY99" fmla="*/ 144513 h 255400"/>
                <a:gd name="connsiteX100" fmla="*/ 106191 w 269661"/>
                <a:gd name="connsiteY100" fmla="*/ 148097 h 255400"/>
                <a:gd name="connsiteX101" fmla="*/ 108866 w 269661"/>
                <a:gd name="connsiteY101" fmla="*/ 149220 h 255400"/>
                <a:gd name="connsiteX102" fmla="*/ 114215 w 269661"/>
                <a:gd name="connsiteY102" fmla="*/ 151520 h 255400"/>
                <a:gd name="connsiteX103" fmla="*/ 119350 w 269661"/>
                <a:gd name="connsiteY103" fmla="*/ 161202 h 255400"/>
                <a:gd name="connsiteX104" fmla="*/ 123094 w 269661"/>
                <a:gd name="connsiteY104" fmla="*/ 164412 h 255400"/>
                <a:gd name="connsiteX105" fmla="*/ 127481 w 269661"/>
                <a:gd name="connsiteY105" fmla="*/ 171580 h 255400"/>
                <a:gd name="connsiteX106" fmla="*/ 119938 w 269661"/>
                <a:gd name="connsiteY106" fmla="*/ 177999 h 255400"/>
                <a:gd name="connsiteX107" fmla="*/ 112824 w 269661"/>
                <a:gd name="connsiteY107" fmla="*/ 183508 h 255400"/>
                <a:gd name="connsiteX108" fmla="*/ 121383 w 269661"/>
                <a:gd name="connsiteY108" fmla="*/ 187466 h 255400"/>
                <a:gd name="connsiteX109" fmla="*/ 122399 w 269661"/>
                <a:gd name="connsiteY109" fmla="*/ 194955 h 255400"/>
                <a:gd name="connsiteX110" fmla="*/ 122238 w 269661"/>
                <a:gd name="connsiteY110" fmla="*/ 199449 h 255400"/>
                <a:gd name="connsiteX111" fmla="*/ 122238 w 269661"/>
                <a:gd name="connsiteY111" fmla="*/ 204102 h 255400"/>
                <a:gd name="connsiteX112" fmla="*/ 122345 w 269661"/>
                <a:gd name="connsiteY112" fmla="*/ 207365 h 255400"/>
                <a:gd name="connsiteX113" fmla="*/ 124485 w 269661"/>
                <a:gd name="connsiteY113" fmla="*/ 208596 h 255400"/>
                <a:gd name="connsiteX114" fmla="*/ 125395 w 269661"/>
                <a:gd name="connsiteY114" fmla="*/ 208596 h 255400"/>
                <a:gd name="connsiteX115" fmla="*/ 129139 w 269661"/>
                <a:gd name="connsiteY115" fmla="*/ 212875 h 255400"/>
                <a:gd name="connsiteX116" fmla="*/ 130048 w 269661"/>
                <a:gd name="connsiteY116" fmla="*/ 214801 h 255400"/>
                <a:gd name="connsiteX117" fmla="*/ 131279 w 269661"/>
                <a:gd name="connsiteY117" fmla="*/ 216619 h 255400"/>
                <a:gd name="connsiteX118" fmla="*/ 131172 w 269661"/>
                <a:gd name="connsiteY118" fmla="*/ 219401 h 255400"/>
                <a:gd name="connsiteX119" fmla="*/ 131332 w 269661"/>
                <a:gd name="connsiteY119" fmla="*/ 222290 h 255400"/>
                <a:gd name="connsiteX120" fmla="*/ 134221 w 269661"/>
                <a:gd name="connsiteY120" fmla="*/ 222771 h 255400"/>
                <a:gd name="connsiteX121" fmla="*/ 137216 w 269661"/>
                <a:gd name="connsiteY121" fmla="*/ 222450 h 255400"/>
                <a:gd name="connsiteX122" fmla="*/ 139784 w 269661"/>
                <a:gd name="connsiteY122" fmla="*/ 223199 h 255400"/>
                <a:gd name="connsiteX123" fmla="*/ 142512 w 269661"/>
                <a:gd name="connsiteY123" fmla="*/ 223306 h 255400"/>
                <a:gd name="connsiteX124" fmla="*/ 146310 w 269661"/>
                <a:gd name="connsiteY124" fmla="*/ 223306 h 255400"/>
                <a:gd name="connsiteX125" fmla="*/ 148663 w 269661"/>
                <a:gd name="connsiteY125" fmla="*/ 223573 h 255400"/>
                <a:gd name="connsiteX126" fmla="*/ 151926 w 269661"/>
                <a:gd name="connsiteY126" fmla="*/ 224108 h 255400"/>
                <a:gd name="connsiteX127" fmla="*/ 152943 w 269661"/>
                <a:gd name="connsiteY127" fmla="*/ 228495 h 255400"/>
                <a:gd name="connsiteX128" fmla="*/ 153317 w 269661"/>
                <a:gd name="connsiteY128" fmla="*/ 232827 h 255400"/>
                <a:gd name="connsiteX129" fmla="*/ 154066 w 269661"/>
                <a:gd name="connsiteY129" fmla="*/ 237802 h 255400"/>
                <a:gd name="connsiteX130" fmla="*/ 156687 w 269661"/>
                <a:gd name="connsiteY130" fmla="*/ 245933 h 255400"/>
                <a:gd name="connsiteX131" fmla="*/ 158292 w 269661"/>
                <a:gd name="connsiteY131" fmla="*/ 249249 h 255400"/>
                <a:gd name="connsiteX132" fmla="*/ 160753 w 269661"/>
                <a:gd name="connsiteY132" fmla="*/ 253636 h 255400"/>
                <a:gd name="connsiteX133" fmla="*/ 161822 w 269661"/>
                <a:gd name="connsiteY133" fmla="*/ 255401 h 255400"/>
                <a:gd name="connsiteX134" fmla="*/ 165941 w 269661"/>
                <a:gd name="connsiteY134" fmla="*/ 253582 h 255400"/>
                <a:gd name="connsiteX135" fmla="*/ 165727 w 269661"/>
                <a:gd name="connsiteY135" fmla="*/ 252673 h 255400"/>
                <a:gd name="connsiteX136" fmla="*/ 163855 w 269661"/>
                <a:gd name="connsiteY136" fmla="*/ 251603 h 255400"/>
                <a:gd name="connsiteX137" fmla="*/ 163427 w 269661"/>
                <a:gd name="connsiteY137" fmla="*/ 250961 h 255400"/>
                <a:gd name="connsiteX138" fmla="*/ 162946 w 269661"/>
                <a:gd name="connsiteY138" fmla="*/ 245023 h 255400"/>
                <a:gd name="connsiteX139" fmla="*/ 163427 w 269661"/>
                <a:gd name="connsiteY139" fmla="*/ 244221 h 255400"/>
                <a:gd name="connsiteX140" fmla="*/ 164925 w 269661"/>
                <a:gd name="connsiteY140" fmla="*/ 243526 h 255400"/>
                <a:gd name="connsiteX141" fmla="*/ 161073 w 269661"/>
                <a:gd name="connsiteY141" fmla="*/ 236197 h 255400"/>
                <a:gd name="connsiteX142" fmla="*/ 160057 w 269661"/>
                <a:gd name="connsiteY142" fmla="*/ 221969 h 255400"/>
                <a:gd name="connsiteX143" fmla="*/ 156206 w 269661"/>
                <a:gd name="connsiteY143" fmla="*/ 221059 h 255400"/>
                <a:gd name="connsiteX144" fmla="*/ 155671 w 269661"/>
                <a:gd name="connsiteY144" fmla="*/ 220685 h 255400"/>
                <a:gd name="connsiteX145" fmla="*/ 155617 w 269661"/>
                <a:gd name="connsiteY145" fmla="*/ 220043 h 255400"/>
                <a:gd name="connsiteX146" fmla="*/ 164497 w 269661"/>
                <a:gd name="connsiteY146" fmla="*/ 190783 h 255400"/>
                <a:gd name="connsiteX147" fmla="*/ 165246 w 269661"/>
                <a:gd name="connsiteY147" fmla="*/ 190195 h 255400"/>
                <a:gd name="connsiteX148" fmla="*/ 171932 w 269661"/>
                <a:gd name="connsiteY148" fmla="*/ 189713 h 255400"/>
                <a:gd name="connsiteX149" fmla="*/ 160004 w 269661"/>
                <a:gd name="connsiteY149" fmla="*/ 177838 h 255400"/>
                <a:gd name="connsiteX150" fmla="*/ 159736 w 269661"/>
                <a:gd name="connsiteY150" fmla="*/ 177250 h 255400"/>
                <a:gd name="connsiteX151" fmla="*/ 160004 w 269661"/>
                <a:gd name="connsiteY151" fmla="*/ 176661 h 255400"/>
                <a:gd name="connsiteX152" fmla="*/ 165727 w 269661"/>
                <a:gd name="connsiteY152" fmla="*/ 171366 h 255400"/>
                <a:gd name="connsiteX153" fmla="*/ 181507 w 269661"/>
                <a:gd name="connsiteY153" fmla="*/ 186878 h 255400"/>
                <a:gd name="connsiteX154" fmla="*/ 229489 w 269661"/>
                <a:gd name="connsiteY154" fmla="*/ 194634 h 255400"/>
                <a:gd name="connsiteX155" fmla="*/ 258910 w 269661"/>
                <a:gd name="connsiteY155" fmla="*/ 197951 h 255400"/>
                <a:gd name="connsiteX156" fmla="*/ 269234 w 269661"/>
                <a:gd name="connsiteY156" fmla="*/ 190516 h 255400"/>
                <a:gd name="connsiteX157" fmla="*/ 269234 w 269661"/>
                <a:gd name="connsiteY157" fmla="*/ 185220 h 255400"/>
                <a:gd name="connsiteX158" fmla="*/ 269661 w 269661"/>
                <a:gd name="connsiteY158" fmla="*/ 184578 h 255400"/>
                <a:gd name="connsiteX159" fmla="*/ 268324 w 269661"/>
                <a:gd name="connsiteY159" fmla="*/ 183615 h 2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69661" h="255400">
                  <a:moveTo>
                    <a:pt x="268217" y="183829"/>
                  </a:moveTo>
                  <a:cubicBezTo>
                    <a:pt x="266933" y="183080"/>
                    <a:pt x="265382" y="183401"/>
                    <a:pt x="263617" y="183829"/>
                  </a:cubicBezTo>
                  <a:cubicBezTo>
                    <a:pt x="262654" y="184043"/>
                    <a:pt x="261584" y="184257"/>
                    <a:pt x="260514" y="184364"/>
                  </a:cubicBezTo>
                  <a:cubicBezTo>
                    <a:pt x="257733" y="184524"/>
                    <a:pt x="254309" y="184738"/>
                    <a:pt x="253721" y="181154"/>
                  </a:cubicBezTo>
                  <a:cubicBezTo>
                    <a:pt x="253239" y="178480"/>
                    <a:pt x="250993" y="172756"/>
                    <a:pt x="248051" y="168103"/>
                  </a:cubicBezTo>
                  <a:cubicBezTo>
                    <a:pt x="244841" y="162967"/>
                    <a:pt x="244734" y="159918"/>
                    <a:pt x="244948" y="157297"/>
                  </a:cubicBezTo>
                  <a:cubicBezTo>
                    <a:pt x="245109" y="155211"/>
                    <a:pt x="244788" y="153392"/>
                    <a:pt x="244146" y="152750"/>
                  </a:cubicBezTo>
                  <a:cubicBezTo>
                    <a:pt x="243985" y="152536"/>
                    <a:pt x="243771" y="152483"/>
                    <a:pt x="243504" y="152483"/>
                  </a:cubicBezTo>
                  <a:cubicBezTo>
                    <a:pt x="242809" y="152483"/>
                    <a:pt x="242434" y="152911"/>
                    <a:pt x="241899" y="153392"/>
                  </a:cubicBezTo>
                  <a:cubicBezTo>
                    <a:pt x="241311" y="153981"/>
                    <a:pt x="240508" y="154676"/>
                    <a:pt x="239171" y="154730"/>
                  </a:cubicBezTo>
                  <a:cubicBezTo>
                    <a:pt x="237941" y="154783"/>
                    <a:pt x="236443" y="154248"/>
                    <a:pt x="234571" y="153553"/>
                  </a:cubicBezTo>
                  <a:cubicBezTo>
                    <a:pt x="232913" y="152964"/>
                    <a:pt x="231094" y="152269"/>
                    <a:pt x="228954" y="151788"/>
                  </a:cubicBezTo>
                  <a:lnTo>
                    <a:pt x="225798" y="151146"/>
                  </a:lnTo>
                  <a:cubicBezTo>
                    <a:pt x="218042" y="149541"/>
                    <a:pt x="201887" y="146171"/>
                    <a:pt x="199106" y="144994"/>
                  </a:cubicBezTo>
                  <a:cubicBezTo>
                    <a:pt x="198197" y="144566"/>
                    <a:pt x="197555" y="144085"/>
                    <a:pt x="197073" y="143443"/>
                  </a:cubicBezTo>
                  <a:lnTo>
                    <a:pt x="197073" y="143443"/>
                  </a:lnTo>
                  <a:cubicBezTo>
                    <a:pt x="196699" y="142320"/>
                    <a:pt x="195683" y="139698"/>
                    <a:pt x="195522" y="138682"/>
                  </a:cubicBezTo>
                  <a:cubicBezTo>
                    <a:pt x="195308" y="137452"/>
                    <a:pt x="195041" y="136061"/>
                    <a:pt x="194613" y="134403"/>
                  </a:cubicBezTo>
                  <a:cubicBezTo>
                    <a:pt x="193061" y="128519"/>
                    <a:pt x="192473" y="126058"/>
                    <a:pt x="193757" y="123598"/>
                  </a:cubicBezTo>
                  <a:cubicBezTo>
                    <a:pt x="194880" y="121458"/>
                    <a:pt x="201674" y="105410"/>
                    <a:pt x="202209" y="102736"/>
                  </a:cubicBezTo>
                  <a:cubicBezTo>
                    <a:pt x="202422" y="101505"/>
                    <a:pt x="201995" y="100596"/>
                    <a:pt x="201513" y="99580"/>
                  </a:cubicBezTo>
                  <a:cubicBezTo>
                    <a:pt x="201032" y="98563"/>
                    <a:pt x="200443" y="97333"/>
                    <a:pt x="200818" y="95942"/>
                  </a:cubicBezTo>
                  <a:cubicBezTo>
                    <a:pt x="201032" y="95193"/>
                    <a:pt x="201139" y="94070"/>
                    <a:pt x="200550" y="93161"/>
                  </a:cubicBezTo>
                  <a:cubicBezTo>
                    <a:pt x="200069" y="92412"/>
                    <a:pt x="199266" y="91877"/>
                    <a:pt x="198036" y="91609"/>
                  </a:cubicBezTo>
                  <a:lnTo>
                    <a:pt x="197608" y="91503"/>
                  </a:lnTo>
                  <a:cubicBezTo>
                    <a:pt x="194292" y="90754"/>
                    <a:pt x="189210" y="89577"/>
                    <a:pt x="186161" y="87865"/>
                  </a:cubicBezTo>
                  <a:cubicBezTo>
                    <a:pt x="184075" y="86742"/>
                    <a:pt x="184075" y="84442"/>
                    <a:pt x="184075" y="82462"/>
                  </a:cubicBezTo>
                  <a:cubicBezTo>
                    <a:pt x="184075" y="80911"/>
                    <a:pt x="184075" y="79413"/>
                    <a:pt x="183219" y="78451"/>
                  </a:cubicBezTo>
                  <a:cubicBezTo>
                    <a:pt x="181026" y="76097"/>
                    <a:pt x="178244" y="74760"/>
                    <a:pt x="172200" y="73262"/>
                  </a:cubicBezTo>
                  <a:cubicBezTo>
                    <a:pt x="170809" y="72941"/>
                    <a:pt x="169686" y="72620"/>
                    <a:pt x="168616" y="72353"/>
                  </a:cubicBezTo>
                  <a:cubicBezTo>
                    <a:pt x="164818" y="71390"/>
                    <a:pt x="162090" y="70641"/>
                    <a:pt x="153531" y="69090"/>
                  </a:cubicBezTo>
                  <a:cubicBezTo>
                    <a:pt x="144224" y="67378"/>
                    <a:pt x="141656" y="64382"/>
                    <a:pt x="139142" y="61440"/>
                  </a:cubicBezTo>
                  <a:cubicBezTo>
                    <a:pt x="138660" y="60852"/>
                    <a:pt x="138126" y="60263"/>
                    <a:pt x="137591" y="59675"/>
                  </a:cubicBezTo>
                  <a:cubicBezTo>
                    <a:pt x="135504" y="57535"/>
                    <a:pt x="132937" y="56519"/>
                    <a:pt x="130476" y="55503"/>
                  </a:cubicBezTo>
                  <a:cubicBezTo>
                    <a:pt x="129299" y="55021"/>
                    <a:pt x="128176" y="54540"/>
                    <a:pt x="127160" y="54005"/>
                  </a:cubicBezTo>
                  <a:cubicBezTo>
                    <a:pt x="125769" y="53203"/>
                    <a:pt x="124967" y="52989"/>
                    <a:pt x="124378" y="53203"/>
                  </a:cubicBezTo>
                  <a:cubicBezTo>
                    <a:pt x="123629" y="53523"/>
                    <a:pt x="122827" y="54861"/>
                    <a:pt x="122078" y="57268"/>
                  </a:cubicBezTo>
                  <a:cubicBezTo>
                    <a:pt x="120313" y="62724"/>
                    <a:pt x="117638" y="64757"/>
                    <a:pt x="112610" y="64436"/>
                  </a:cubicBezTo>
                  <a:cubicBezTo>
                    <a:pt x="108652" y="64168"/>
                    <a:pt x="107635" y="63526"/>
                    <a:pt x="103944" y="61119"/>
                  </a:cubicBezTo>
                  <a:cubicBezTo>
                    <a:pt x="103249" y="60691"/>
                    <a:pt x="102500" y="60156"/>
                    <a:pt x="101591" y="59568"/>
                  </a:cubicBezTo>
                  <a:cubicBezTo>
                    <a:pt x="95600" y="55770"/>
                    <a:pt x="95439" y="53523"/>
                    <a:pt x="95600" y="48335"/>
                  </a:cubicBezTo>
                  <a:cubicBezTo>
                    <a:pt x="95707" y="44537"/>
                    <a:pt x="95172" y="44055"/>
                    <a:pt x="93032" y="42023"/>
                  </a:cubicBezTo>
                  <a:cubicBezTo>
                    <a:pt x="92658" y="41702"/>
                    <a:pt x="92283" y="41327"/>
                    <a:pt x="91855" y="40899"/>
                  </a:cubicBezTo>
                  <a:cubicBezTo>
                    <a:pt x="90197" y="39241"/>
                    <a:pt x="87736" y="36674"/>
                    <a:pt x="84634" y="33411"/>
                  </a:cubicBezTo>
                  <a:cubicBezTo>
                    <a:pt x="81852" y="30415"/>
                    <a:pt x="78589" y="26992"/>
                    <a:pt x="75112" y="23461"/>
                  </a:cubicBezTo>
                  <a:cubicBezTo>
                    <a:pt x="73294" y="21589"/>
                    <a:pt x="71796" y="19877"/>
                    <a:pt x="70459" y="18379"/>
                  </a:cubicBezTo>
                  <a:cubicBezTo>
                    <a:pt x="66607" y="13993"/>
                    <a:pt x="64093" y="11105"/>
                    <a:pt x="57460" y="8484"/>
                  </a:cubicBezTo>
                  <a:cubicBezTo>
                    <a:pt x="53127" y="6772"/>
                    <a:pt x="50774" y="5167"/>
                    <a:pt x="49062" y="3990"/>
                  </a:cubicBezTo>
                  <a:cubicBezTo>
                    <a:pt x="47083" y="2653"/>
                    <a:pt x="46013" y="1851"/>
                    <a:pt x="43552" y="2011"/>
                  </a:cubicBezTo>
                  <a:cubicBezTo>
                    <a:pt x="38792" y="2171"/>
                    <a:pt x="32694" y="1530"/>
                    <a:pt x="27130" y="192"/>
                  </a:cubicBezTo>
                  <a:cubicBezTo>
                    <a:pt x="24509" y="-450"/>
                    <a:pt x="23333" y="620"/>
                    <a:pt x="21995" y="1851"/>
                  </a:cubicBezTo>
                  <a:cubicBezTo>
                    <a:pt x="21032" y="2706"/>
                    <a:pt x="20070" y="3616"/>
                    <a:pt x="18572" y="3883"/>
                  </a:cubicBezTo>
                  <a:cubicBezTo>
                    <a:pt x="15951" y="4311"/>
                    <a:pt x="14346" y="3241"/>
                    <a:pt x="13597" y="2546"/>
                  </a:cubicBezTo>
                  <a:cubicBezTo>
                    <a:pt x="13223" y="3455"/>
                    <a:pt x="12848" y="4258"/>
                    <a:pt x="12634" y="4793"/>
                  </a:cubicBezTo>
                  <a:cubicBezTo>
                    <a:pt x="11992" y="6130"/>
                    <a:pt x="6322" y="18273"/>
                    <a:pt x="3969" y="27794"/>
                  </a:cubicBezTo>
                  <a:cubicBezTo>
                    <a:pt x="3113" y="31378"/>
                    <a:pt x="2096" y="33892"/>
                    <a:pt x="1294" y="35871"/>
                  </a:cubicBezTo>
                  <a:cubicBezTo>
                    <a:pt x="278" y="38385"/>
                    <a:pt x="-311" y="39937"/>
                    <a:pt x="171" y="41541"/>
                  </a:cubicBezTo>
                  <a:cubicBezTo>
                    <a:pt x="706" y="43200"/>
                    <a:pt x="3059" y="44697"/>
                    <a:pt x="5092" y="46035"/>
                  </a:cubicBezTo>
                  <a:cubicBezTo>
                    <a:pt x="6643" y="47051"/>
                    <a:pt x="8087" y="47960"/>
                    <a:pt x="8997" y="49030"/>
                  </a:cubicBezTo>
                  <a:cubicBezTo>
                    <a:pt x="11136" y="51651"/>
                    <a:pt x="11725" y="57482"/>
                    <a:pt x="10013" y="59461"/>
                  </a:cubicBezTo>
                  <a:cubicBezTo>
                    <a:pt x="8408" y="61280"/>
                    <a:pt x="7927" y="62510"/>
                    <a:pt x="9478" y="64061"/>
                  </a:cubicBezTo>
                  <a:cubicBezTo>
                    <a:pt x="11297" y="65880"/>
                    <a:pt x="17983" y="65559"/>
                    <a:pt x="20658" y="64382"/>
                  </a:cubicBezTo>
                  <a:cubicBezTo>
                    <a:pt x="23974" y="62938"/>
                    <a:pt x="27826" y="63205"/>
                    <a:pt x="30928" y="65131"/>
                  </a:cubicBezTo>
                  <a:cubicBezTo>
                    <a:pt x="32694" y="66255"/>
                    <a:pt x="33656" y="67966"/>
                    <a:pt x="33389" y="69785"/>
                  </a:cubicBezTo>
                  <a:cubicBezTo>
                    <a:pt x="33175" y="71390"/>
                    <a:pt x="31998" y="72727"/>
                    <a:pt x="30340" y="73208"/>
                  </a:cubicBezTo>
                  <a:cubicBezTo>
                    <a:pt x="27719" y="74011"/>
                    <a:pt x="27023" y="74225"/>
                    <a:pt x="26489" y="79895"/>
                  </a:cubicBezTo>
                  <a:cubicBezTo>
                    <a:pt x="26168" y="83318"/>
                    <a:pt x="27023" y="86421"/>
                    <a:pt x="28735" y="88186"/>
                  </a:cubicBezTo>
                  <a:cubicBezTo>
                    <a:pt x="29912" y="89416"/>
                    <a:pt x="31463" y="89951"/>
                    <a:pt x="33282" y="89791"/>
                  </a:cubicBezTo>
                  <a:cubicBezTo>
                    <a:pt x="37187" y="89523"/>
                    <a:pt x="38524" y="86902"/>
                    <a:pt x="40396" y="83211"/>
                  </a:cubicBezTo>
                  <a:lnTo>
                    <a:pt x="40824" y="82409"/>
                  </a:lnTo>
                  <a:cubicBezTo>
                    <a:pt x="43231" y="77809"/>
                    <a:pt x="49115" y="78932"/>
                    <a:pt x="52699" y="79574"/>
                  </a:cubicBezTo>
                  <a:cubicBezTo>
                    <a:pt x="54679" y="79948"/>
                    <a:pt x="56283" y="80965"/>
                    <a:pt x="57086" y="82462"/>
                  </a:cubicBezTo>
                  <a:cubicBezTo>
                    <a:pt x="57835" y="83800"/>
                    <a:pt x="57942" y="85405"/>
                    <a:pt x="57407" y="86849"/>
                  </a:cubicBezTo>
                  <a:cubicBezTo>
                    <a:pt x="56337" y="89684"/>
                    <a:pt x="54411" y="89898"/>
                    <a:pt x="52325" y="90112"/>
                  </a:cubicBezTo>
                  <a:cubicBezTo>
                    <a:pt x="51255" y="90219"/>
                    <a:pt x="50078" y="90379"/>
                    <a:pt x="48795" y="90861"/>
                  </a:cubicBezTo>
                  <a:cubicBezTo>
                    <a:pt x="46120" y="91877"/>
                    <a:pt x="46013" y="93482"/>
                    <a:pt x="45799" y="96049"/>
                  </a:cubicBezTo>
                  <a:cubicBezTo>
                    <a:pt x="45799" y="96477"/>
                    <a:pt x="45746" y="96852"/>
                    <a:pt x="45692" y="97280"/>
                  </a:cubicBezTo>
                  <a:cubicBezTo>
                    <a:pt x="45425" y="99901"/>
                    <a:pt x="46601" y="101666"/>
                    <a:pt x="49436" y="102950"/>
                  </a:cubicBezTo>
                  <a:cubicBezTo>
                    <a:pt x="50988" y="103645"/>
                    <a:pt x="53555" y="102896"/>
                    <a:pt x="55855" y="102201"/>
                  </a:cubicBezTo>
                  <a:cubicBezTo>
                    <a:pt x="57353" y="101773"/>
                    <a:pt x="58744" y="101345"/>
                    <a:pt x="59974" y="101291"/>
                  </a:cubicBezTo>
                  <a:cubicBezTo>
                    <a:pt x="62916" y="101185"/>
                    <a:pt x="64682" y="103431"/>
                    <a:pt x="64842" y="105785"/>
                  </a:cubicBezTo>
                  <a:cubicBezTo>
                    <a:pt x="65056" y="108085"/>
                    <a:pt x="65591" y="108887"/>
                    <a:pt x="67142" y="108941"/>
                  </a:cubicBezTo>
                  <a:cubicBezTo>
                    <a:pt x="68426" y="108994"/>
                    <a:pt x="68961" y="108245"/>
                    <a:pt x="69977" y="106801"/>
                  </a:cubicBezTo>
                  <a:cubicBezTo>
                    <a:pt x="70566" y="105945"/>
                    <a:pt x="71208" y="105036"/>
                    <a:pt x="72117" y="104287"/>
                  </a:cubicBezTo>
                  <a:cubicBezTo>
                    <a:pt x="73026" y="103592"/>
                    <a:pt x="73936" y="102254"/>
                    <a:pt x="74791" y="100971"/>
                  </a:cubicBezTo>
                  <a:cubicBezTo>
                    <a:pt x="76022" y="99205"/>
                    <a:pt x="77306" y="97333"/>
                    <a:pt x="78910" y="96584"/>
                  </a:cubicBezTo>
                  <a:cubicBezTo>
                    <a:pt x="80087" y="96049"/>
                    <a:pt x="81210" y="95942"/>
                    <a:pt x="82280" y="96370"/>
                  </a:cubicBezTo>
                  <a:cubicBezTo>
                    <a:pt x="83511" y="96852"/>
                    <a:pt x="84580" y="98029"/>
                    <a:pt x="85222" y="99687"/>
                  </a:cubicBezTo>
                  <a:cubicBezTo>
                    <a:pt x="85543" y="100436"/>
                    <a:pt x="86078" y="101024"/>
                    <a:pt x="86720" y="101612"/>
                  </a:cubicBezTo>
                  <a:cubicBezTo>
                    <a:pt x="87790" y="102682"/>
                    <a:pt x="89020" y="103913"/>
                    <a:pt x="89288" y="106427"/>
                  </a:cubicBezTo>
                  <a:cubicBezTo>
                    <a:pt x="89662" y="109529"/>
                    <a:pt x="90839" y="111134"/>
                    <a:pt x="93834" y="112578"/>
                  </a:cubicBezTo>
                  <a:cubicBezTo>
                    <a:pt x="95974" y="113595"/>
                    <a:pt x="96777" y="114718"/>
                    <a:pt x="97632" y="115948"/>
                  </a:cubicBezTo>
                  <a:cubicBezTo>
                    <a:pt x="98114" y="116590"/>
                    <a:pt x="98595" y="117285"/>
                    <a:pt x="99291" y="118034"/>
                  </a:cubicBezTo>
                  <a:cubicBezTo>
                    <a:pt x="102179" y="120923"/>
                    <a:pt x="99665" y="123704"/>
                    <a:pt x="98167" y="125309"/>
                  </a:cubicBezTo>
                  <a:cubicBezTo>
                    <a:pt x="96937" y="126647"/>
                    <a:pt x="97258" y="127235"/>
                    <a:pt x="99825" y="130712"/>
                  </a:cubicBezTo>
                  <a:lnTo>
                    <a:pt x="100200" y="131247"/>
                  </a:lnTo>
                  <a:cubicBezTo>
                    <a:pt x="101056" y="132370"/>
                    <a:pt x="101751" y="133440"/>
                    <a:pt x="102393" y="134349"/>
                  </a:cubicBezTo>
                  <a:cubicBezTo>
                    <a:pt x="103784" y="136328"/>
                    <a:pt x="104747" y="137773"/>
                    <a:pt x="106031" y="138736"/>
                  </a:cubicBezTo>
                  <a:cubicBezTo>
                    <a:pt x="107421" y="139752"/>
                    <a:pt x="108224" y="141089"/>
                    <a:pt x="108224" y="142320"/>
                  </a:cubicBezTo>
                  <a:cubicBezTo>
                    <a:pt x="108224" y="143175"/>
                    <a:pt x="107849" y="143978"/>
                    <a:pt x="107154" y="144513"/>
                  </a:cubicBezTo>
                  <a:cubicBezTo>
                    <a:pt x="106298" y="145155"/>
                    <a:pt x="105068" y="146492"/>
                    <a:pt x="106191" y="148097"/>
                  </a:cubicBezTo>
                  <a:cubicBezTo>
                    <a:pt x="106672" y="148739"/>
                    <a:pt x="107635" y="148953"/>
                    <a:pt x="108866" y="149220"/>
                  </a:cubicBezTo>
                  <a:cubicBezTo>
                    <a:pt x="110470" y="149541"/>
                    <a:pt x="112396" y="149969"/>
                    <a:pt x="114215" y="151520"/>
                  </a:cubicBezTo>
                  <a:cubicBezTo>
                    <a:pt x="117264" y="154248"/>
                    <a:pt x="119190" y="157832"/>
                    <a:pt x="119350" y="161202"/>
                  </a:cubicBezTo>
                  <a:cubicBezTo>
                    <a:pt x="119457" y="163502"/>
                    <a:pt x="119885" y="163716"/>
                    <a:pt x="123094" y="164412"/>
                  </a:cubicBezTo>
                  <a:cubicBezTo>
                    <a:pt x="125448" y="164947"/>
                    <a:pt x="128123" y="166605"/>
                    <a:pt x="127481" y="171580"/>
                  </a:cubicBezTo>
                  <a:cubicBezTo>
                    <a:pt x="127053" y="175003"/>
                    <a:pt x="121062" y="177571"/>
                    <a:pt x="119938" y="177999"/>
                  </a:cubicBezTo>
                  <a:lnTo>
                    <a:pt x="112824" y="183508"/>
                  </a:lnTo>
                  <a:cubicBezTo>
                    <a:pt x="115285" y="184310"/>
                    <a:pt x="119831" y="185915"/>
                    <a:pt x="121383" y="187466"/>
                  </a:cubicBezTo>
                  <a:cubicBezTo>
                    <a:pt x="122987" y="189018"/>
                    <a:pt x="122720" y="191906"/>
                    <a:pt x="122399" y="194955"/>
                  </a:cubicBezTo>
                  <a:cubicBezTo>
                    <a:pt x="122238" y="196507"/>
                    <a:pt x="122132" y="198058"/>
                    <a:pt x="122238" y="199449"/>
                  </a:cubicBezTo>
                  <a:cubicBezTo>
                    <a:pt x="122399" y="201428"/>
                    <a:pt x="122292" y="202872"/>
                    <a:pt x="122238" y="204102"/>
                  </a:cubicBezTo>
                  <a:cubicBezTo>
                    <a:pt x="122185" y="205333"/>
                    <a:pt x="122078" y="206296"/>
                    <a:pt x="122345" y="207365"/>
                  </a:cubicBezTo>
                  <a:cubicBezTo>
                    <a:pt x="122613" y="208542"/>
                    <a:pt x="123148" y="208596"/>
                    <a:pt x="124485" y="208596"/>
                  </a:cubicBezTo>
                  <a:cubicBezTo>
                    <a:pt x="124806" y="208596"/>
                    <a:pt x="125127" y="208596"/>
                    <a:pt x="125395" y="208596"/>
                  </a:cubicBezTo>
                  <a:cubicBezTo>
                    <a:pt x="127534" y="208810"/>
                    <a:pt x="128978" y="210414"/>
                    <a:pt x="129139" y="212875"/>
                  </a:cubicBezTo>
                  <a:cubicBezTo>
                    <a:pt x="129246" y="213945"/>
                    <a:pt x="129567" y="214319"/>
                    <a:pt x="130048" y="214801"/>
                  </a:cubicBezTo>
                  <a:cubicBezTo>
                    <a:pt x="130476" y="215229"/>
                    <a:pt x="130958" y="215710"/>
                    <a:pt x="131279" y="216619"/>
                  </a:cubicBezTo>
                  <a:cubicBezTo>
                    <a:pt x="131653" y="217582"/>
                    <a:pt x="131386" y="218545"/>
                    <a:pt x="131172" y="219401"/>
                  </a:cubicBezTo>
                  <a:cubicBezTo>
                    <a:pt x="130904" y="220417"/>
                    <a:pt x="130690" y="221273"/>
                    <a:pt x="131332" y="222290"/>
                  </a:cubicBezTo>
                  <a:cubicBezTo>
                    <a:pt x="131867" y="223145"/>
                    <a:pt x="132509" y="223145"/>
                    <a:pt x="134221" y="222771"/>
                  </a:cubicBezTo>
                  <a:cubicBezTo>
                    <a:pt x="135130" y="222557"/>
                    <a:pt x="136146" y="222343"/>
                    <a:pt x="137216" y="222450"/>
                  </a:cubicBezTo>
                  <a:cubicBezTo>
                    <a:pt x="138340" y="222557"/>
                    <a:pt x="139142" y="222931"/>
                    <a:pt x="139784" y="223199"/>
                  </a:cubicBezTo>
                  <a:cubicBezTo>
                    <a:pt x="140747" y="223573"/>
                    <a:pt x="141281" y="223841"/>
                    <a:pt x="142512" y="223306"/>
                  </a:cubicBezTo>
                  <a:cubicBezTo>
                    <a:pt x="144170" y="222664"/>
                    <a:pt x="145293" y="223038"/>
                    <a:pt x="146310" y="223306"/>
                  </a:cubicBezTo>
                  <a:cubicBezTo>
                    <a:pt x="147059" y="223573"/>
                    <a:pt x="147701" y="223787"/>
                    <a:pt x="148663" y="223573"/>
                  </a:cubicBezTo>
                  <a:cubicBezTo>
                    <a:pt x="149626" y="223413"/>
                    <a:pt x="150964" y="223252"/>
                    <a:pt x="151926" y="224108"/>
                  </a:cubicBezTo>
                  <a:cubicBezTo>
                    <a:pt x="152782" y="224857"/>
                    <a:pt x="153103" y="226248"/>
                    <a:pt x="152943" y="228495"/>
                  </a:cubicBezTo>
                  <a:cubicBezTo>
                    <a:pt x="152782" y="230420"/>
                    <a:pt x="152996" y="231437"/>
                    <a:pt x="153317" y="232827"/>
                  </a:cubicBezTo>
                  <a:cubicBezTo>
                    <a:pt x="153585" y="234004"/>
                    <a:pt x="153852" y="235448"/>
                    <a:pt x="154066" y="237802"/>
                  </a:cubicBezTo>
                  <a:cubicBezTo>
                    <a:pt x="154333" y="241386"/>
                    <a:pt x="155403" y="243419"/>
                    <a:pt x="156687" y="245933"/>
                  </a:cubicBezTo>
                  <a:cubicBezTo>
                    <a:pt x="157222" y="246949"/>
                    <a:pt x="157757" y="248019"/>
                    <a:pt x="158292" y="249249"/>
                  </a:cubicBezTo>
                  <a:cubicBezTo>
                    <a:pt x="159041" y="250908"/>
                    <a:pt x="159950" y="252352"/>
                    <a:pt x="160753" y="253636"/>
                  </a:cubicBezTo>
                  <a:cubicBezTo>
                    <a:pt x="161127" y="254278"/>
                    <a:pt x="161501" y="254866"/>
                    <a:pt x="161822" y="255401"/>
                  </a:cubicBezTo>
                  <a:lnTo>
                    <a:pt x="165941" y="253582"/>
                  </a:lnTo>
                  <a:lnTo>
                    <a:pt x="165727" y="252673"/>
                  </a:lnTo>
                  <a:lnTo>
                    <a:pt x="163855" y="251603"/>
                  </a:lnTo>
                  <a:cubicBezTo>
                    <a:pt x="163855" y="251603"/>
                    <a:pt x="163481" y="251229"/>
                    <a:pt x="163427" y="250961"/>
                  </a:cubicBezTo>
                  <a:lnTo>
                    <a:pt x="162946" y="245023"/>
                  </a:lnTo>
                  <a:cubicBezTo>
                    <a:pt x="162946" y="244703"/>
                    <a:pt x="163106" y="244382"/>
                    <a:pt x="163427" y="244221"/>
                  </a:cubicBezTo>
                  <a:lnTo>
                    <a:pt x="164925" y="243526"/>
                  </a:lnTo>
                  <a:cubicBezTo>
                    <a:pt x="163641" y="242135"/>
                    <a:pt x="161341" y="239193"/>
                    <a:pt x="161073" y="236197"/>
                  </a:cubicBezTo>
                  <a:cubicBezTo>
                    <a:pt x="160753" y="232988"/>
                    <a:pt x="160218" y="224322"/>
                    <a:pt x="160057" y="221969"/>
                  </a:cubicBezTo>
                  <a:lnTo>
                    <a:pt x="156206" y="221059"/>
                  </a:lnTo>
                  <a:cubicBezTo>
                    <a:pt x="156206" y="221059"/>
                    <a:pt x="155778" y="220845"/>
                    <a:pt x="155671" y="220685"/>
                  </a:cubicBezTo>
                  <a:cubicBezTo>
                    <a:pt x="155564" y="220471"/>
                    <a:pt x="155510" y="220257"/>
                    <a:pt x="155617" y="220043"/>
                  </a:cubicBezTo>
                  <a:lnTo>
                    <a:pt x="164497" y="190783"/>
                  </a:lnTo>
                  <a:cubicBezTo>
                    <a:pt x="164604" y="190462"/>
                    <a:pt x="164871" y="190248"/>
                    <a:pt x="165246" y="190195"/>
                  </a:cubicBezTo>
                  <a:lnTo>
                    <a:pt x="171932" y="189713"/>
                  </a:lnTo>
                  <a:lnTo>
                    <a:pt x="160004" y="177838"/>
                  </a:lnTo>
                  <a:cubicBezTo>
                    <a:pt x="160004" y="177838"/>
                    <a:pt x="159736" y="177464"/>
                    <a:pt x="159736" y="177250"/>
                  </a:cubicBezTo>
                  <a:cubicBezTo>
                    <a:pt x="159736" y="177036"/>
                    <a:pt x="159843" y="176822"/>
                    <a:pt x="160004" y="176661"/>
                  </a:cubicBezTo>
                  <a:lnTo>
                    <a:pt x="165727" y="171366"/>
                  </a:lnTo>
                  <a:cubicBezTo>
                    <a:pt x="166957" y="173238"/>
                    <a:pt x="173056" y="182064"/>
                    <a:pt x="181507" y="186878"/>
                  </a:cubicBezTo>
                  <a:cubicBezTo>
                    <a:pt x="191885" y="192816"/>
                    <a:pt x="223338" y="194367"/>
                    <a:pt x="229489" y="194634"/>
                  </a:cubicBezTo>
                  <a:cubicBezTo>
                    <a:pt x="239064" y="195009"/>
                    <a:pt x="256288" y="197576"/>
                    <a:pt x="258910" y="197951"/>
                  </a:cubicBezTo>
                  <a:lnTo>
                    <a:pt x="269234" y="190516"/>
                  </a:lnTo>
                  <a:lnTo>
                    <a:pt x="269234" y="185220"/>
                  </a:lnTo>
                  <a:cubicBezTo>
                    <a:pt x="269234" y="184899"/>
                    <a:pt x="269394" y="184685"/>
                    <a:pt x="269661" y="184578"/>
                  </a:cubicBezTo>
                  <a:cubicBezTo>
                    <a:pt x="269234" y="184257"/>
                    <a:pt x="268806" y="183883"/>
                    <a:pt x="268324" y="183615"/>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4" name="Frihandsfigur: Form 403">
              <a:extLst>
                <a:ext uri="{FF2B5EF4-FFF2-40B4-BE49-F238E27FC236}">
                  <a16:creationId xmlns:a16="http://schemas.microsoft.com/office/drawing/2014/main" id="{E9FD621A-7A84-186E-289C-2235FF8DEA18}"/>
                </a:ext>
              </a:extLst>
            </p:cNvPr>
            <p:cNvSpPr/>
            <p:nvPr/>
          </p:nvSpPr>
          <p:spPr>
            <a:xfrm>
              <a:off x="5389893" y="3838835"/>
              <a:ext cx="685595" cy="704440"/>
            </a:xfrm>
            <a:custGeom>
              <a:avLst/>
              <a:gdLst>
                <a:gd name="connsiteX0" fmla="*/ 683067 w 685595"/>
                <a:gd name="connsiteY0" fmla="*/ 464691 h 704440"/>
                <a:gd name="connsiteX1" fmla="*/ 649581 w 685595"/>
                <a:gd name="connsiteY1" fmla="*/ 412269 h 704440"/>
                <a:gd name="connsiteX2" fmla="*/ 625617 w 685595"/>
                <a:gd name="connsiteY2" fmla="*/ 374557 h 704440"/>
                <a:gd name="connsiteX3" fmla="*/ 609730 w 685595"/>
                <a:gd name="connsiteY3" fmla="*/ 364501 h 704440"/>
                <a:gd name="connsiteX4" fmla="*/ 586514 w 685595"/>
                <a:gd name="connsiteY4" fmla="*/ 353054 h 704440"/>
                <a:gd name="connsiteX5" fmla="*/ 577421 w 685595"/>
                <a:gd name="connsiteY5" fmla="*/ 357440 h 704440"/>
                <a:gd name="connsiteX6" fmla="*/ 571430 w 685595"/>
                <a:gd name="connsiteY6" fmla="*/ 358563 h 704440"/>
                <a:gd name="connsiteX7" fmla="*/ 561587 w 685595"/>
                <a:gd name="connsiteY7" fmla="*/ 347384 h 704440"/>
                <a:gd name="connsiteX8" fmla="*/ 553029 w 685595"/>
                <a:gd name="connsiteY8" fmla="*/ 338611 h 704440"/>
                <a:gd name="connsiteX9" fmla="*/ 556987 w 685595"/>
                <a:gd name="connsiteY9" fmla="*/ 332834 h 704440"/>
                <a:gd name="connsiteX10" fmla="*/ 555596 w 685595"/>
                <a:gd name="connsiteY10" fmla="*/ 319033 h 704440"/>
                <a:gd name="connsiteX11" fmla="*/ 547893 w 685595"/>
                <a:gd name="connsiteY11" fmla="*/ 305607 h 704440"/>
                <a:gd name="connsiteX12" fmla="*/ 537249 w 685595"/>
                <a:gd name="connsiteY12" fmla="*/ 294052 h 704440"/>
                <a:gd name="connsiteX13" fmla="*/ 534467 w 685595"/>
                <a:gd name="connsiteY13" fmla="*/ 286457 h 704440"/>
                <a:gd name="connsiteX14" fmla="*/ 531953 w 685595"/>
                <a:gd name="connsiteY14" fmla="*/ 281268 h 704440"/>
                <a:gd name="connsiteX15" fmla="*/ 520078 w 685595"/>
                <a:gd name="connsiteY15" fmla="*/ 275437 h 704440"/>
                <a:gd name="connsiteX16" fmla="*/ 512375 w 685595"/>
                <a:gd name="connsiteY16" fmla="*/ 270249 h 704440"/>
                <a:gd name="connsiteX17" fmla="*/ 510984 w 685595"/>
                <a:gd name="connsiteY17" fmla="*/ 254148 h 704440"/>
                <a:gd name="connsiteX18" fmla="*/ 506919 w 685595"/>
                <a:gd name="connsiteY18" fmla="*/ 218683 h 704440"/>
                <a:gd name="connsiteX19" fmla="*/ 501249 w 685595"/>
                <a:gd name="connsiteY19" fmla="*/ 205417 h 704440"/>
                <a:gd name="connsiteX20" fmla="*/ 479478 w 685595"/>
                <a:gd name="connsiteY20" fmla="*/ 165138 h 704440"/>
                <a:gd name="connsiteX21" fmla="*/ 454551 w 685595"/>
                <a:gd name="connsiteY21" fmla="*/ 119188 h 704440"/>
                <a:gd name="connsiteX22" fmla="*/ 434384 w 685595"/>
                <a:gd name="connsiteY22" fmla="*/ 83349 h 704440"/>
                <a:gd name="connsiteX23" fmla="*/ 419942 w 685595"/>
                <a:gd name="connsiteY23" fmla="*/ 65857 h 704440"/>
                <a:gd name="connsiteX24" fmla="*/ 395282 w 685595"/>
                <a:gd name="connsiteY24" fmla="*/ 50986 h 704440"/>
                <a:gd name="connsiteX25" fmla="*/ 373618 w 685595"/>
                <a:gd name="connsiteY25" fmla="*/ 37614 h 704440"/>
                <a:gd name="connsiteX26" fmla="*/ 360673 w 685595"/>
                <a:gd name="connsiteY26" fmla="*/ 29911 h 704440"/>
                <a:gd name="connsiteX27" fmla="*/ 350135 w 685595"/>
                <a:gd name="connsiteY27" fmla="*/ 21780 h 704440"/>
                <a:gd name="connsiteX28" fmla="*/ 342379 w 685595"/>
                <a:gd name="connsiteY28" fmla="*/ 16591 h 704440"/>
                <a:gd name="connsiteX29" fmla="*/ 337404 w 685595"/>
                <a:gd name="connsiteY29" fmla="*/ 9637 h 704440"/>
                <a:gd name="connsiteX30" fmla="*/ 329327 w 685595"/>
                <a:gd name="connsiteY30" fmla="*/ 3646 h 704440"/>
                <a:gd name="connsiteX31" fmla="*/ 318414 w 685595"/>
                <a:gd name="connsiteY31" fmla="*/ 1239 h 704440"/>
                <a:gd name="connsiteX32" fmla="*/ 309107 w 685595"/>
                <a:gd name="connsiteY32" fmla="*/ 276 h 704440"/>
                <a:gd name="connsiteX33" fmla="*/ 296055 w 685595"/>
                <a:gd name="connsiteY33" fmla="*/ 5733 h 704440"/>
                <a:gd name="connsiteX34" fmla="*/ 271181 w 685595"/>
                <a:gd name="connsiteY34" fmla="*/ 15308 h 704440"/>
                <a:gd name="connsiteX35" fmla="*/ 263746 w 685595"/>
                <a:gd name="connsiteY35" fmla="*/ 29269 h 704440"/>
                <a:gd name="connsiteX36" fmla="*/ 227372 w 685595"/>
                <a:gd name="connsiteY36" fmla="*/ 51949 h 704440"/>
                <a:gd name="connsiteX37" fmla="*/ 192067 w 685595"/>
                <a:gd name="connsiteY37" fmla="*/ 73239 h 704440"/>
                <a:gd name="connsiteX38" fmla="*/ 156977 w 685595"/>
                <a:gd name="connsiteY38" fmla="*/ 93352 h 704440"/>
                <a:gd name="connsiteX39" fmla="*/ 122421 w 685595"/>
                <a:gd name="connsiteY39" fmla="*/ 117530 h 704440"/>
                <a:gd name="connsiteX40" fmla="*/ 96585 w 685595"/>
                <a:gd name="connsiteY40" fmla="*/ 135289 h 704440"/>
                <a:gd name="connsiteX41" fmla="*/ 68823 w 685595"/>
                <a:gd name="connsiteY41" fmla="*/ 150481 h 704440"/>
                <a:gd name="connsiteX42" fmla="*/ 61976 w 685595"/>
                <a:gd name="connsiteY42" fmla="*/ 150481 h 704440"/>
                <a:gd name="connsiteX43" fmla="*/ 30309 w 685595"/>
                <a:gd name="connsiteY43" fmla="*/ 166689 h 704440"/>
                <a:gd name="connsiteX44" fmla="*/ 86100 w 685595"/>
                <a:gd name="connsiteY44" fmla="*/ 238796 h 704440"/>
                <a:gd name="connsiteX45" fmla="*/ 110065 w 685595"/>
                <a:gd name="connsiteY45" fmla="*/ 272067 h 704440"/>
                <a:gd name="connsiteX46" fmla="*/ 167836 w 685595"/>
                <a:gd name="connsiteY46" fmla="*/ 368513 h 704440"/>
                <a:gd name="connsiteX47" fmla="*/ 195972 w 685595"/>
                <a:gd name="connsiteY47" fmla="*/ 414622 h 704440"/>
                <a:gd name="connsiteX48" fmla="*/ 197095 w 685595"/>
                <a:gd name="connsiteY48" fmla="*/ 416602 h 704440"/>
                <a:gd name="connsiteX49" fmla="*/ 194367 w 685595"/>
                <a:gd name="connsiteY49" fmla="*/ 416976 h 704440"/>
                <a:gd name="connsiteX50" fmla="*/ 186611 w 685595"/>
                <a:gd name="connsiteY50" fmla="*/ 416334 h 704440"/>
                <a:gd name="connsiteX51" fmla="*/ 186397 w 685595"/>
                <a:gd name="connsiteY51" fmla="*/ 420346 h 704440"/>
                <a:gd name="connsiteX52" fmla="*/ 189714 w 685595"/>
                <a:gd name="connsiteY52" fmla="*/ 432007 h 704440"/>
                <a:gd name="connsiteX53" fmla="*/ 189607 w 685595"/>
                <a:gd name="connsiteY53" fmla="*/ 432703 h 704440"/>
                <a:gd name="connsiteX54" fmla="*/ 189018 w 685595"/>
                <a:gd name="connsiteY54" fmla="*/ 433077 h 704440"/>
                <a:gd name="connsiteX55" fmla="*/ 174094 w 685595"/>
                <a:gd name="connsiteY55" fmla="*/ 434414 h 704440"/>
                <a:gd name="connsiteX56" fmla="*/ 174094 w 685595"/>
                <a:gd name="connsiteY56" fmla="*/ 438105 h 704440"/>
                <a:gd name="connsiteX57" fmla="*/ 173559 w 685595"/>
                <a:gd name="connsiteY57" fmla="*/ 438854 h 704440"/>
                <a:gd name="connsiteX58" fmla="*/ 140341 w 685595"/>
                <a:gd name="connsiteY58" fmla="*/ 452174 h 704440"/>
                <a:gd name="connsiteX59" fmla="*/ 140020 w 685595"/>
                <a:gd name="connsiteY59" fmla="*/ 452227 h 704440"/>
                <a:gd name="connsiteX60" fmla="*/ 99045 w 685595"/>
                <a:gd name="connsiteY60" fmla="*/ 451478 h 704440"/>
                <a:gd name="connsiteX61" fmla="*/ 93429 w 685595"/>
                <a:gd name="connsiteY61" fmla="*/ 453190 h 704440"/>
                <a:gd name="connsiteX62" fmla="*/ 87919 w 685595"/>
                <a:gd name="connsiteY62" fmla="*/ 458111 h 704440"/>
                <a:gd name="connsiteX63" fmla="*/ 86956 w 685595"/>
                <a:gd name="connsiteY63" fmla="*/ 458058 h 704440"/>
                <a:gd name="connsiteX64" fmla="*/ 85191 w 685595"/>
                <a:gd name="connsiteY64" fmla="*/ 456613 h 704440"/>
                <a:gd name="connsiteX65" fmla="*/ 80056 w 685595"/>
                <a:gd name="connsiteY65" fmla="*/ 462497 h 704440"/>
                <a:gd name="connsiteX66" fmla="*/ 79253 w 685595"/>
                <a:gd name="connsiteY66" fmla="*/ 467793 h 704440"/>
                <a:gd name="connsiteX67" fmla="*/ 78933 w 685595"/>
                <a:gd name="connsiteY67" fmla="*/ 468328 h 704440"/>
                <a:gd name="connsiteX68" fmla="*/ 75990 w 685595"/>
                <a:gd name="connsiteY68" fmla="*/ 470468 h 704440"/>
                <a:gd name="connsiteX69" fmla="*/ 75509 w 685595"/>
                <a:gd name="connsiteY69" fmla="*/ 470628 h 704440"/>
                <a:gd name="connsiteX70" fmla="*/ 75081 w 685595"/>
                <a:gd name="connsiteY70" fmla="*/ 470521 h 704440"/>
                <a:gd name="connsiteX71" fmla="*/ 72139 w 685595"/>
                <a:gd name="connsiteY71" fmla="*/ 468702 h 704440"/>
                <a:gd name="connsiteX72" fmla="*/ 71818 w 685595"/>
                <a:gd name="connsiteY72" fmla="*/ 467633 h 704440"/>
                <a:gd name="connsiteX73" fmla="*/ 74600 w 685595"/>
                <a:gd name="connsiteY73" fmla="*/ 462016 h 704440"/>
                <a:gd name="connsiteX74" fmla="*/ 73048 w 685595"/>
                <a:gd name="connsiteY74" fmla="*/ 457469 h 704440"/>
                <a:gd name="connsiteX75" fmla="*/ 64543 w 685595"/>
                <a:gd name="connsiteY75" fmla="*/ 457844 h 704440"/>
                <a:gd name="connsiteX76" fmla="*/ 60585 w 685595"/>
                <a:gd name="connsiteY76" fmla="*/ 452013 h 704440"/>
                <a:gd name="connsiteX77" fmla="*/ 54487 w 685595"/>
                <a:gd name="connsiteY77" fmla="*/ 454206 h 704440"/>
                <a:gd name="connsiteX78" fmla="*/ 60103 w 685595"/>
                <a:gd name="connsiteY78" fmla="*/ 476780 h 704440"/>
                <a:gd name="connsiteX79" fmla="*/ 59729 w 685595"/>
                <a:gd name="connsiteY79" fmla="*/ 477689 h 704440"/>
                <a:gd name="connsiteX80" fmla="*/ 44377 w 685595"/>
                <a:gd name="connsiteY80" fmla="*/ 486622 h 704440"/>
                <a:gd name="connsiteX81" fmla="*/ 43307 w 685595"/>
                <a:gd name="connsiteY81" fmla="*/ 486408 h 704440"/>
                <a:gd name="connsiteX82" fmla="*/ 40900 w 685595"/>
                <a:gd name="connsiteY82" fmla="*/ 483092 h 704440"/>
                <a:gd name="connsiteX83" fmla="*/ 38653 w 685595"/>
                <a:gd name="connsiteY83" fmla="*/ 488387 h 704440"/>
                <a:gd name="connsiteX84" fmla="*/ 40472 w 685595"/>
                <a:gd name="connsiteY84" fmla="*/ 494753 h 704440"/>
                <a:gd name="connsiteX85" fmla="*/ 41007 w 685595"/>
                <a:gd name="connsiteY85" fmla="*/ 500477 h 704440"/>
                <a:gd name="connsiteX86" fmla="*/ 38332 w 685595"/>
                <a:gd name="connsiteY86" fmla="*/ 501439 h 704440"/>
                <a:gd name="connsiteX87" fmla="*/ 34107 w 685595"/>
                <a:gd name="connsiteY87" fmla="*/ 496893 h 704440"/>
                <a:gd name="connsiteX88" fmla="*/ 29560 w 685595"/>
                <a:gd name="connsiteY88" fmla="*/ 500851 h 704440"/>
                <a:gd name="connsiteX89" fmla="*/ 27206 w 685595"/>
                <a:gd name="connsiteY89" fmla="*/ 501814 h 704440"/>
                <a:gd name="connsiteX90" fmla="*/ 27313 w 685595"/>
                <a:gd name="connsiteY90" fmla="*/ 503579 h 704440"/>
                <a:gd name="connsiteX91" fmla="*/ 27901 w 685595"/>
                <a:gd name="connsiteY91" fmla="*/ 512780 h 704440"/>
                <a:gd name="connsiteX92" fmla="*/ 27741 w 685595"/>
                <a:gd name="connsiteY92" fmla="*/ 523317 h 704440"/>
                <a:gd name="connsiteX93" fmla="*/ 30362 w 685595"/>
                <a:gd name="connsiteY93" fmla="*/ 527169 h 704440"/>
                <a:gd name="connsiteX94" fmla="*/ 34000 w 685595"/>
                <a:gd name="connsiteY94" fmla="*/ 532785 h 704440"/>
                <a:gd name="connsiteX95" fmla="*/ 36728 w 685595"/>
                <a:gd name="connsiteY95" fmla="*/ 537867 h 704440"/>
                <a:gd name="connsiteX96" fmla="*/ 40365 w 685595"/>
                <a:gd name="connsiteY96" fmla="*/ 545356 h 704440"/>
                <a:gd name="connsiteX97" fmla="*/ 43414 w 685595"/>
                <a:gd name="connsiteY97" fmla="*/ 551615 h 704440"/>
                <a:gd name="connsiteX98" fmla="*/ 44805 w 685595"/>
                <a:gd name="connsiteY98" fmla="*/ 553326 h 704440"/>
                <a:gd name="connsiteX99" fmla="*/ 42237 w 685595"/>
                <a:gd name="connsiteY99" fmla="*/ 553701 h 704440"/>
                <a:gd name="connsiteX100" fmla="*/ 19610 w 685595"/>
                <a:gd name="connsiteY100" fmla="*/ 559264 h 704440"/>
                <a:gd name="connsiteX101" fmla="*/ 6291 w 685595"/>
                <a:gd name="connsiteY101" fmla="*/ 587882 h 704440"/>
                <a:gd name="connsiteX102" fmla="*/ 7521 w 685595"/>
                <a:gd name="connsiteY102" fmla="*/ 593980 h 704440"/>
                <a:gd name="connsiteX103" fmla="*/ 11212 w 685595"/>
                <a:gd name="connsiteY103" fmla="*/ 594515 h 704440"/>
                <a:gd name="connsiteX104" fmla="*/ 11801 w 685595"/>
                <a:gd name="connsiteY104" fmla="*/ 594889 h 704440"/>
                <a:gd name="connsiteX105" fmla="*/ 11908 w 685595"/>
                <a:gd name="connsiteY105" fmla="*/ 595585 h 704440"/>
                <a:gd name="connsiteX106" fmla="*/ 7521 w 685595"/>
                <a:gd name="connsiteY106" fmla="*/ 607727 h 704440"/>
                <a:gd name="connsiteX107" fmla="*/ 3884 w 685595"/>
                <a:gd name="connsiteY107" fmla="*/ 610295 h 704440"/>
                <a:gd name="connsiteX108" fmla="*/ 1102 w 685595"/>
                <a:gd name="connsiteY108" fmla="*/ 611953 h 704440"/>
                <a:gd name="connsiteX109" fmla="*/ 193 w 685595"/>
                <a:gd name="connsiteY109" fmla="*/ 624738 h 704440"/>
                <a:gd name="connsiteX110" fmla="*/ 2600 w 685595"/>
                <a:gd name="connsiteY110" fmla="*/ 625861 h 704440"/>
                <a:gd name="connsiteX111" fmla="*/ 3028 w 685595"/>
                <a:gd name="connsiteY111" fmla="*/ 626396 h 704440"/>
                <a:gd name="connsiteX112" fmla="*/ 6505 w 685595"/>
                <a:gd name="connsiteY112" fmla="*/ 639394 h 704440"/>
                <a:gd name="connsiteX113" fmla="*/ 5970 w 685595"/>
                <a:gd name="connsiteY113" fmla="*/ 640357 h 704440"/>
                <a:gd name="connsiteX114" fmla="*/ 9982 w 685595"/>
                <a:gd name="connsiteY114" fmla="*/ 641266 h 704440"/>
                <a:gd name="connsiteX115" fmla="*/ 12870 w 685595"/>
                <a:gd name="connsiteY115" fmla="*/ 642069 h 704440"/>
                <a:gd name="connsiteX116" fmla="*/ 24852 w 685595"/>
                <a:gd name="connsiteY116" fmla="*/ 638913 h 704440"/>
                <a:gd name="connsiteX117" fmla="*/ 29078 w 685595"/>
                <a:gd name="connsiteY117" fmla="*/ 637576 h 704440"/>
                <a:gd name="connsiteX118" fmla="*/ 32288 w 685595"/>
                <a:gd name="connsiteY118" fmla="*/ 640464 h 704440"/>
                <a:gd name="connsiteX119" fmla="*/ 38225 w 685595"/>
                <a:gd name="connsiteY119" fmla="*/ 642176 h 704440"/>
                <a:gd name="connsiteX120" fmla="*/ 39188 w 685595"/>
                <a:gd name="connsiteY120" fmla="*/ 642176 h 704440"/>
                <a:gd name="connsiteX121" fmla="*/ 41060 w 685595"/>
                <a:gd name="connsiteY121" fmla="*/ 640143 h 704440"/>
                <a:gd name="connsiteX122" fmla="*/ 43735 w 685595"/>
                <a:gd name="connsiteY122" fmla="*/ 637094 h 704440"/>
                <a:gd name="connsiteX123" fmla="*/ 48710 w 685595"/>
                <a:gd name="connsiteY123" fmla="*/ 636987 h 704440"/>
                <a:gd name="connsiteX124" fmla="*/ 52722 w 685595"/>
                <a:gd name="connsiteY124" fmla="*/ 636827 h 704440"/>
                <a:gd name="connsiteX125" fmla="*/ 53631 w 685595"/>
                <a:gd name="connsiteY125" fmla="*/ 627091 h 704440"/>
                <a:gd name="connsiteX126" fmla="*/ 54647 w 685595"/>
                <a:gd name="connsiteY126" fmla="*/ 624149 h 704440"/>
                <a:gd name="connsiteX127" fmla="*/ 60317 w 685595"/>
                <a:gd name="connsiteY127" fmla="*/ 623133 h 704440"/>
                <a:gd name="connsiteX128" fmla="*/ 64008 w 685595"/>
                <a:gd name="connsiteY128" fmla="*/ 618693 h 704440"/>
                <a:gd name="connsiteX129" fmla="*/ 67539 w 685595"/>
                <a:gd name="connsiteY129" fmla="*/ 615109 h 704440"/>
                <a:gd name="connsiteX130" fmla="*/ 71658 w 685595"/>
                <a:gd name="connsiteY130" fmla="*/ 616232 h 704440"/>
                <a:gd name="connsiteX131" fmla="*/ 79360 w 685595"/>
                <a:gd name="connsiteY131" fmla="*/ 618586 h 704440"/>
                <a:gd name="connsiteX132" fmla="*/ 87170 w 685595"/>
                <a:gd name="connsiteY132" fmla="*/ 622223 h 704440"/>
                <a:gd name="connsiteX133" fmla="*/ 93482 w 685595"/>
                <a:gd name="connsiteY133" fmla="*/ 625219 h 704440"/>
                <a:gd name="connsiteX134" fmla="*/ 99473 w 685595"/>
                <a:gd name="connsiteY134" fmla="*/ 632280 h 704440"/>
                <a:gd name="connsiteX135" fmla="*/ 99473 w 685595"/>
                <a:gd name="connsiteY135" fmla="*/ 634473 h 704440"/>
                <a:gd name="connsiteX136" fmla="*/ 99527 w 685595"/>
                <a:gd name="connsiteY136" fmla="*/ 663358 h 704440"/>
                <a:gd name="connsiteX137" fmla="*/ 101880 w 685595"/>
                <a:gd name="connsiteY137" fmla="*/ 689837 h 704440"/>
                <a:gd name="connsiteX138" fmla="*/ 99687 w 685595"/>
                <a:gd name="connsiteY138" fmla="*/ 694598 h 704440"/>
                <a:gd name="connsiteX139" fmla="*/ 98510 w 685595"/>
                <a:gd name="connsiteY139" fmla="*/ 697219 h 704440"/>
                <a:gd name="connsiteX140" fmla="*/ 100971 w 685595"/>
                <a:gd name="connsiteY140" fmla="*/ 704440 h 704440"/>
                <a:gd name="connsiteX141" fmla="*/ 112044 w 685595"/>
                <a:gd name="connsiteY141" fmla="*/ 700161 h 704440"/>
                <a:gd name="connsiteX142" fmla="*/ 144353 w 685595"/>
                <a:gd name="connsiteY142" fmla="*/ 687911 h 704440"/>
                <a:gd name="connsiteX143" fmla="*/ 162968 w 685595"/>
                <a:gd name="connsiteY143" fmla="*/ 680850 h 704440"/>
                <a:gd name="connsiteX144" fmla="*/ 206563 w 685595"/>
                <a:gd name="connsiteY144" fmla="*/ 648916 h 704440"/>
                <a:gd name="connsiteX145" fmla="*/ 227425 w 685595"/>
                <a:gd name="connsiteY145" fmla="*/ 634099 h 704440"/>
                <a:gd name="connsiteX146" fmla="*/ 298836 w 685595"/>
                <a:gd name="connsiteY146" fmla="*/ 625540 h 704440"/>
                <a:gd name="connsiteX147" fmla="*/ 302474 w 685595"/>
                <a:gd name="connsiteY147" fmla="*/ 625272 h 704440"/>
                <a:gd name="connsiteX148" fmla="*/ 361208 w 685595"/>
                <a:gd name="connsiteY148" fmla="*/ 619709 h 704440"/>
                <a:gd name="connsiteX149" fmla="*/ 404161 w 685595"/>
                <a:gd name="connsiteY149" fmla="*/ 617302 h 704440"/>
                <a:gd name="connsiteX150" fmla="*/ 434438 w 685595"/>
                <a:gd name="connsiteY150" fmla="*/ 611632 h 704440"/>
                <a:gd name="connsiteX151" fmla="*/ 449415 w 685595"/>
                <a:gd name="connsiteY151" fmla="*/ 603769 h 704440"/>
                <a:gd name="connsiteX152" fmla="*/ 475198 w 685595"/>
                <a:gd name="connsiteY152" fmla="*/ 583603 h 704440"/>
                <a:gd name="connsiteX153" fmla="*/ 492797 w 685595"/>
                <a:gd name="connsiteY153" fmla="*/ 573386 h 704440"/>
                <a:gd name="connsiteX154" fmla="*/ 519810 w 685595"/>
                <a:gd name="connsiteY154" fmla="*/ 559424 h 704440"/>
                <a:gd name="connsiteX155" fmla="*/ 544202 w 685595"/>
                <a:gd name="connsiteY155" fmla="*/ 545891 h 704440"/>
                <a:gd name="connsiteX156" fmla="*/ 547305 w 685595"/>
                <a:gd name="connsiteY156" fmla="*/ 538242 h 704440"/>
                <a:gd name="connsiteX157" fmla="*/ 548001 w 685595"/>
                <a:gd name="connsiteY157" fmla="*/ 527971 h 704440"/>
                <a:gd name="connsiteX158" fmla="*/ 554580 w 685595"/>
                <a:gd name="connsiteY158" fmla="*/ 519145 h 704440"/>
                <a:gd name="connsiteX159" fmla="*/ 564422 w 685595"/>
                <a:gd name="connsiteY159" fmla="*/ 515454 h 704440"/>
                <a:gd name="connsiteX160" fmla="*/ 573516 w 685595"/>
                <a:gd name="connsiteY160" fmla="*/ 514224 h 704440"/>
                <a:gd name="connsiteX161" fmla="*/ 575442 w 685595"/>
                <a:gd name="connsiteY161" fmla="*/ 509410 h 704440"/>
                <a:gd name="connsiteX162" fmla="*/ 570788 w 685595"/>
                <a:gd name="connsiteY162" fmla="*/ 501546 h 704440"/>
                <a:gd name="connsiteX163" fmla="*/ 574479 w 685595"/>
                <a:gd name="connsiteY163" fmla="*/ 495983 h 704440"/>
                <a:gd name="connsiteX164" fmla="*/ 578116 w 685595"/>
                <a:gd name="connsiteY164" fmla="*/ 502937 h 704440"/>
                <a:gd name="connsiteX165" fmla="*/ 582823 w 685595"/>
                <a:gd name="connsiteY165" fmla="*/ 508928 h 704440"/>
                <a:gd name="connsiteX166" fmla="*/ 589617 w 685595"/>
                <a:gd name="connsiteY166" fmla="*/ 505184 h 704440"/>
                <a:gd name="connsiteX167" fmla="*/ 591596 w 685595"/>
                <a:gd name="connsiteY167" fmla="*/ 494325 h 704440"/>
                <a:gd name="connsiteX168" fmla="*/ 598497 w 685595"/>
                <a:gd name="connsiteY168" fmla="*/ 486569 h 704440"/>
                <a:gd name="connsiteX169" fmla="*/ 605344 w 685595"/>
                <a:gd name="connsiteY169" fmla="*/ 494218 h 704440"/>
                <a:gd name="connsiteX170" fmla="*/ 612993 w 685595"/>
                <a:gd name="connsiteY170" fmla="*/ 491543 h 704440"/>
                <a:gd name="connsiteX171" fmla="*/ 622782 w 685595"/>
                <a:gd name="connsiteY171" fmla="*/ 491971 h 704440"/>
                <a:gd name="connsiteX172" fmla="*/ 644981 w 685595"/>
                <a:gd name="connsiteY172" fmla="*/ 484429 h 704440"/>
                <a:gd name="connsiteX173" fmla="*/ 655198 w 685595"/>
                <a:gd name="connsiteY173" fmla="*/ 477743 h 704440"/>
                <a:gd name="connsiteX174" fmla="*/ 666110 w 685595"/>
                <a:gd name="connsiteY174" fmla="*/ 479294 h 704440"/>
                <a:gd name="connsiteX175" fmla="*/ 679536 w 685595"/>
                <a:gd name="connsiteY175" fmla="*/ 474854 h 704440"/>
                <a:gd name="connsiteX176" fmla="*/ 683174 w 685595"/>
                <a:gd name="connsiteY176" fmla="*/ 464530 h 704440"/>
                <a:gd name="connsiteX177" fmla="*/ 197737 w 685595"/>
                <a:gd name="connsiteY177" fmla="*/ 417404 h 704440"/>
                <a:gd name="connsiteX178" fmla="*/ 197684 w 685595"/>
                <a:gd name="connsiteY178" fmla="*/ 417404 h 704440"/>
                <a:gd name="connsiteX179" fmla="*/ 197684 w 685595"/>
                <a:gd name="connsiteY179" fmla="*/ 417297 h 704440"/>
                <a:gd name="connsiteX180" fmla="*/ 197684 w 685595"/>
                <a:gd name="connsiteY180" fmla="*/ 417404 h 70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85595" h="704440">
                  <a:moveTo>
                    <a:pt x="683067" y="464691"/>
                  </a:moveTo>
                  <a:cubicBezTo>
                    <a:pt x="678092" y="456934"/>
                    <a:pt x="659049" y="426712"/>
                    <a:pt x="649581" y="412269"/>
                  </a:cubicBezTo>
                  <a:cubicBezTo>
                    <a:pt x="640113" y="397826"/>
                    <a:pt x="627489" y="377392"/>
                    <a:pt x="625617" y="374557"/>
                  </a:cubicBezTo>
                  <a:cubicBezTo>
                    <a:pt x="623745" y="371722"/>
                    <a:pt x="615828" y="368352"/>
                    <a:pt x="609730" y="364501"/>
                  </a:cubicBezTo>
                  <a:cubicBezTo>
                    <a:pt x="603632" y="360596"/>
                    <a:pt x="589296" y="353589"/>
                    <a:pt x="586514" y="353054"/>
                  </a:cubicBezTo>
                  <a:cubicBezTo>
                    <a:pt x="583733" y="352519"/>
                    <a:pt x="579026" y="355996"/>
                    <a:pt x="577421" y="357440"/>
                  </a:cubicBezTo>
                  <a:cubicBezTo>
                    <a:pt x="575816" y="358884"/>
                    <a:pt x="574211" y="360863"/>
                    <a:pt x="571430" y="358563"/>
                  </a:cubicBezTo>
                  <a:cubicBezTo>
                    <a:pt x="568648" y="356263"/>
                    <a:pt x="566295" y="352679"/>
                    <a:pt x="561587" y="347384"/>
                  </a:cubicBezTo>
                  <a:cubicBezTo>
                    <a:pt x="556880" y="342088"/>
                    <a:pt x="553082" y="341071"/>
                    <a:pt x="553029" y="338611"/>
                  </a:cubicBezTo>
                  <a:cubicBezTo>
                    <a:pt x="552975" y="336150"/>
                    <a:pt x="554847" y="335829"/>
                    <a:pt x="556987" y="332834"/>
                  </a:cubicBezTo>
                  <a:cubicBezTo>
                    <a:pt x="559127" y="329838"/>
                    <a:pt x="556880" y="324917"/>
                    <a:pt x="555596" y="319033"/>
                  </a:cubicBezTo>
                  <a:cubicBezTo>
                    <a:pt x="554312" y="313095"/>
                    <a:pt x="551798" y="310795"/>
                    <a:pt x="547893" y="305607"/>
                  </a:cubicBezTo>
                  <a:cubicBezTo>
                    <a:pt x="543989" y="300418"/>
                    <a:pt x="539549" y="296246"/>
                    <a:pt x="537249" y="294052"/>
                  </a:cubicBezTo>
                  <a:cubicBezTo>
                    <a:pt x="534949" y="291806"/>
                    <a:pt x="537516" y="288757"/>
                    <a:pt x="534467" y="286457"/>
                  </a:cubicBezTo>
                  <a:cubicBezTo>
                    <a:pt x="531418" y="284156"/>
                    <a:pt x="534360" y="283033"/>
                    <a:pt x="531953" y="281268"/>
                  </a:cubicBezTo>
                  <a:cubicBezTo>
                    <a:pt x="529546" y="279503"/>
                    <a:pt x="524892" y="277630"/>
                    <a:pt x="520078" y="275437"/>
                  </a:cubicBezTo>
                  <a:cubicBezTo>
                    <a:pt x="515264" y="273191"/>
                    <a:pt x="512589" y="274047"/>
                    <a:pt x="512375" y="270249"/>
                  </a:cubicBezTo>
                  <a:cubicBezTo>
                    <a:pt x="512161" y="266451"/>
                    <a:pt x="511252" y="259764"/>
                    <a:pt x="510984" y="254148"/>
                  </a:cubicBezTo>
                  <a:cubicBezTo>
                    <a:pt x="510717" y="248478"/>
                    <a:pt x="507721" y="224139"/>
                    <a:pt x="506919" y="218683"/>
                  </a:cubicBezTo>
                  <a:cubicBezTo>
                    <a:pt x="506063" y="213227"/>
                    <a:pt x="505154" y="211943"/>
                    <a:pt x="501249" y="205417"/>
                  </a:cubicBezTo>
                  <a:cubicBezTo>
                    <a:pt x="497344" y="198944"/>
                    <a:pt x="486967" y="177066"/>
                    <a:pt x="479478" y="165138"/>
                  </a:cubicBezTo>
                  <a:cubicBezTo>
                    <a:pt x="471989" y="153209"/>
                    <a:pt x="458830" y="126249"/>
                    <a:pt x="454551" y="119188"/>
                  </a:cubicBezTo>
                  <a:cubicBezTo>
                    <a:pt x="450271" y="112127"/>
                    <a:pt x="438717" y="91854"/>
                    <a:pt x="434384" y="83349"/>
                  </a:cubicBezTo>
                  <a:cubicBezTo>
                    <a:pt x="430051" y="74844"/>
                    <a:pt x="426521" y="69174"/>
                    <a:pt x="419942" y="65857"/>
                  </a:cubicBezTo>
                  <a:cubicBezTo>
                    <a:pt x="413362" y="62541"/>
                    <a:pt x="403894" y="55533"/>
                    <a:pt x="395282" y="50986"/>
                  </a:cubicBezTo>
                  <a:cubicBezTo>
                    <a:pt x="386670" y="46440"/>
                    <a:pt x="378860" y="41465"/>
                    <a:pt x="373618" y="37614"/>
                  </a:cubicBezTo>
                  <a:cubicBezTo>
                    <a:pt x="368376" y="33762"/>
                    <a:pt x="365594" y="32799"/>
                    <a:pt x="360673" y="29911"/>
                  </a:cubicBezTo>
                  <a:cubicBezTo>
                    <a:pt x="355698" y="27022"/>
                    <a:pt x="352168" y="24615"/>
                    <a:pt x="350135" y="21780"/>
                  </a:cubicBezTo>
                  <a:cubicBezTo>
                    <a:pt x="348156" y="18945"/>
                    <a:pt x="346016" y="19533"/>
                    <a:pt x="342379" y="16591"/>
                  </a:cubicBezTo>
                  <a:cubicBezTo>
                    <a:pt x="338741" y="13649"/>
                    <a:pt x="341202" y="9958"/>
                    <a:pt x="337404" y="9637"/>
                  </a:cubicBezTo>
                  <a:cubicBezTo>
                    <a:pt x="333606" y="9316"/>
                    <a:pt x="332750" y="7284"/>
                    <a:pt x="329327" y="3646"/>
                  </a:cubicBezTo>
                  <a:cubicBezTo>
                    <a:pt x="325957" y="9"/>
                    <a:pt x="323764" y="865"/>
                    <a:pt x="318414" y="1239"/>
                  </a:cubicBezTo>
                  <a:cubicBezTo>
                    <a:pt x="313065" y="1614"/>
                    <a:pt x="314189" y="-793"/>
                    <a:pt x="309107" y="276"/>
                  </a:cubicBezTo>
                  <a:cubicBezTo>
                    <a:pt x="304025" y="1346"/>
                    <a:pt x="302848" y="4609"/>
                    <a:pt x="296055" y="5733"/>
                  </a:cubicBezTo>
                  <a:cubicBezTo>
                    <a:pt x="289262" y="6856"/>
                    <a:pt x="277600" y="9530"/>
                    <a:pt x="271181" y="15308"/>
                  </a:cubicBezTo>
                  <a:cubicBezTo>
                    <a:pt x="264816" y="21085"/>
                    <a:pt x="268614" y="24615"/>
                    <a:pt x="263746" y="29269"/>
                  </a:cubicBezTo>
                  <a:cubicBezTo>
                    <a:pt x="258878" y="33923"/>
                    <a:pt x="236305" y="46226"/>
                    <a:pt x="227372" y="51949"/>
                  </a:cubicBezTo>
                  <a:cubicBezTo>
                    <a:pt x="218492" y="57673"/>
                    <a:pt x="201535" y="67997"/>
                    <a:pt x="192067" y="73239"/>
                  </a:cubicBezTo>
                  <a:cubicBezTo>
                    <a:pt x="182599" y="78481"/>
                    <a:pt x="164947" y="87949"/>
                    <a:pt x="156977" y="93352"/>
                  </a:cubicBezTo>
                  <a:cubicBezTo>
                    <a:pt x="149007" y="98701"/>
                    <a:pt x="126700" y="113625"/>
                    <a:pt x="122421" y="117530"/>
                  </a:cubicBezTo>
                  <a:cubicBezTo>
                    <a:pt x="118142" y="121435"/>
                    <a:pt x="103699" y="131812"/>
                    <a:pt x="96585" y="135289"/>
                  </a:cubicBezTo>
                  <a:cubicBezTo>
                    <a:pt x="89470" y="138820"/>
                    <a:pt x="72941" y="148716"/>
                    <a:pt x="68823" y="150481"/>
                  </a:cubicBezTo>
                  <a:cubicBezTo>
                    <a:pt x="64650" y="152246"/>
                    <a:pt x="65774" y="149090"/>
                    <a:pt x="61976" y="150481"/>
                  </a:cubicBezTo>
                  <a:cubicBezTo>
                    <a:pt x="58980" y="151551"/>
                    <a:pt x="41328" y="160912"/>
                    <a:pt x="30309" y="166689"/>
                  </a:cubicBezTo>
                  <a:lnTo>
                    <a:pt x="86100" y="238796"/>
                  </a:lnTo>
                  <a:cubicBezTo>
                    <a:pt x="86849" y="239651"/>
                    <a:pt x="104341" y="260834"/>
                    <a:pt x="110065" y="272067"/>
                  </a:cubicBezTo>
                  <a:cubicBezTo>
                    <a:pt x="115735" y="283194"/>
                    <a:pt x="167301" y="367657"/>
                    <a:pt x="167836" y="368513"/>
                  </a:cubicBezTo>
                  <a:lnTo>
                    <a:pt x="195972" y="414622"/>
                  </a:lnTo>
                  <a:lnTo>
                    <a:pt x="197095" y="416602"/>
                  </a:lnTo>
                  <a:cubicBezTo>
                    <a:pt x="196240" y="416816"/>
                    <a:pt x="194635" y="417030"/>
                    <a:pt x="194367" y="416976"/>
                  </a:cubicBezTo>
                  <a:lnTo>
                    <a:pt x="186611" y="416334"/>
                  </a:lnTo>
                  <a:lnTo>
                    <a:pt x="186397" y="420346"/>
                  </a:lnTo>
                  <a:lnTo>
                    <a:pt x="189714" y="432007"/>
                  </a:lnTo>
                  <a:cubicBezTo>
                    <a:pt x="189714" y="432007"/>
                    <a:pt x="189714" y="432489"/>
                    <a:pt x="189607" y="432703"/>
                  </a:cubicBezTo>
                  <a:cubicBezTo>
                    <a:pt x="189446" y="432917"/>
                    <a:pt x="189232" y="433024"/>
                    <a:pt x="189018" y="433077"/>
                  </a:cubicBezTo>
                  <a:lnTo>
                    <a:pt x="174094" y="434414"/>
                  </a:lnTo>
                  <a:lnTo>
                    <a:pt x="174094" y="438105"/>
                  </a:lnTo>
                  <a:cubicBezTo>
                    <a:pt x="174094" y="438426"/>
                    <a:pt x="173880" y="438747"/>
                    <a:pt x="173559" y="438854"/>
                  </a:cubicBezTo>
                  <a:lnTo>
                    <a:pt x="140341" y="452174"/>
                  </a:lnTo>
                  <a:cubicBezTo>
                    <a:pt x="140341" y="452174"/>
                    <a:pt x="140180" y="452281"/>
                    <a:pt x="140020" y="452227"/>
                  </a:cubicBezTo>
                  <a:cubicBezTo>
                    <a:pt x="138469" y="452227"/>
                    <a:pt x="102308" y="451585"/>
                    <a:pt x="99045" y="451478"/>
                  </a:cubicBezTo>
                  <a:cubicBezTo>
                    <a:pt x="95515" y="451371"/>
                    <a:pt x="94231" y="451746"/>
                    <a:pt x="93429" y="453190"/>
                  </a:cubicBezTo>
                  <a:cubicBezTo>
                    <a:pt x="92252" y="455330"/>
                    <a:pt x="88400" y="457844"/>
                    <a:pt x="87919" y="458111"/>
                  </a:cubicBezTo>
                  <a:cubicBezTo>
                    <a:pt x="87598" y="458325"/>
                    <a:pt x="87224" y="458272"/>
                    <a:pt x="86956" y="458058"/>
                  </a:cubicBezTo>
                  <a:lnTo>
                    <a:pt x="85191" y="456613"/>
                  </a:lnTo>
                  <a:lnTo>
                    <a:pt x="80056" y="462497"/>
                  </a:lnTo>
                  <a:lnTo>
                    <a:pt x="79253" y="467793"/>
                  </a:lnTo>
                  <a:cubicBezTo>
                    <a:pt x="79253" y="467793"/>
                    <a:pt x="79093" y="468221"/>
                    <a:pt x="78933" y="468328"/>
                  </a:cubicBezTo>
                  <a:lnTo>
                    <a:pt x="75990" y="470468"/>
                  </a:lnTo>
                  <a:cubicBezTo>
                    <a:pt x="75990" y="470468"/>
                    <a:pt x="75669" y="470628"/>
                    <a:pt x="75509" y="470628"/>
                  </a:cubicBezTo>
                  <a:cubicBezTo>
                    <a:pt x="75349" y="470628"/>
                    <a:pt x="75188" y="470628"/>
                    <a:pt x="75081" y="470521"/>
                  </a:cubicBezTo>
                  <a:lnTo>
                    <a:pt x="72139" y="468702"/>
                  </a:lnTo>
                  <a:cubicBezTo>
                    <a:pt x="71765" y="468489"/>
                    <a:pt x="71658" y="468007"/>
                    <a:pt x="71818" y="467633"/>
                  </a:cubicBezTo>
                  <a:lnTo>
                    <a:pt x="74600" y="462016"/>
                  </a:lnTo>
                  <a:lnTo>
                    <a:pt x="73048" y="457469"/>
                  </a:lnTo>
                  <a:cubicBezTo>
                    <a:pt x="71444" y="458218"/>
                    <a:pt x="67967" y="459448"/>
                    <a:pt x="64543" y="457844"/>
                  </a:cubicBezTo>
                  <a:cubicBezTo>
                    <a:pt x="61601" y="456453"/>
                    <a:pt x="60692" y="453885"/>
                    <a:pt x="60585" y="452013"/>
                  </a:cubicBezTo>
                  <a:cubicBezTo>
                    <a:pt x="58178" y="452976"/>
                    <a:pt x="56145" y="453725"/>
                    <a:pt x="54487" y="454206"/>
                  </a:cubicBezTo>
                  <a:lnTo>
                    <a:pt x="60103" y="476780"/>
                  </a:lnTo>
                  <a:cubicBezTo>
                    <a:pt x="60210" y="477154"/>
                    <a:pt x="60050" y="477529"/>
                    <a:pt x="59729" y="477689"/>
                  </a:cubicBezTo>
                  <a:lnTo>
                    <a:pt x="44377" y="486622"/>
                  </a:lnTo>
                  <a:cubicBezTo>
                    <a:pt x="44002" y="486836"/>
                    <a:pt x="43521" y="486729"/>
                    <a:pt x="43307" y="486408"/>
                  </a:cubicBezTo>
                  <a:lnTo>
                    <a:pt x="40900" y="483092"/>
                  </a:lnTo>
                  <a:cubicBezTo>
                    <a:pt x="40151" y="484750"/>
                    <a:pt x="38974" y="487425"/>
                    <a:pt x="38653" y="488387"/>
                  </a:cubicBezTo>
                  <a:cubicBezTo>
                    <a:pt x="38279" y="489404"/>
                    <a:pt x="38814" y="491918"/>
                    <a:pt x="40472" y="494753"/>
                  </a:cubicBezTo>
                  <a:cubicBezTo>
                    <a:pt x="41702" y="496839"/>
                    <a:pt x="41916" y="499193"/>
                    <a:pt x="41007" y="500477"/>
                  </a:cubicBezTo>
                  <a:cubicBezTo>
                    <a:pt x="40418" y="501279"/>
                    <a:pt x="39456" y="501653"/>
                    <a:pt x="38332" y="501439"/>
                  </a:cubicBezTo>
                  <a:cubicBezTo>
                    <a:pt x="36460" y="501065"/>
                    <a:pt x="34962" y="498711"/>
                    <a:pt x="34107" y="496893"/>
                  </a:cubicBezTo>
                  <a:cubicBezTo>
                    <a:pt x="33304" y="498765"/>
                    <a:pt x="31806" y="501225"/>
                    <a:pt x="29560" y="500851"/>
                  </a:cubicBezTo>
                  <a:cubicBezTo>
                    <a:pt x="28329" y="500690"/>
                    <a:pt x="27527" y="501279"/>
                    <a:pt x="27206" y="501814"/>
                  </a:cubicBezTo>
                  <a:cubicBezTo>
                    <a:pt x="26885" y="502402"/>
                    <a:pt x="26885" y="503044"/>
                    <a:pt x="27313" y="503579"/>
                  </a:cubicBezTo>
                  <a:cubicBezTo>
                    <a:pt x="29078" y="505772"/>
                    <a:pt x="29132" y="510372"/>
                    <a:pt x="27901" y="512780"/>
                  </a:cubicBezTo>
                  <a:cubicBezTo>
                    <a:pt x="26992" y="514652"/>
                    <a:pt x="27206" y="520215"/>
                    <a:pt x="27741" y="523317"/>
                  </a:cubicBezTo>
                  <a:cubicBezTo>
                    <a:pt x="27901" y="524441"/>
                    <a:pt x="29078" y="525725"/>
                    <a:pt x="30362" y="527169"/>
                  </a:cubicBezTo>
                  <a:cubicBezTo>
                    <a:pt x="31860" y="528827"/>
                    <a:pt x="33518" y="530699"/>
                    <a:pt x="34000" y="532785"/>
                  </a:cubicBezTo>
                  <a:cubicBezTo>
                    <a:pt x="34320" y="534283"/>
                    <a:pt x="35497" y="536048"/>
                    <a:pt x="36728" y="537867"/>
                  </a:cubicBezTo>
                  <a:cubicBezTo>
                    <a:pt x="38332" y="540274"/>
                    <a:pt x="39991" y="542735"/>
                    <a:pt x="40365" y="545356"/>
                  </a:cubicBezTo>
                  <a:cubicBezTo>
                    <a:pt x="41007" y="549421"/>
                    <a:pt x="43414" y="551615"/>
                    <a:pt x="43414" y="551615"/>
                  </a:cubicBezTo>
                  <a:cubicBezTo>
                    <a:pt x="43414" y="551615"/>
                    <a:pt x="44270" y="552684"/>
                    <a:pt x="44805" y="553326"/>
                  </a:cubicBezTo>
                  <a:cubicBezTo>
                    <a:pt x="44056" y="553433"/>
                    <a:pt x="43200" y="553540"/>
                    <a:pt x="42237" y="553701"/>
                  </a:cubicBezTo>
                  <a:cubicBezTo>
                    <a:pt x="38974" y="554289"/>
                    <a:pt x="21055" y="558087"/>
                    <a:pt x="19610" y="559264"/>
                  </a:cubicBezTo>
                  <a:cubicBezTo>
                    <a:pt x="18647" y="560387"/>
                    <a:pt x="10998" y="577291"/>
                    <a:pt x="6291" y="587882"/>
                  </a:cubicBezTo>
                  <a:lnTo>
                    <a:pt x="7521" y="593980"/>
                  </a:lnTo>
                  <a:lnTo>
                    <a:pt x="11212" y="594515"/>
                  </a:lnTo>
                  <a:cubicBezTo>
                    <a:pt x="11212" y="594515"/>
                    <a:pt x="11640" y="594675"/>
                    <a:pt x="11801" y="594889"/>
                  </a:cubicBezTo>
                  <a:cubicBezTo>
                    <a:pt x="11908" y="595103"/>
                    <a:pt x="11961" y="595317"/>
                    <a:pt x="11908" y="595585"/>
                  </a:cubicBezTo>
                  <a:cubicBezTo>
                    <a:pt x="11801" y="595959"/>
                    <a:pt x="9233" y="604946"/>
                    <a:pt x="7521" y="607727"/>
                  </a:cubicBezTo>
                  <a:cubicBezTo>
                    <a:pt x="6505" y="609385"/>
                    <a:pt x="5114" y="609867"/>
                    <a:pt x="3884" y="610295"/>
                  </a:cubicBezTo>
                  <a:cubicBezTo>
                    <a:pt x="2867" y="610616"/>
                    <a:pt x="1905" y="610937"/>
                    <a:pt x="1102" y="611953"/>
                  </a:cubicBezTo>
                  <a:cubicBezTo>
                    <a:pt x="-182" y="613451"/>
                    <a:pt x="-128" y="620405"/>
                    <a:pt x="193" y="624738"/>
                  </a:cubicBezTo>
                  <a:lnTo>
                    <a:pt x="2600" y="625861"/>
                  </a:lnTo>
                  <a:cubicBezTo>
                    <a:pt x="2600" y="625861"/>
                    <a:pt x="2974" y="626182"/>
                    <a:pt x="3028" y="626396"/>
                  </a:cubicBezTo>
                  <a:lnTo>
                    <a:pt x="6505" y="639394"/>
                  </a:lnTo>
                  <a:cubicBezTo>
                    <a:pt x="6612" y="639822"/>
                    <a:pt x="6398" y="640197"/>
                    <a:pt x="5970" y="640357"/>
                  </a:cubicBezTo>
                  <a:cubicBezTo>
                    <a:pt x="7254" y="640518"/>
                    <a:pt x="8591" y="640892"/>
                    <a:pt x="9982" y="641266"/>
                  </a:cubicBezTo>
                  <a:cubicBezTo>
                    <a:pt x="10891" y="641534"/>
                    <a:pt x="11854" y="641801"/>
                    <a:pt x="12870" y="642069"/>
                  </a:cubicBezTo>
                  <a:cubicBezTo>
                    <a:pt x="17096" y="643032"/>
                    <a:pt x="23087" y="640518"/>
                    <a:pt x="24852" y="638913"/>
                  </a:cubicBezTo>
                  <a:cubicBezTo>
                    <a:pt x="26083" y="637736"/>
                    <a:pt x="27634" y="637255"/>
                    <a:pt x="29078" y="637576"/>
                  </a:cubicBezTo>
                  <a:cubicBezTo>
                    <a:pt x="30469" y="637896"/>
                    <a:pt x="31592" y="638913"/>
                    <a:pt x="32288" y="640464"/>
                  </a:cubicBezTo>
                  <a:cubicBezTo>
                    <a:pt x="33090" y="642390"/>
                    <a:pt x="35230" y="642390"/>
                    <a:pt x="38225" y="642176"/>
                  </a:cubicBezTo>
                  <a:lnTo>
                    <a:pt x="39188" y="642176"/>
                  </a:lnTo>
                  <a:cubicBezTo>
                    <a:pt x="40151" y="642069"/>
                    <a:pt x="40472" y="641427"/>
                    <a:pt x="41060" y="640143"/>
                  </a:cubicBezTo>
                  <a:cubicBezTo>
                    <a:pt x="41542" y="639020"/>
                    <a:pt x="42184" y="637683"/>
                    <a:pt x="43735" y="637094"/>
                  </a:cubicBezTo>
                  <a:cubicBezTo>
                    <a:pt x="45072" y="636613"/>
                    <a:pt x="46944" y="636773"/>
                    <a:pt x="48710" y="636987"/>
                  </a:cubicBezTo>
                  <a:cubicBezTo>
                    <a:pt x="50261" y="637148"/>
                    <a:pt x="52187" y="637362"/>
                    <a:pt x="52722" y="636827"/>
                  </a:cubicBezTo>
                  <a:cubicBezTo>
                    <a:pt x="53364" y="636131"/>
                    <a:pt x="53952" y="633189"/>
                    <a:pt x="53631" y="627091"/>
                  </a:cubicBezTo>
                  <a:cubicBezTo>
                    <a:pt x="53577" y="625861"/>
                    <a:pt x="53898" y="624845"/>
                    <a:pt x="54647" y="624149"/>
                  </a:cubicBezTo>
                  <a:cubicBezTo>
                    <a:pt x="55717" y="623133"/>
                    <a:pt x="57589" y="622812"/>
                    <a:pt x="60317" y="623133"/>
                  </a:cubicBezTo>
                  <a:cubicBezTo>
                    <a:pt x="62029" y="623293"/>
                    <a:pt x="62938" y="621421"/>
                    <a:pt x="64008" y="618693"/>
                  </a:cubicBezTo>
                  <a:cubicBezTo>
                    <a:pt x="64811" y="616607"/>
                    <a:pt x="65667" y="614414"/>
                    <a:pt x="67539" y="615109"/>
                  </a:cubicBezTo>
                  <a:cubicBezTo>
                    <a:pt x="68769" y="615537"/>
                    <a:pt x="70160" y="615858"/>
                    <a:pt x="71658" y="616232"/>
                  </a:cubicBezTo>
                  <a:cubicBezTo>
                    <a:pt x="73958" y="616767"/>
                    <a:pt x="76579" y="617409"/>
                    <a:pt x="79360" y="618586"/>
                  </a:cubicBezTo>
                  <a:cubicBezTo>
                    <a:pt x="81982" y="619656"/>
                    <a:pt x="84496" y="620886"/>
                    <a:pt x="87170" y="622223"/>
                  </a:cubicBezTo>
                  <a:cubicBezTo>
                    <a:pt x="89149" y="623186"/>
                    <a:pt x="91236" y="624203"/>
                    <a:pt x="93482" y="625219"/>
                  </a:cubicBezTo>
                  <a:cubicBezTo>
                    <a:pt x="96745" y="626717"/>
                    <a:pt x="98992" y="627145"/>
                    <a:pt x="99473" y="632280"/>
                  </a:cubicBezTo>
                  <a:cubicBezTo>
                    <a:pt x="99473" y="632922"/>
                    <a:pt x="99473" y="633671"/>
                    <a:pt x="99473" y="634473"/>
                  </a:cubicBezTo>
                  <a:cubicBezTo>
                    <a:pt x="99206" y="639180"/>
                    <a:pt x="99045" y="654586"/>
                    <a:pt x="99527" y="663358"/>
                  </a:cubicBezTo>
                  <a:cubicBezTo>
                    <a:pt x="100008" y="672345"/>
                    <a:pt x="101399" y="685504"/>
                    <a:pt x="101880" y="689837"/>
                  </a:cubicBezTo>
                  <a:cubicBezTo>
                    <a:pt x="102201" y="692886"/>
                    <a:pt x="100757" y="693902"/>
                    <a:pt x="99687" y="694598"/>
                  </a:cubicBezTo>
                  <a:cubicBezTo>
                    <a:pt x="98724" y="695240"/>
                    <a:pt x="98190" y="695614"/>
                    <a:pt x="98510" y="697219"/>
                  </a:cubicBezTo>
                  <a:cubicBezTo>
                    <a:pt x="98938" y="699572"/>
                    <a:pt x="100062" y="702407"/>
                    <a:pt x="100971" y="704440"/>
                  </a:cubicBezTo>
                  <a:cubicBezTo>
                    <a:pt x="103271" y="703584"/>
                    <a:pt x="106481" y="702407"/>
                    <a:pt x="112044" y="700161"/>
                  </a:cubicBezTo>
                  <a:cubicBezTo>
                    <a:pt x="119747" y="697005"/>
                    <a:pt x="135634" y="691014"/>
                    <a:pt x="144353" y="687911"/>
                  </a:cubicBezTo>
                  <a:cubicBezTo>
                    <a:pt x="153072" y="684862"/>
                    <a:pt x="158421" y="683578"/>
                    <a:pt x="162968" y="680850"/>
                  </a:cubicBezTo>
                  <a:cubicBezTo>
                    <a:pt x="167515" y="678176"/>
                    <a:pt x="193084" y="659347"/>
                    <a:pt x="206563" y="648916"/>
                  </a:cubicBezTo>
                  <a:cubicBezTo>
                    <a:pt x="220097" y="638431"/>
                    <a:pt x="221488" y="634847"/>
                    <a:pt x="227425" y="634099"/>
                  </a:cubicBezTo>
                  <a:cubicBezTo>
                    <a:pt x="232721" y="633457"/>
                    <a:pt x="276744" y="627519"/>
                    <a:pt x="298836" y="625540"/>
                  </a:cubicBezTo>
                  <a:cubicBezTo>
                    <a:pt x="300120" y="625433"/>
                    <a:pt x="301351" y="625326"/>
                    <a:pt x="302474" y="625272"/>
                  </a:cubicBezTo>
                  <a:cubicBezTo>
                    <a:pt x="321357" y="624149"/>
                    <a:pt x="345267" y="620458"/>
                    <a:pt x="361208" y="619709"/>
                  </a:cubicBezTo>
                  <a:cubicBezTo>
                    <a:pt x="377148" y="618960"/>
                    <a:pt x="393249" y="618800"/>
                    <a:pt x="404161" y="617302"/>
                  </a:cubicBezTo>
                  <a:cubicBezTo>
                    <a:pt x="415074" y="615804"/>
                    <a:pt x="426735" y="612809"/>
                    <a:pt x="434438" y="611632"/>
                  </a:cubicBezTo>
                  <a:cubicBezTo>
                    <a:pt x="442141" y="610455"/>
                    <a:pt x="444708" y="608102"/>
                    <a:pt x="449415" y="603769"/>
                  </a:cubicBezTo>
                  <a:cubicBezTo>
                    <a:pt x="454123" y="599436"/>
                    <a:pt x="467816" y="589273"/>
                    <a:pt x="475198" y="583603"/>
                  </a:cubicBezTo>
                  <a:cubicBezTo>
                    <a:pt x="482580" y="577986"/>
                    <a:pt x="484452" y="577718"/>
                    <a:pt x="492797" y="573386"/>
                  </a:cubicBezTo>
                  <a:cubicBezTo>
                    <a:pt x="501142" y="569053"/>
                    <a:pt x="509807" y="564132"/>
                    <a:pt x="519810" y="559424"/>
                  </a:cubicBezTo>
                  <a:cubicBezTo>
                    <a:pt x="529813" y="554717"/>
                    <a:pt x="538586" y="548886"/>
                    <a:pt x="544202" y="545891"/>
                  </a:cubicBezTo>
                  <a:cubicBezTo>
                    <a:pt x="549819" y="542895"/>
                    <a:pt x="549766" y="540595"/>
                    <a:pt x="547305" y="538242"/>
                  </a:cubicBezTo>
                  <a:cubicBezTo>
                    <a:pt x="544898" y="535888"/>
                    <a:pt x="546182" y="532625"/>
                    <a:pt x="548001" y="527971"/>
                  </a:cubicBezTo>
                  <a:cubicBezTo>
                    <a:pt x="549819" y="523317"/>
                    <a:pt x="551263" y="522087"/>
                    <a:pt x="554580" y="519145"/>
                  </a:cubicBezTo>
                  <a:cubicBezTo>
                    <a:pt x="557896" y="516203"/>
                    <a:pt x="561694" y="516684"/>
                    <a:pt x="564422" y="515454"/>
                  </a:cubicBezTo>
                  <a:cubicBezTo>
                    <a:pt x="567097" y="514224"/>
                    <a:pt x="570199" y="514598"/>
                    <a:pt x="573516" y="514224"/>
                  </a:cubicBezTo>
                  <a:cubicBezTo>
                    <a:pt x="576779" y="513849"/>
                    <a:pt x="577153" y="511014"/>
                    <a:pt x="575442" y="509410"/>
                  </a:cubicBezTo>
                  <a:cubicBezTo>
                    <a:pt x="573783" y="507805"/>
                    <a:pt x="572286" y="504809"/>
                    <a:pt x="570788" y="501546"/>
                  </a:cubicBezTo>
                  <a:cubicBezTo>
                    <a:pt x="569237" y="498283"/>
                    <a:pt x="571483" y="495502"/>
                    <a:pt x="574479" y="495983"/>
                  </a:cubicBezTo>
                  <a:cubicBezTo>
                    <a:pt x="577474" y="496518"/>
                    <a:pt x="576939" y="500423"/>
                    <a:pt x="578116" y="502937"/>
                  </a:cubicBezTo>
                  <a:cubicBezTo>
                    <a:pt x="579293" y="505451"/>
                    <a:pt x="580523" y="508500"/>
                    <a:pt x="582823" y="508928"/>
                  </a:cubicBezTo>
                  <a:cubicBezTo>
                    <a:pt x="585124" y="509356"/>
                    <a:pt x="587852" y="508340"/>
                    <a:pt x="589617" y="505184"/>
                  </a:cubicBezTo>
                  <a:cubicBezTo>
                    <a:pt x="591436" y="502028"/>
                    <a:pt x="590312" y="498604"/>
                    <a:pt x="591596" y="494325"/>
                  </a:cubicBezTo>
                  <a:cubicBezTo>
                    <a:pt x="592880" y="490046"/>
                    <a:pt x="595501" y="486248"/>
                    <a:pt x="598497" y="486569"/>
                  </a:cubicBezTo>
                  <a:cubicBezTo>
                    <a:pt x="601492" y="486890"/>
                    <a:pt x="602455" y="493576"/>
                    <a:pt x="605344" y="494218"/>
                  </a:cubicBezTo>
                  <a:cubicBezTo>
                    <a:pt x="608285" y="494860"/>
                    <a:pt x="608339" y="491971"/>
                    <a:pt x="612993" y="491543"/>
                  </a:cubicBezTo>
                  <a:cubicBezTo>
                    <a:pt x="617647" y="491115"/>
                    <a:pt x="618449" y="493630"/>
                    <a:pt x="622782" y="491971"/>
                  </a:cubicBezTo>
                  <a:cubicBezTo>
                    <a:pt x="627114" y="490313"/>
                    <a:pt x="638134" y="486569"/>
                    <a:pt x="644981" y="484429"/>
                  </a:cubicBezTo>
                  <a:cubicBezTo>
                    <a:pt x="651774" y="482289"/>
                    <a:pt x="649635" y="479454"/>
                    <a:pt x="655198" y="477743"/>
                  </a:cubicBezTo>
                  <a:cubicBezTo>
                    <a:pt x="660814" y="476031"/>
                    <a:pt x="661777" y="478759"/>
                    <a:pt x="666110" y="479294"/>
                  </a:cubicBezTo>
                  <a:cubicBezTo>
                    <a:pt x="670443" y="479829"/>
                    <a:pt x="674455" y="476726"/>
                    <a:pt x="679536" y="474854"/>
                  </a:cubicBezTo>
                  <a:cubicBezTo>
                    <a:pt x="684618" y="472982"/>
                    <a:pt x="688202" y="472286"/>
                    <a:pt x="683174" y="464530"/>
                  </a:cubicBezTo>
                  <a:close/>
                  <a:moveTo>
                    <a:pt x="197737" y="417404"/>
                  </a:moveTo>
                  <a:lnTo>
                    <a:pt x="197684" y="417404"/>
                  </a:lnTo>
                  <a:cubicBezTo>
                    <a:pt x="197684" y="417404"/>
                    <a:pt x="197684" y="417297"/>
                    <a:pt x="197684" y="417297"/>
                  </a:cubicBezTo>
                  <a:lnTo>
                    <a:pt x="197684" y="417404"/>
                  </a:ln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5" name="Frihandsfigur: Form 404">
              <a:extLst>
                <a:ext uri="{FF2B5EF4-FFF2-40B4-BE49-F238E27FC236}">
                  <a16:creationId xmlns:a16="http://schemas.microsoft.com/office/drawing/2014/main" id="{6B221E12-86F8-D551-5F2E-08B93A163DB6}"/>
                </a:ext>
              </a:extLst>
            </p:cNvPr>
            <p:cNvSpPr/>
            <p:nvPr/>
          </p:nvSpPr>
          <p:spPr>
            <a:xfrm>
              <a:off x="5255647" y="4006219"/>
              <a:ext cx="249499" cy="296502"/>
            </a:xfrm>
            <a:custGeom>
              <a:avLst/>
              <a:gdLst>
                <a:gd name="connsiteX0" fmla="*/ 196917 w 249499"/>
                <a:gd name="connsiteY0" fmla="*/ 128915 h 296502"/>
                <a:gd name="connsiteX1" fmla="*/ 197452 w 249499"/>
                <a:gd name="connsiteY1" fmla="*/ 128487 h 296502"/>
                <a:gd name="connsiteX2" fmla="*/ 249499 w 249499"/>
                <a:gd name="connsiteY2" fmla="*/ 116826 h 296502"/>
                <a:gd name="connsiteX3" fmla="*/ 243027 w 249499"/>
                <a:gd name="connsiteY3" fmla="*/ 105378 h 296502"/>
                <a:gd name="connsiteX4" fmla="*/ 219223 w 249499"/>
                <a:gd name="connsiteY4" fmla="*/ 72374 h 296502"/>
                <a:gd name="connsiteX5" fmla="*/ 163217 w 249499"/>
                <a:gd name="connsiteY5" fmla="*/ 0 h 296502"/>
                <a:gd name="connsiteX6" fmla="*/ 157601 w 249499"/>
                <a:gd name="connsiteY6" fmla="*/ 2942 h 296502"/>
                <a:gd name="connsiteX7" fmla="*/ 132246 w 249499"/>
                <a:gd name="connsiteY7" fmla="*/ 17866 h 296502"/>
                <a:gd name="connsiteX8" fmla="*/ 106891 w 249499"/>
                <a:gd name="connsiteY8" fmla="*/ 38781 h 296502"/>
                <a:gd name="connsiteX9" fmla="*/ 107426 w 249499"/>
                <a:gd name="connsiteY9" fmla="*/ 47928 h 296502"/>
                <a:gd name="connsiteX10" fmla="*/ 114861 w 249499"/>
                <a:gd name="connsiteY10" fmla="*/ 67078 h 296502"/>
                <a:gd name="connsiteX11" fmla="*/ 119943 w 249499"/>
                <a:gd name="connsiteY11" fmla="*/ 78205 h 296502"/>
                <a:gd name="connsiteX12" fmla="*/ 122885 w 249499"/>
                <a:gd name="connsiteY12" fmla="*/ 81735 h 296502"/>
                <a:gd name="connsiteX13" fmla="*/ 126041 w 249499"/>
                <a:gd name="connsiteY13" fmla="*/ 88796 h 296502"/>
                <a:gd name="connsiteX14" fmla="*/ 134171 w 249499"/>
                <a:gd name="connsiteY14" fmla="*/ 98692 h 296502"/>
                <a:gd name="connsiteX15" fmla="*/ 128234 w 249499"/>
                <a:gd name="connsiteY15" fmla="*/ 114044 h 296502"/>
                <a:gd name="connsiteX16" fmla="*/ 119247 w 249499"/>
                <a:gd name="connsiteY16" fmla="*/ 136564 h 296502"/>
                <a:gd name="connsiteX17" fmla="*/ 112561 w 249499"/>
                <a:gd name="connsiteY17" fmla="*/ 133408 h 296502"/>
                <a:gd name="connsiteX18" fmla="*/ 101916 w 249499"/>
                <a:gd name="connsiteY18" fmla="*/ 127845 h 296502"/>
                <a:gd name="connsiteX19" fmla="*/ 95069 w 249499"/>
                <a:gd name="connsiteY19" fmla="*/ 116826 h 296502"/>
                <a:gd name="connsiteX20" fmla="*/ 88222 w 249499"/>
                <a:gd name="connsiteY20" fmla="*/ 106074 h 296502"/>
                <a:gd name="connsiteX21" fmla="*/ 79984 w 249499"/>
                <a:gd name="connsiteY21" fmla="*/ 100725 h 296502"/>
                <a:gd name="connsiteX22" fmla="*/ 68858 w 249499"/>
                <a:gd name="connsiteY22" fmla="*/ 121747 h 296502"/>
                <a:gd name="connsiteX23" fmla="*/ 62493 w 249499"/>
                <a:gd name="connsiteY23" fmla="*/ 135441 h 296502"/>
                <a:gd name="connsiteX24" fmla="*/ 55432 w 249499"/>
                <a:gd name="connsiteY24" fmla="*/ 139239 h 296502"/>
                <a:gd name="connsiteX25" fmla="*/ 55432 w 249499"/>
                <a:gd name="connsiteY25" fmla="*/ 156356 h 296502"/>
                <a:gd name="connsiteX26" fmla="*/ 50190 w 249499"/>
                <a:gd name="connsiteY26" fmla="*/ 172136 h 296502"/>
                <a:gd name="connsiteX27" fmla="*/ 50564 w 249499"/>
                <a:gd name="connsiteY27" fmla="*/ 176629 h 296502"/>
                <a:gd name="connsiteX28" fmla="*/ 47194 w 249499"/>
                <a:gd name="connsiteY28" fmla="*/ 181925 h 296502"/>
                <a:gd name="connsiteX29" fmla="*/ 45803 w 249499"/>
                <a:gd name="connsiteY29" fmla="*/ 187488 h 296502"/>
                <a:gd name="connsiteX30" fmla="*/ 43236 w 249499"/>
                <a:gd name="connsiteY30" fmla="*/ 193158 h 296502"/>
                <a:gd name="connsiteX31" fmla="*/ 35265 w 249499"/>
                <a:gd name="connsiteY31" fmla="*/ 196956 h 296502"/>
                <a:gd name="connsiteX32" fmla="*/ 20823 w 249499"/>
                <a:gd name="connsiteY32" fmla="*/ 197812 h 296502"/>
                <a:gd name="connsiteX33" fmla="*/ 11783 w 249499"/>
                <a:gd name="connsiteY33" fmla="*/ 203108 h 296502"/>
                <a:gd name="connsiteX34" fmla="*/ 6861 w 249499"/>
                <a:gd name="connsiteY34" fmla="*/ 211024 h 296502"/>
                <a:gd name="connsiteX35" fmla="*/ 8948 w 249499"/>
                <a:gd name="connsiteY35" fmla="*/ 224611 h 296502"/>
                <a:gd name="connsiteX36" fmla="*/ 2850 w 249499"/>
                <a:gd name="connsiteY36" fmla="*/ 236273 h 296502"/>
                <a:gd name="connsiteX37" fmla="*/ 549 w 249499"/>
                <a:gd name="connsiteY37" fmla="*/ 256332 h 296502"/>
                <a:gd name="connsiteX38" fmla="*/ 710 w 249499"/>
                <a:gd name="connsiteY38" fmla="*/ 279119 h 296502"/>
                <a:gd name="connsiteX39" fmla="*/ 5364 w 249499"/>
                <a:gd name="connsiteY39" fmla="*/ 279280 h 296502"/>
                <a:gd name="connsiteX40" fmla="*/ 5364 w 249499"/>
                <a:gd name="connsiteY40" fmla="*/ 279280 h 296502"/>
                <a:gd name="connsiteX41" fmla="*/ 29167 w 249499"/>
                <a:gd name="connsiteY41" fmla="*/ 281687 h 296502"/>
                <a:gd name="connsiteX42" fmla="*/ 33714 w 249499"/>
                <a:gd name="connsiteY42" fmla="*/ 286341 h 296502"/>
                <a:gd name="connsiteX43" fmla="*/ 37566 w 249499"/>
                <a:gd name="connsiteY43" fmla="*/ 290673 h 296502"/>
                <a:gd name="connsiteX44" fmla="*/ 42059 w 249499"/>
                <a:gd name="connsiteY44" fmla="*/ 293829 h 296502"/>
                <a:gd name="connsiteX45" fmla="*/ 49227 w 249499"/>
                <a:gd name="connsiteY45" fmla="*/ 296183 h 296502"/>
                <a:gd name="connsiteX46" fmla="*/ 57304 w 249499"/>
                <a:gd name="connsiteY46" fmla="*/ 295648 h 296502"/>
                <a:gd name="connsiteX47" fmla="*/ 59979 w 249499"/>
                <a:gd name="connsiteY47" fmla="*/ 295755 h 296502"/>
                <a:gd name="connsiteX48" fmla="*/ 62065 w 249499"/>
                <a:gd name="connsiteY48" fmla="*/ 293936 h 296502"/>
                <a:gd name="connsiteX49" fmla="*/ 62653 w 249499"/>
                <a:gd name="connsiteY49" fmla="*/ 293241 h 296502"/>
                <a:gd name="connsiteX50" fmla="*/ 67842 w 249499"/>
                <a:gd name="connsiteY50" fmla="*/ 292118 h 296502"/>
                <a:gd name="connsiteX51" fmla="*/ 77256 w 249499"/>
                <a:gd name="connsiteY51" fmla="*/ 292118 h 296502"/>
                <a:gd name="connsiteX52" fmla="*/ 87206 w 249499"/>
                <a:gd name="connsiteY52" fmla="*/ 269919 h 296502"/>
                <a:gd name="connsiteX53" fmla="*/ 84585 w 249499"/>
                <a:gd name="connsiteY53" fmla="*/ 264570 h 296502"/>
                <a:gd name="connsiteX54" fmla="*/ 85976 w 249499"/>
                <a:gd name="connsiteY54" fmla="*/ 259167 h 296502"/>
                <a:gd name="connsiteX55" fmla="*/ 78808 w 249499"/>
                <a:gd name="connsiteY55" fmla="*/ 250555 h 296502"/>
                <a:gd name="connsiteX56" fmla="*/ 78808 w 249499"/>
                <a:gd name="connsiteY56" fmla="*/ 249485 h 296502"/>
                <a:gd name="connsiteX57" fmla="*/ 80305 w 249499"/>
                <a:gd name="connsiteY57" fmla="*/ 244350 h 296502"/>
                <a:gd name="connsiteX58" fmla="*/ 85762 w 249499"/>
                <a:gd name="connsiteY58" fmla="*/ 226377 h 296502"/>
                <a:gd name="connsiteX59" fmla="*/ 85762 w 249499"/>
                <a:gd name="connsiteY59" fmla="*/ 226377 h 296502"/>
                <a:gd name="connsiteX60" fmla="*/ 96192 w 249499"/>
                <a:gd name="connsiteY60" fmla="*/ 227286 h 296502"/>
                <a:gd name="connsiteX61" fmla="*/ 94588 w 249499"/>
                <a:gd name="connsiteY61" fmla="*/ 224237 h 296502"/>
                <a:gd name="connsiteX62" fmla="*/ 94802 w 249499"/>
                <a:gd name="connsiteY62" fmla="*/ 223221 h 296502"/>
                <a:gd name="connsiteX63" fmla="*/ 107051 w 249499"/>
                <a:gd name="connsiteY63" fmla="*/ 218727 h 296502"/>
                <a:gd name="connsiteX64" fmla="*/ 114059 w 249499"/>
                <a:gd name="connsiteY64" fmla="*/ 219476 h 296502"/>
                <a:gd name="connsiteX65" fmla="*/ 123687 w 249499"/>
                <a:gd name="connsiteY65" fmla="*/ 219958 h 296502"/>
                <a:gd name="connsiteX66" fmla="*/ 129678 w 249499"/>
                <a:gd name="connsiteY66" fmla="*/ 218995 h 296502"/>
                <a:gd name="connsiteX67" fmla="*/ 143265 w 249499"/>
                <a:gd name="connsiteY67" fmla="*/ 218727 h 296502"/>
                <a:gd name="connsiteX68" fmla="*/ 148133 w 249499"/>
                <a:gd name="connsiteY68" fmla="*/ 221455 h 296502"/>
                <a:gd name="connsiteX69" fmla="*/ 148293 w 249499"/>
                <a:gd name="connsiteY69" fmla="*/ 221348 h 296502"/>
                <a:gd name="connsiteX70" fmla="*/ 164394 w 249499"/>
                <a:gd name="connsiteY70" fmla="*/ 217176 h 296502"/>
                <a:gd name="connsiteX71" fmla="*/ 184133 w 249499"/>
                <a:gd name="connsiteY71" fmla="*/ 211131 h 296502"/>
                <a:gd name="connsiteX72" fmla="*/ 184561 w 249499"/>
                <a:gd name="connsiteY72" fmla="*/ 211131 h 296502"/>
                <a:gd name="connsiteX73" fmla="*/ 189589 w 249499"/>
                <a:gd name="connsiteY73" fmla="*/ 211024 h 296502"/>
                <a:gd name="connsiteX74" fmla="*/ 195580 w 249499"/>
                <a:gd name="connsiteY74" fmla="*/ 208617 h 296502"/>
                <a:gd name="connsiteX75" fmla="*/ 196489 w 249499"/>
                <a:gd name="connsiteY75" fmla="*/ 208671 h 296502"/>
                <a:gd name="connsiteX76" fmla="*/ 199859 w 249499"/>
                <a:gd name="connsiteY76" fmla="*/ 211292 h 296502"/>
                <a:gd name="connsiteX77" fmla="*/ 202587 w 249499"/>
                <a:gd name="connsiteY77" fmla="*/ 209473 h 296502"/>
                <a:gd name="connsiteX78" fmla="*/ 199752 w 249499"/>
                <a:gd name="connsiteY78" fmla="*/ 206478 h 296502"/>
                <a:gd name="connsiteX79" fmla="*/ 199752 w 249499"/>
                <a:gd name="connsiteY79" fmla="*/ 205301 h 296502"/>
                <a:gd name="connsiteX80" fmla="*/ 202694 w 249499"/>
                <a:gd name="connsiteY80" fmla="*/ 201182 h 296502"/>
                <a:gd name="connsiteX81" fmla="*/ 204780 w 249499"/>
                <a:gd name="connsiteY81" fmla="*/ 194923 h 296502"/>
                <a:gd name="connsiteX82" fmla="*/ 205315 w 249499"/>
                <a:gd name="connsiteY82" fmla="*/ 194335 h 296502"/>
                <a:gd name="connsiteX83" fmla="*/ 223342 w 249499"/>
                <a:gd name="connsiteY83" fmla="*/ 188344 h 296502"/>
                <a:gd name="connsiteX84" fmla="*/ 196864 w 249499"/>
                <a:gd name="connsiteY84" fmla="*/ 129343 h 296502"/>
                <a:gd name="connsiteX85" fmla="*/ 196864 w 249499"/>
                <a:gd name="connsiteY85" fmla="*/ 128647 h 2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9499" h="296502">
                  <a:moveTo>
                    <a:pt x="196917" y="128915"/>
                  </a:moveTo>
                  <a:cubicBezTo>
                    <a:pt x="196917" y="128915"/>
                    <a:pt x="197238" y="128540"/>
                    <a:pt x="197452" y="128487"/>
                  </a:cubicBezTo>
                  <a:lnTo>
                    <a:pt x="249499" y="116826"/>
                  </a:lnTo>
                  <a:cubicBezTo>
                    <a:pt x="246343" y="111423"/>
                    <a:pt x="243990" y="107304"/>
                    <a:pt x="243027" y="105378"/>
                  </a:cubicBezTo>
                  <a:cubicBezTo>
                    <a:pt x="237410" y="94306"/>
                    <a:pt x="219437" y="72588"/>
                    <a:pt x="219223" y="72374"/>
                  </a:cubicBezTo>
                  <a:lnTo>
                    <a:pt x="163217" y="0"/>
                  </a:lnTo>
                  <a:cubicBezTo>
                    <a:pt x="160864" y="1230"/>
                    <a:pt x="158938" y="2247"/>
                    <a:pt x="157601" y="2942"/>
                  </a:cubicBezTo>
                  <a:cubicBezTo>
                    <a:pt x="150272" y="6740"/>
                    <a:pt x="140162" y="11019"/>
                    <a:pt x="132246" y="17866"/>
                  </a:cubicBezTo>
                  <a:cubicBezTo>
                    <a:pt x="124275" y="24713"/>
                    <a:pt x="110742" y="35946"/>
                    <a:pt x="106891" y="38781"/>
                  </a:cubicBezTo>
                  <a:cubicBezTo>
                    <a:pt x="102986" y="41670"/>
                    <a:pt x="105339" y="43970"/>
                    <a:pt x="107426" y="47928"/>
                  </a:cubicBezTo>
                  <a:cubicBezTo>
                    <a:pt x="109512" y="51887"/>
                    <a:pt x="112775" y="59697"/>
                    <a:pt x="114861" y="67078"/>
                  </a:cubicBezTo>
                  <a:cubicBezTo>
                    <a:pt x="116947" y="74460"/>
                    <a:pt x="117001" y="77830"/>
                    <a:pt x="119943" y="78205"/>
                  </a:cubicBezTo>
                  <a:cubicBezTo>
                    <a:pt x="122885" y="78579"/>
                    <a:pt x="123366" y="80237"/>
                    <a:pt x="122885" y="81735"/>
                  </a:cubicBezTo>
                  <a:cubicBezTo>
                    <a:pt x="122403" y="83233"/>
                    <a:pt x="122510" y="86442"/>
                    <a:pt x="126041" y="88796"/>
                  </a:cubicBezTo>
                  <a:cubicBezTo>
                    <a:pt x="129571" y="91096"/>
                    <a:pt x="133369" y="95910"/>
                    <a:pt x="134171" y="98692"/>
                  </a:cubicBezTo>
                  <a:cubicBezTo>
                    <a:pt x="135027" y="101474"/>
                    <a:pt x="131229" y="106288"/>
                    <a:pt x="128234" y="114044"/>
                  </a:cubicBezTo>
                  <a:cubicBezTo>
                    <a:pt x="125292" y="121800"/>
                    <a:pt x="123152" y="133676"/>
                    <a:pt x="119247" y="136564"/>
                  </a:cubicBezTo>
                  <a:cubicBezTo>
                    <a:pt x="115342" y="139453"/>
                    <a:pt x="114540" y="135655"/>
                    <a:pt x="112561" y="133408"/>
                  </a:cubicBezTo>
                  <a:cubicBezTo>
                    <a:pt x="110635" y="131161"/>
                    <a:pt x="106623" y="132178"/>
                    <a:pt x="101916" y="127845"/>
                  </a:cubicBezTo>
                  <a:cubicBezTo>
                    <a:pt x="97209" y="123512"/>
                    <a:pt x="99348" y="119875"/>
                    <a:pt x="95069" y="116826"/>
                  </a:cubicBezTo>
                  <a:cubicBezTo>
                    <a:pt x="90790" y="113777"/>
                    <a:pt x="90255" y="109069"/>
                    <a:pt x="88222" y="106074"/>
                  </a:cubicBezTo>
                  <a:cubicBezTo>
                    <a:pt x="86189" y="103078"/>
                    <a:pt x="83675" y="97729"/>
                    <a:pt x="79984" y="100725"/>
                  </a:cubicBezTo>
                  <a:cubicBezTo>
                    <a:pt x="76293" y="103667"/>
                    <a:pt x="70998" y="114526"/>
                    <a:pt x="68858" y="121747"/>
                  </a:cubicBezTo>
                  <a:cubicBezTo>
                    <a:pt x="66719" y="128968"/>
                    <a:pt x="66612" y="134799"/>
                    <a:pt x="62493" y="135441"/>
                  </a:cubicBezTo>
                  <a:cubicBezTo>
                    <a:pt x="58320" y="136083"/>
                    <a:pt x="56181" y="135334"/>
                    <a:pt x="55432" y="139239"/>
                  </a:cubicBezTo>
                  <a:cubicBezTo>
                    <a:pt x="54683" y="143144"/>
                    <a:pt x="56341" y="148760"/>
                    <a:pt x="55432" y="156356"/>
                  </a:cubicBezTo>
                  <a:cubicBezTo>
                    <a:pt x="54522" y="163952"/>
                    <a:pt x="48906" y="166573"/>
                    <a:pt x="50190" y="172136"/>
                  </a:cubicBezTo>
                  <a:cubicBezTo>
                    <a:pt x="50564" y="173901"/>
                    <a:pt x="50671" y="175346"/>
                    <a:pt x="50564" y="176629"/>
                  </a:cubicBezTo>
                  <a:cubicBezTo>
                    <a:pt x="49762" y="178395"/>
                    <a:pt x="48264" y="181390"/>
                    <a:pt x="47194" y="181925"/>
                  </a:cubicBezTo>
                  <a:cubicBezTo>
                    <a:pt x="44466" y="183476"/>
                    <a:pt x="44413" y="185616"/>
                    <a:pt x="45803" y="187488"/>
                  </a:cubicBezTo>
                  <a:cubicBezTo>
                    <a:pt x="47194" y="189360"/>
                    <a:pt x="47141" y="193105"/>
                    <a:pt x="43236" y="193158"/>
                  </a:cubicBezTo>
                  <a:cubicBezTo>
                    <a:pt x="39331" y="193212"/>
                    <a:pt x="38421" y="194549"/>
                    <a:pt x="35265" y="196956"/>
                  </a:cubicBezTo>
                  <a:cubicBezTo>
                    <a:pt x="32056" y="199363"/>
                    <a:pt x="26653" y="197224"/>
                    <a:pt x="20823" y="197812"/>
                  </a:cubicBezTo>
                  <a:cubicBezTo>
                    <a:pt x="14992" y="198400"/>
                    <a:pt x="14243" y="199149"/>
                    <a:pt x="11783" y="203108"/>
                  </a:cubicBezTo>
                  <a:cubicBezTo>
                    <a:pt x="9376" y="207066"/>
                    <a:pt x="6273" y="205408"/>
                    <a:pt x="6861" y="211024"/>
                  </a:cubicBezTo>
                  <a:cubicBezTo>
                    <a:pt x="7396" y="216641"/>
                    <a:pt x="9429" y="217657"/>
                    <a:pt x="8948" y="224611"/>
                  </a:cubicBezTo>
                  <a:cubicBezTo>
                    <a:pt x="8466" y="231565"/>
                    <a:pt x="5310" y="232047"/>
                    <a:pt x="2850" y="236273"/>
                  </a:cubicBezTo>
                  <a:cubicBezTo>
                    <a:pt x="389" y="240552"/>
                    <a:pt x="2154" y="248896"/>
                    <a:pt x="549" y="256332"/>
                  </a:cubicBezTo>
                  <a:cubicBezTo>
                    <a:pt x="-948" y="263393"/>
                    <a:pt x="1138" y="270721"/>
                    <a:pt x="710" y="279119"/>
                  </a:cubicBezTo>
                  <a:lnTo>
                    <a:pt x="5364" y="279280"/>
                  </a:lnTo>
                  <a:lnTo>
                    <a:pt x="5364" y="279280"/>
                  </a:lnTo>
                  <a:cubicBezTo>
                    <a:pt x="6273" y="279280"/>
                    <a:pt x="23818" y="279280"/>
                    <a:pt x="29167" y="281687"/>
                  </a:cubicBezTo>
                  <a:cubicBezTo>
                    <a:pt x="32109" y="282971"/>
                    <a:pt x="32912" y="284682"/>
                    <a:pt x="33714" y="286341"/>
                  </a:cubicBezTo>
                  <a:cubicBezTo>
                    <a:pt x="34410" y="287892"/>
                    <a:pt x="35105" y="289336"/>
                    <a:pt x="37566" y="290673"/>
                  </a:cubicBezTo>
                  <a:cubicBezTo>
                    <a:pt x="39384" y="291690"/>
                    <a:pt x="40829" y="292813"/>
                    <a:pt x="42059" y="293829"/>
                  </a:cubicBezTo>
                  <a:cubicBezTo>
                    <a:pt x="44520" y="295809"/>
                    <a:pt x="46178" y="297146"/>
                    <a:pt x="49227" y="296183"/>
                  </a:cubicBezTo>
                  <a:cubicBezTo>
                    <a:pt x="52757" y="295113"/>
                    <a:pt x="55271" y="295434"/>
                    <a:pt x="57304" y="295648"/>
                  </a:cubicBezTo>
                  <a:cubicBezTo>
                    <a:pt x="58320" y="295755"/>
                    <a:pt x="59176" y="295862"/>
                    <a:pt x="59979" y="295755"/>
                  </a:cubicBezTo>
                  <a:cubicBezTo>
                    <a:pt x="61797" y="295541"/>
                    <a:pt x="62011" y="294097"/>
                    <a:pt x="62065" y="293936"/>
                  </a:cubicBezTo>
                  <a:cubicBezTo>
                    <a:pt x="62065" y="293615"/>
                    <a:pt x="62332" y="293348"/>
                    <a:pt x="62653" y="293241"/>
                  </a:cubicBezTo>
                  <a:cubicBezTo>
                    <a:pt x="62760" y="293241"/>
                    <a:pt x="65702" y="292278"/>
                    <a:pt x="67842" y="292118"/>
                  </a:cubicBezTo>
                  <a:cubicBezTo>
                    <a:pt x="69661" y="292011"/>
                    <a:pt x="75438" y="292118"/>
                    <a:pt x="77256" y="292118"/>
                  </a:cubicBezTo>
                  <a:lnTo>
                    <a:pt x="87206" y="269919"/>
                  </a:lnTo>
                  <a:cubicBezTo>
                    <a:pt x="86457" y="269116"/>
                    <a:pt x="84959" y="267244"/>
                    <a:pt x="84585" y="264570"/>
                  </a:cubicBezTo>
                  <a:cubicBezTo>
                    <a:pt x="84264" y="261948"/>
                    <a:pt x="85334" y="260076"/>
                    <a:pt x="85976" y="259167"/>
                  </a:cubicBezTo>
                  <a:lnTo>
                    <a:pt x="78808" y="250555"/>
                  </a:lnTo>
                  <a:cubicBezTo>
                    <a:pt x="78540" y="250234"/>
                    <a:pt x="78540" y="249752"/>
                    <a:pt x="78808" y="249485"/>
                  </a:cubicBezTo>
                  <a:cubicBezTo>
                    <a:pt x="78808" y="249485"/>
                    <a:pt x="81215" y="246757"/>
                    <a:pt x="80305" y="244350"/>
                  </a:cubicBezTo>
                  <a:cubicBezTo>
                    <a:pt x="79396" y="241943"/>
                    <a:pt x="83461" y="231672"/>
                    <a:pt x="85762" y="226377"/>
                  </a:cubicBezTo>
                  <a:cubicBezTo>
                    <a:pt x="85762" y="226377"/>
                    <a:pt x="85762" y="226377"/>
                    <a:pt x="85762" y="226377"/>
                  </a:cubicBezTo>
                  <a:lnTo>
                    <a:pt x="96192" y="227286"/>
                  </a:lnTo>
                  <a:lnTo>
                    <a:pt x="94588" y="224237"/>
                  </a:lnTo>
                  <a:cubicBezTo>
                    <a:pt x="94427" y="223862"/>
                    <a:pt x="94481" y="223435"/>
                    <a:pt x="94802" y="223221"/>
                  </a:cubicBezTo>
                  <a:cubicBezTo>
                    <a:pt x="95016" y="223060"/>
                    <a:pt x="100525" y="218834"/>
                    <a:pt x="107051" y="218727"/>
                  </a:cubicBezTo>
                  <a:cubicBezTo>
                    <a:pt x="109779" y="218620"/>
                    <a:pt x="111972" y="219102"/>
                    <a:pt x="114059" y="219476"/>
                  </a:cubicBezTo>
                  <a:cubicBezTo>
                    <a:pt x="116894" y="220011"/>
                    <a:pt x="119568" y="220492"/>
                    <a:pt x="123687" y="219958"/>
                  </a:cubicBezTo>
                  <a:cubicBezTo>
                    <a:pt x="125720" y="219690"/>
                    <a:pt x="127752" y="219369"/>
                    <a:pt x="129678" y="218995"/>
                  </a:cubicBezTo>
                  <a:cubicBezTo>
                    <a:pt x="134706" y="218085"/>
                    <a:pt x="139414" y="217283"/>
                    <a:pt x="143265" y="218727"/>
                  </a:cubicBezTo>
                  <a:cubicBezTo>
                    <a:pt x="144923" y="219369"/>
                    <a:pt x="146528" y="220332"/>
                    <a:pt x="148133" y="221455"/>
                  </a:cubicBezTo>
                  <a:cubicBezTo>
                    <a:pt x="148186" y="221455"/>
                    <a:pt x="148240" y="221348"/>
                    <a:pt x="148293" y="221348"/>
                  </a:cubicBezTo>
                  <a:cubicBezTo>
                    <a:pt x="148347" y="221348"/>
                    <a:pt x="155889" y="219797"/>
                    <a:pt x="164394" y="217176"/>
                  </a:cubicBezTo>
                  <a:cubicBezTo>
                    <a:pt x="173006" y="214501"/>
                    <a:pt x="184133" y="211131"/>
                    <a:pt x="184133" y="211131"/>
                  </a:cubicBezTo>
                  <a:cubicBezTo>
                    <a:pt x="184240" y="211131"/>
                    <a:pt x="184400" y="211131"/>
                    <a:pt x="184561" y="211131"/>
                  </a:cubicBezTo>
                  <a:cubicBezTo>
                    <a:pt x="184561" y="211131"/>
                    <a:pt x="187128" y="211613"/>
                    <a:pt x="189589" y="211024"/>
                  </a:cubicBezTo>
                  <a:cubicBezTo>
                    <a:pt x="192156" y="210383"/>
                    <a:pt x="195526" y="208617"/>
                    <a:pt x="195580" y="208617"/>
                  </a:cubicBezTo>
                  <a:cubicBezTo>
                    <a:pt x="195847" y="208457"/>
                    <a:pt x="196222" y="208510"/>
                    <a:pt x="196489" y="208671"/>
                  </a:cubicBezTo>
                  <a:lnTo>
                    <a:pt x="199859" y="211292"/>
                  </a:lnTo>
                  <a:lnTo>
                    <a:pt x="202587" y="209473"/>
                  </a:lnTo>
                  <a:lnTo>
                    <a:pt x="199752" y="206478"/>
                  </a:lnTo>
                  <a:cubicBezTo>
                    <a:pt x="199431" y="206157"/>
                    <a:pt x="199485" y="205622"/>
                    <a:pt x="199752" y="205301"/>
                  </a:cubicBezTo>
                  <a:cubicBezTo>
                    <a:pt x="199752" y="205301"/>
                    <a:pt x="201624" y="203482"/>
                    <a:pt x="202694" y="201182"/>
                  </a:cubicBezTo>
                  <a:cubicBezTo>
                    <a:pt x="203818" y="198828"/>
                    <a:pt x="204780" y="194977"/>
                    <a:pt x="204780" y="194923"/>
                  </a:cubicBezTo>
                  <a:cubicBezTo>
                    <a:pt x="204834" y="194656"/>
                    <a:pt x="205048" y="194442"/>
                    <a:pt x="205315" y="194335"/>
                  </a:cubicBezTo>
                  <a:lnTo>
                    <a:pt x="223342" y="188344"/>
                  </a:lnTo>
                  <a:lnTo>
                    <a:pt x="196864" y="129343"/>
                  </a:lnTo>
                  <a:cubicBezTo>
                    <a:pt x="196864" y="129343"/>
                    <a:pt x="196757" y="128861"/>
                    <a:pt x="196864" y="128647"/>
                  </a:cubicBezTo>
                  <a:close/>
                </a:path>
              </a:pathLst>
            </a:custGeom>
            <a:solidFill>
              <a:schemeClr val="accent5">
                <a:lumMod val="75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6" name="Frihandsfigur: Form 405">
              <a:extLst>
                <a:ext uri="{FF2B5EF4-FFF2-40B4-BE49-F238E27FC236}">
                  <a16:creationId xmlns:a16="http://schemas.microsoft.com/office/drawing/2014/main" id="{FDA6CC0B-7B62-BB0C-9963-7243BE0008D4}"/>
                </a:ext>
              </a:extLst>
            </p:cNvPr>
            <p:cNvSpPr/>
            <p:nvPr/>
          </p:nvSpPr>
          <p:spPr>
            <a:xfrm>
              <a:off x="5223426" y="4124328"/>
              <a:ext cx="361101" cy="365080"/>
            </a:xfrm>
            <a:custGeom>
              <a:avLst/>
              <a:gdLst>
                <a:gd name="connsiteX0" fmla="*/ 351901 w 361101"/>
                <a:gd name="connsiteY0" fmla="*/ 129343 h 365080"/>
                <a:gd name="connsiteX1" fmla="*/ 352490 w 361101"/>
                <a:gd name="connsiteY1" fmla="*/ 129129 h 365080"/>
                <a:gd name="connsiteX2" fmla="*/ 361102 w 361101"/>
                <a:gd name="connsiteY2" fmla="*/ 129824 h 365080"/>
                <a:gd name="connsiteX3" fmla="*/ 361102 w 361101"/>
                <a:gd name="connsiteY3" fmla="*/ 129824 h 365080"/>
                <a:gd name="connsiteX4" fmla="*/ 333019 w 361101"/>
                <a:gd name="connsiteY4" fmla="*/ 83821 h 365080"/>
                <a:gd name="connsiteX5" fmla="*/ 282469 w 361101"/>
                <a:gd name="connsiteY5" fmla="*/ 0 h 365080"/>
                <a:gd name="connsiteX6" fmla="*/ 282041 w 361101"/>
                <a:gd name="connsiteY6" fmla="*/ 267 h 365080"/>
                <a:gd name="connsiteX7" fmla="*/ 230957 w 361101"/>
                <a:gd name="connsiteY7" fmla="*/ 11715 h 365080"/>
                <a:gd name="connsiteX8" fmla="*/ 257381 w 361101"/>
                <a:gd name="connsiteY8" fmla="*/ 70609 h 365080"/>
                <a:gd name="connsiteX9" fmla="*/ 257381 w 361101"/>
                <a:gd name="connsiteY9" fmla="*/ 71304 h 365080"/>
                <a:gd name="connsiteX10" fmla="*/ 256900 w 361101"/>
                <a:gd name="connsiteY10" fmla="*/ 71732 h 365080"/>
                <a:gd name="connsiteX11" fmla="*/ 238445 w 361101"/>
                <a:gd name="connsiteY11" fmla="*/ 77884 h 365080"/>
                <a:gd name="connsiteX12" fmla="*/ 236359 w 361101"/>
                <a:gd name="connsiteY12" fmla="*/ 84035 h 365080"/>
                <a:gd name="connsiteX13" fmla="*/ 233631 w 361101"/>
                <a:gd name="connsiteY13" fmla="*/ 88047 h 365080"/>
                <a:gd name="connsiteX14" fmla="*/ 236573 w 361101"/>
                <a:gd name="connsiteY14" fmla="*/ 91203 h 365080"/>
                <a:gd name="connsiteX15" fmla="*/ 236787 w 361101"/>
                <a:gd name="connsiteY15" fmla="*/ 91845 h 365080"/>
                <a:gd name="connsiteX16" fmla="*/ 236413 w 361101"/>
                <a:gd name="connsiteY16" fmla="*/ 92434 h 365080"/>
                <a:gd name="connsiteX17" fmla="*/ 232401 w 361101"/>
                <a:gd name="connsiteY17" fmla="*/ 95108 h 365080"/>
                <a:gd name="connsiteX18" fmla="*/ 231438 w 361101"/>
                <a:gd name="connsiteY18" fmla="*/ 95108 h 365080"/>
                <a:gd name="connsiteX19" fmla="*/ 228015 w 361101"/>
                <a:gd name="connsiteY19" fmla="*/ 92434 h 365080"/>
                <a:gd name="connsiteX20" fmla="*/ 222130 w 361101"/>
                <a:gd name="connsiteY20" fmla="*/ 94787 h 365080"/>
                <a:gd name="connsiteX21" fmla="*/ 216621 w 361101"/>
                <a:gd name="connsiteY21" fmla="*/ 94948 h 365080"/>
                <a:gd name="connsiteX22" fmla="*/ 197096 w 361101"/>
                <a:gd name="connsiteY22" fmla="*/ 100885 h 365080"/>
                <a:gd name="connsiteX23" fmla="*/ 180033 w 361101"/>
                <a:gd name="connsiteY23" fmla="*/ 105432 h 365080"/>
                <a:gd name="connsiteX24" fmla="*/ 174897 w 361101"/>
                <a:gd name="connsiteY24" fmla="*/ 102436 h 365080"/>
                <a:gd name="connsiteX25" fmla="*/ 162166 w 361101"/>
                <a:gd name="connsiteY25" fmla="*/ 102757 h 365080"/>
                <a:gd name="connsiteX26" fmla="*/ 156122 w 361101"/>
                <a:gd name="connsiteY26" fmla="*/ 103720 h 365080"/>
                <a:gd name="connsiteX27" fmla="*/ 145958 w 361101"/>
                <a:gd name="connsiteY27" fmla="*/ 103185 h 365080"/>
                <a:gd name="connsiteX28" fmla="*/ 139272 w 361101"/>
                <a:gd name="connsiteY28" fmla="*/ 102436 h 365080"/>
                <a:gd name="connsiteX29" fmla="*/ 128574 w 361101"/>
                <a:gd name="connsiteY29" fmla="*/ 106181 h 365080"/>
                <a:gd name="connsiteX30" fmla="*/ 130553 w 361101"/>
                <a:gd name="connsiteY30" fmla="*/ 109925 h 365080"/>
                <a:gd name="connsiteX31" fmla="*/ 130553 w 361101"/>
                <a:gd name="connsiteY31" fmla="*/ 110781 h 365080"/>
                <a:gd name="connsiteX32" fmla="*/ 129804 w 361101"/>
                <a:gd name="connsiteY32" fmla="*/ 111156 h 365080"/>
                <a:gd name="connsiteX33" fmla="*/ 119106 w 361101"/>
                <a:gd name="connsiteY33" fmla="*/ 110407 h 365080"/>
                <a:gd name="connsiteX34" fmla="*/ 118999 w 361101"/>
                <a:gd name="connsiteY34" fmla="*/ 110407 h 365080"/>
                <a:gd name="connsiteX35" fmla="*/ 114077 w 361101"/>
                <a:gd name="connsiteY35" fmla="*/ 125866 h 365080"/>
                <a:gd name="connsiteX36" fmla="*/ 112687 w 361101"/>
                <a:gd name="connsiteY36" fmla="*/ 132124 h 365080"/>
                <a:gd name="connsiteX37" fmla="*/ 119908 w 361101"/>
                <a:gd name="connsiteY37" fmla="*/ 140790 h 365080"/>
                <a:gd name="connsiteX38" fmla="*/ 119855 w 361101"/>
                <a:gd name="connsiteY38" fmla="*/ 141913 h 365080"/>
                <a:gd name="connsiteX39" fmla="*/ 118464 w 361101"/>
                <a:gd name="connsiteY39" fmla="*/ 146514 h 365080"/>
                <a:gd name="connsiteX40" fmla="*/ 120924 w 361101"/>
                <a:gd name="connsiteY40" fmla="*/ 151274 h 365080"/>
                <a:gd name="connsiteX41" fmla="*/ 121138 w 361101"/>
                <a:gd name="connsiteY41" fmla="*/ 152237 h 365080"/>
                <a:gd name="connsiteX42" fmla="*/ 110226 w 361101"/>
                <a:gd name="connsiteY42" fmla="*/ 176362 h 365080"/>
                <a:gd name="connsiteX43" fmla="*/ 109798 w 361101"/>
                <a:gd name="connsiteY43" fmla="*/ 176041 h 365080"/>
                <a:gd name="connsiteX44" fmla="*/ 109798 w 361101"/>
                <a:gd name="connsiteY44" fmla="*/ 175934 h 365080"/>
                <a:gd name="connsiteX45" fmla="*/ 100223 w 361101"/>
                <a:gd name="connsiteY45" fmla="*/ 175934 h 365080"/>
                <a:gd name="connsiteX46" fmla="*/ 95890 w 361101"/>
                <a:gd name="connsiteY46" fmla="*/ 176843 h 365080"/>
                <a:gd name="connsiteX47" fmla="*/ 92520 w 361101"/>
                <a:gd name="connsiteY47" fmla="*/ 179571 h 365080"/>
                <a:gd name="connsiteX48" fmla="*/ 89471 w 361101"/>
                <a:gd name="connsiteY48" fmla="*/ 179464 h 365080"/>
                <a:gd name="connsiteX49" fmla="*/ 82089 w 361101"/>
                <a:gd name="connsiteY49" fmla="*/ 179946 h 365080"/>
                <a:gd name="connsiteX50" fmla="*/ 79736 w 361101"/>
                <a:gd name="connsiteY50" fmla="*/ 180320 h 365080"/>
                <a:gd name="connsiteX51" fmla="*/ 73424 w 361101"/>
                <a:gd name="connsiteY51" fmla="*/ 177271 h 365080"/>
                <a:gd name="connsiteX52" fmla="*/ 69144 w 361101"/>
                <a:gd name="connsiteY52" fmla="*/ 174276 h 365080"/>
                <a:gd name="connsiteX53" fmla="*/ 64598 w 361101"/>
                <a:gd name="connsiteY53" fmla="*/ 169194 h 365080"/>
                <a:gd name="connsiteX54" fmla="*/ 60907 w 361101"/>
                <a:gd name="connsiteY54" fmla="*/ 165343 h 365080"/>
                <a:gd name="connsiteX55" fmla="*/ 37691 w 361101"/>
                <a:gd name="connsiteY55" fmla="*/ 163096 h 365080"/>
                <a:gd name="connsiteX56" fmla="*/ 32984 w 361101"/>
                <a:gd name="connsiteY56" fmla="*/ 162935 h 365080"/>
                <a:gd name="connsiteX57" fmla="*/ 28437 w 361101"/>
                <a:gd name="connsiteY57" fmla="*/ 188077 h 365080"/>
                <a:gd name="connsiteX58" fmla="*/ 25495 w 361101"/>
                <a:gd name="connsiteY58" fmla="*/ 209634 h 365080"/>
                <a:gd name="connsiteX59" fmla="*/ 16188 w 361101"/>
                <a:gd name="connsiteY59" fmla="*/ 225628 h 365080"/>
                <a:gd name="connsiteX60" fmla="*/ 9394 w 361101"/>
                <a:gd name="connsiteY60" fmla="*/ 245099 h 365080"/>
                <a:gd name="connsiteX61" fmla="*/ 4741 w 361101"/>
                <a:gd name="connsiteY61" fmla="*/ 267886 h 365080"/>
                <a:gd name="connsiteX62" fmla="*/ 1531 w 361101"/>
                <a:gd name="connsiteY62" fmla="*/ 282275 h 365080"/>
                <a:gd name="connsiteX63" fmla="*/ 408 w 361101"/>
                <a:gd name="connsiteY63" fmla="*/ 296878 h 365080"/>
                <a:gd name="connsiteX64" fmla="*/ 675 w 361101"/>
                <a:gd name="connsiteY64" fmla="*/ 311589 h 365080"/>
                <a:gd name="connsiteX65" fmla="*/ 1103 w 361101"/>
                <a:gd name="connsiteY65" fmla="*/ 328813 h 365080"/>
                <a:gd name="connsiteX66" fmla="*/ 1852 w 361101"/>
                <a:gd name="connsiteY66" fmla="*/ 345449 h 365080"/>
                <a:gd name="connsiteX67" fmla="*/ 2066 w 361101"/>
                <a:gd name="connsiteY67" fmla="*/ 361603 h 365080"/>
                <a:gd name="connsiteX68" fmla="*/ 20788 w 361101"/>
                <a:gd name="connsiteY68" fmla="*/ 365080 h 365080"/>
                <a:gd name="connsiteX69" fmla="*/ 23837 w 361101"/>
                <a:gd name="connsiteY69" fmla="*/ 361924 h 365080"/>
                <a:gd name="connsiteX70" fmla="*/ 27581 w 361101"/>
                <a:gd name="connsiteY70" fmla="*/ 361282 h 365080"/>
                <a:gd name="connsiteX71" fmla="*/ 32663 w 361101"/>
                <a:gd name="connsiteY71" fmla="*/ 350905 h 365080"/>
                <a:gd name="connsiteX72" fmla="*/ 27207 w 361101"/>
                <a:gd name="connsiteY72" fmla="*/ 339511 h 365080"/>
                <a:gd name="connsiteX73" fmla="*/ 23570 w 361101"/>
                <a:gd name="connsiteY73" fmla="*/ 336944 h 365080"/>
                <a:gd name="connsiteX74" fmla="*/ 22767 w 361101"/>
                <a:gd name="connsiteY74" fmla="*/ 336355 h 365080"/>
                <a:gd name="connsiteX75" fmla="*/ 21911 w 361101"/>
                <a:gd name="connsiteY75" fmla="*/ 333520 h 365080"/>
                <a:gd name="connsiteX76" fmla="*/ 21965 w 361101"/>
                <a:gd name="connsiteY76" fmla="*/ 332878 h 365080"/>
                <a:gd name="connsiteX77" fmla="*/ 25067 w 361101"/>
                <a:gd name="connsiteY77" fmla="*/ 323571 h 365080"/>
                <a:gd name="connsiteX78" fmla="*/ 23249 w 361101"/>
                <a:gd name="connsiteY78" fmla="*/ 317954 h 365080"/>
                <a:gd name="connsiteX79" fmla="*/ 22393 w 361101"/>
                <a:gd name="connsiteY79" fmla="*/ 316724 h 365080"/>
                <a:gd name="connsiteX80" fmla="*/ 21002 w 361101"/>
                <a:gd name="connsiteY80" fmla="*/ 302870 h 365080"/>
                <a:gd name="connsiteX81" fmla="*/ 21056 w 361101"/>
                <a:gd name="connsiteY81" fmla="*/ 302602 h 365080"/>
                <a:gd name="connsiteX82" fmla="*/ 26191 w 361101"/>
                <a:gd name="connsiteY82" fmla="*/ 293081 h 365080"/>
                <a:gd name="connsiteX83" fmla="*/ 29293 w 361101"/>
                <a:gd name="connsiteY83" fmla="*/ 285913 h 365080"/>
                <a:gd name="connsiteX84" fmla="*/ 31914 w 361101"/>
                <a:gd name="connsiteY84" fmla="*/ 281152 h 365080"/>
                <a:gd name="connsiteX85" fmla="*/ 39724 w 361101"/>
                <a:gd name="connsiteY85" fmla="*/ 278424 h 365080"/>
                <a:gd name="connsiteX86" fmla="*/ 42773 w 361101"/>
                <a:gd name="connsiteY86" fmla="*/ 277728 h 365080"/>
                <a:gd name="connsiteX87" fmla="*/ 46732 w 361101"/>
                <a:gd name="connsiteY87" fmla="*/ 269865 h 365080"/>
                <a:gd name="connsiteX88" fmla="*/ 44699 w 361101"/>
                <a:gd name="connsiteY88" fmla="*/ 248629 h 365080"/>
                <a:gd name="connsiteX89" fmla="*/ 40847 w 361101"/>
                <a:gd name="connsiteY89" fmla="*/ 246971 h 365080"/>
                <a:gd name="connsiteX90" fmla="*/ 40366 w 361101"/>
                <a:gd name="connsiteY90" fmla="*/ 246436 h 365080"/>
                <a:gd name="connsiteX91" fmla="*/ 38868 w 361101"/>
                <a:gd name="connsiteY91" fmla="*/ 241408 h 365080"/>
                <a:gd name="connsiteX92" fmla="*/ 39029 w 361101"/>
                <a:gd name="connsiteY92" fmla="*/ 240659 h 365080"/>
                <a:gd name="connsiteX93" fmla="*/ 39724 w 361101"/>
                <a:gd name="connsiteY93" fmla="*/ 240338 h 365080"/>
                <a:gd name="connsiteX94" fmla="*/ 49994 w 361101"/>
                <a:gd name="connsiteY94" fmla="*/ 240338 h 365080"/>
                <a:gd name="connsiteX95" fmla="*/ 65988 w 361101"/>
                <a:gd name="connsiteY95" fmla="*/ 245473 h 365080"/>
                <a:gd name="connsiteX96" fmla="*/ 77703 w 361101"/>
                <a:gd name="connsiteY96" fmla="*/ 250180 h 365080"/>
                <a:gd name="connsiteX97" fmla="*/ 103326 w 361101"/>
                <a:gd name="connsiteY97" fmla="*/ 244671 h 365080"/>
                <a:gd name="connsiteX98" fmla="*/ 118303 w 361101"/>
                <a:gd name="connsiteY98" fmla="*/ 234614 h 365080"/>
                <a:gd name="connsiteX99" fmla="*/ 122422 w 361101"/>
                <a:gd name="connsiteY99" fmla="*/ 232475 h 365080"/>
                <a:gd name="connsiteX100" fmla="*/ 126915 w 361101"/>
                <a:gd name="connsiteY100" fmla="*/ 229105 h 365080"/>
                <a:gd name="connsiteX101" fmla="*/ 127611 w 361101"/>
                <a:gd name="connsiteY101" fmla="*/ 230816 h 365080"/>
                <a:gd name="connsiteX102" fmla="*/ 131409 w 361101"/>
                <a:gd name="connsiteY102" fmla="*/ 238947 h 365080"/>
                <a:gd name="connsiteX103" fmla="*/ 134993 w 361101"/>
                <a:gd name="connsiteY103" fmla="*/ 242905 h 365080"/>
                <a:gd name="connsiteX104" fmla="*/ 144193 w 361101"/>
                <a:gd name="connsiteY104" fmla="*/ 237984 h 365080"/>
                <a:gd name="connsiteX105" fmla="*/ 144835 w 361101"/>
                <a:gd name="connsiteY105" fmla="*/ 237931 h 365080"/>
                <a:gd name="connsiteX106" fmla="*/ 145317 w 361101"/>
                <a:gd name="connsiteY106" fmla="*/ 238359 h 365080"/>
                <a:gd name="connsiteX107" fmla="*/ 146547 w 361101"/>
                <a:gd name="connsiteY107" fmla="*/ 241033 h 365080"/>
                <a:gd name="connsiteX108" fmla="*/ 154624 w 361101"/>
                <a:gd name="connsiteY108" fmla="*/ 236754 h 365080"/>
                <a:gd name="connsiteX109" fmla="*/ 155747 w 361101"/>
                <a:gd name="connsiteY109" fmla="*/ 237075 h 365080"/>
                <a:gd name="connsiteX110" fmla="*/ 157566 w 361101"/>
                <a:gd name="connsiteY110" fmla="*/ 240284 h 365080"/>
                <a:gd name="connsiteX111" fmla="*/ 167195 w 361101"/>
                <a:gd name="connsiteY111" fmla="*/ 235470 h 365080"/>
                <a:gd name="connsiteX112" fmla="*/ 171260 w 361101"/>
                <a:gd name="connsiteY112" fmla="*/ 236005 h 365080"/>
                <a:gd name="connsiteX113" fmla="*/ 171688 w 361101"/>
                <a:gd name="connsiteY113" fmla="*/ 234561 h 365080"/>
                <a:gd name="connsiteX114" fmla="*/ 172437 w 361101"/>
                <a:gd name="connsiteY114" fmla="*/ 233972 h 365080"/>
                <a:gd name="connsiteX115" fmla="*/ 192229 w 361101"/>
                <a:gd name="connsiteY115" fmla="*/ 232956 h 365080"/>
                <a:gd name="connsiteX116" fmla="*/ 193031 w 361101"/>
                <a:gd name="connsiteY116" fmla="*/ 226751 h 365080"/>
                <a:gd name="connsiteX117" fmla="*/ 192603 w 361101"/>
                <a:gd name="connsiteY117" fmla="*/ 219369 h 365080"/>
                <a:gd name="connsiteX118" fmla="*/ 192336 w 361101"/>
                <a:gd name="connsiteY118" fmla="*/ 215732 h 365080"/>
                <a:gd name="connsiteX119" fmla="*/ 196401 w 361101"/>
                <a:gd name="connsiteY119" fmla="*/ 213966 h 365080"/>
                <a:gd name="connsiteX120" fmla="*/ 199771 w 361101"/>
                <a:gd name="connsiteY120" fmla="*/ 209206 h 365080"/>
                <a:gd name="connsiteX121" fmla="*/ 200520 w 361101"/>
                <a:gd name="connsiteY121" fmla="*/ 208617 h 365080"/>
                <a:gd name="connsiteX122" fmla="*/ 201322 w 361101"/>
                <a:gd name="connsiteY122" fmla="*/ 209152 h 365080"/>
                <a:gd name="connsiteX123" fmla="*/ 205227 w 361101"/>
                <a:gd name="connsiteY123" fmla="*/ 214608 h 365080"/>
                <a:gd name="connsiteX124" fmla="*/ 206243 w 361101"/>
                <a:gd name="connsiteY124" fmla="*/ 214341 h 365080"/>
                <a:gd name="connsiteX125" fmla="*/ 205655 w 361101"/>
                <a:gd name="connsiteY125" fmla="*/ 210383 h 365080"/>
                <a:gd name="connsiteX126" fmla="*/ 203676 w 361101"/>
                <a:gd name="connsiteY126" fmla="*/ 202626 h 365080"/>
                <a:gd name="connsiteX127" fmla="*/ 206564 w 361101"/>
                <a:gd name="connsiteY127" fmla="*/ 195886 h 365080"/>
                <a:gd name="connsiteX128" fmla="*/ 207206 w 361101"/>
                <a:gd name="connsiteY128" fmla="*/ 195405 h 365080"/>
                <a:gd name="connsiteX129" fmla="*/ 207955 w 361101"/>
                <a:gd name="connsiteY129" fmla="*/ 195726 h 365080"/>
                <a:gd name="connsiteX130" fmla="*/ 210737 w 361101"/>
                <a:gd name="connsiteY130" fmla="*/ 199631 h 365080"/>
                <a:gd name="connsiteX131" fmla="*/ 224912 w 361101"/>
                <a:gd name="connsiteY131" fmla="*/ 191393 h 365080"/>
                <a:gd name="connsiteX132" fmla="*/ 219188 w 361101"/>
                <a:gd name="connsiteY132" fmla="*/ 167857 h 365080"/>
                <a:gd name="connsiteX133" fmla="*/ 227694 w 361101"/>
                <a:gd name="connsiteY133" fmla="*/ 164808 h 365080"/>
                <a:gd name="connsiteX134" fmla="*/ 228496 w 361101"/>
                <a:gd name="connsiteY134" fmla="*/ 164915 h 365080"/>
                <a:gd name="connsiteX135" fmla="*/ 228817 w 361101"/>
                <a:gd name="connsiteY135" fmla="*/ 165664 h 365080"/>
                <a:gd name="connsiteX136" fmla="*/ 231812 w 361101"/>
                <a:gd name="connsiteY136" fmla="*/ 171120 h 365080"/>
                <a:gd name="connsiteX137" fmla="*/ 239622 w 361101"/>
                <a:gd name="connsiteY137" fmla="*/ 170317 h 365080"/>
                <a:gd name="connsiteX138" fmla="*/ 240318 w 361101"/>
                <a:gd name="connsiteY138" fmla="*/ 170264 h 365080"/>
                <a:gd name="connsiteX139" fmla="*/ 240799 w 361101"/>
                <a:gd name="connsiteY139" fmla="*/ 170799 h 365080"/>
                <a:gd name="connsiteX140" fmla="*/ 242725 w 361101"/>
                <a:gd name="connsiteY140" fmla="*/ 176576 h 365080"/>
                <a:gd name="connsiteX141" fmla="*/ 242725 w 361101"/>
                <a:gd name="connsiteY141" fmla="*/ 177218 h 365080"/>
                <a:gd name="connsiteX142" fmla="*/ 240157 w 361101"/>
                <a:gd name="connsiteY142" fmla="*/ 182460 h 365080"/>
                <a:gd name="connsiteX143" fmla="*/ 241976 w 361101"/>
                <a:gd name="connsiteY143" fmla="*/ 183583 h 365080"/>
                <a:gd name="connsiteX144" fmla="*/ 244169 w 361101"/>
                <a:gd name="connsiteY144" fmla="*/ 181979 h 365080"/>
                <a:gd name="connsiteX145" fmla="*/ 244971 w 361101"/>
                <a:gd name="connsiteY145" fmla="*/ 176736 h 365080"/>
                <a:gd name="connsiteX146" fmla="*/ 245185 w 361101"/>
                <a:gd name="connsiteY146" fmla="*/ 176308 h 365080"/>
                <a:gd name="connsiteX147" fmla="*/ 251016 w 361101"/>
                <a:gd name="connsiteY147" fmla="*/ 169622 h 365080"/>
                <a:gd name="connsiteX148" fmla="*/ 252139 w 361101"/>
                <a:gd name="connsiteY148" fmla="*/ 169515 h 365080"/>
                <a:gd name="connsiteX149" fmla="*/ 254011 w 361101"/>
                <a:gd name="connsiteY149" fmla="*/ 171066 h 365080"/>
                <a:gd name="connsiteX150" fmla="*/ 258451 w 361101"/>
                <a:gd name="connsiteY150" fmla="*/ 167054 h 365080"/>
                <a:gd name="connsiteX151" fmla="*/ 265619 w 361101"/>
                <a:gd name="connsiteY151" fmla="*/ 164487 h 365080"/>
                <a:gd name="connsiteX152" fmla="*/ 306433 w 361101"/>
                <a:gd name="connsiteY152" fmla="*/ 165236 h 365080"/>
                <a:gd name="connsiteX153" fmla="*/ 338956 w 361101"/>
                <a:gd name="connsiteY153" fmla="*/ 152184 h 365080"/>
                <a:gd name="connsiteX154" fmla="*/ 338956 w 361101"/>
                <a:gd name="connsiteY154" fmla="*/ 148279 h 365080"/>
                <a:gd name="connsiteX155" fmla="*/ 339705 w 361101"/>
                <a:gd name="connsiteY155" fmla="*/ 147476 h 365080"/>
                <a:gd name="connsiteX156" fmla="*/ 354415 w 361101"/>
                <a:gd name="connsiteY156" fmla="*/ 146193 h 365080"/>
                <a:gd name="connsiteX157" fmla="*/ 351366 w 361101"/>
                <a:gd name="connsiteY157" fmla="*/ 135334 h 365080"/>
                <a:gd name="connsiteX158" fmla="*/ 351366 w 361101"/>
                <a:gd name="connsiteY158" fmla="*/ 135066 h 365080"/>
                <a:gd name="connsiteX159" fmla="*/ 351634 w 361101"/>
                <a:gd name="connsiteY159" fmla="*/ 130038 h 365080"/>
                <a:gd name="connsiteX160" fmla="*/ 351901 w 361101"/>
                <a:gd name="connsiteY160" fmla="*/ 129450 h 3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61101" h="365080">
                  <a:moveTo>
                    <a:pt x="351901" y="129343"/>
                  </a:moveTo>
                  <a:cubicBezTo>
                    <a:pt x="351901" y="129343"/>
                    <a:pt x="352276" y="129129"/>
                    <a:pt x="352490" y="129129"/>
                  </a:cubicBezTo>
                  <a:lnTo>
                    <a:pt x="361102" y="129824"/>
                  </a:lnTo>
                  <a:cubicBezTo>
                    <a:pt x="361102" y="129824"/>
                    <a:pt x="361102" y="129824"/>
                    <a:pt x="361102" y="129824"/>
                  </a:cubicBezTo>
                  <a:lnTo>
                    <a:pt x="333019" y="83821"/>
                  </a:lnTo>
                  <a:cubicBezTo>
                    <a:pt x="332591" y="83126"/>
                    <a:pt x="298249" y="26853"/>
                    <a:pt x="282469" y="0"/>
                  </a:cubicBezTo>
                  <a:cubicBezTo>
                    <a:pt x="282362" y="107"/>
                    <a:pt x="282255" y="267"/>
                    <a:pt x="282041" y="267"/>
                  </a:cubicBezTo>
                  <a:lnTo>
                    <a:pt x="230957" y="11715"/>
                  </a:lnTo>
                  <a:lnTo>
                    <a:pt x="257381" y="70609"/>
                  </a:lnTo>
                  <a:cubicBezTo>
                    <a:pt x="257381" y="70609"/>
                    <a:pt x="257488" y="71090"/>
                    <a:pt x="257381" y="71304"/>
                  </a:cubicBezTo>
                  <a:cubicBezTo>
                    <a:pt x="257275" y="71518"/>
                    <a:pt x="257114" y="71679"/>
                    <a:pt x="256900" y="71732"/>
                  </a:cubicBezTo>
                  <a:lnTo>
                    <a:pt x="238445" y="77884"/>
                  </a:lnTo>
                  <a:cubicBezTo>
                    <a:pt x="238178" y="79007"/>
                    <a:pt x="237322" y="81949"/>
                    <a:pt x="236359" y="84035"/>
                  </a:cubicBezTo>
                  <a:cubicBezTo>
                    <a:pt x="235503" y="85801"/>
                    <a:pt x="234327" y="87245"/>
                    <a:pt x="233631" y="88047"/>
                  </a:cubicBezTo>
                  <a:lnTo>
                    <a:pt x="236573" y="91203"/>
                  </a:lnTo>
                  <a:cubicBezTo>
                    <a:pt x="236573" y="91203"/>
                    <a:pt x="236841" y="91631"/>
                    <a:pt x="236787" y="91845"/>
                  </a:cubicBezTo>
                  <a:cubicBezTo>
                    <a:pt x="236787" y="92059"/>
                    <a:pt x="236627" y="92273"/>
                    <a:pt x="236413" y="92434"/>
                  </a:cubicBezTo>
                  <a:lnTo>
                    <a:pt x="232401" y="95108"/>
                  </a:lnTo>
                  <a:cubicBezTo>
                    <a:pt x="232080" y="95322"/>
                    <a:pt x="231706" y="95269"/>
                    <a:pt x="231438" y="95108"/>
                  </a:cubicBezTo>
                  <a:lnTo>
                    <a:pt x="228015" y="92434"/>
                  </a:lnTo>
                  <a:cubicBezTo>
                    <a:pt x="226945" y="92968"/>
                    <a:pt x="224324" y="94252"/>
                    <a:pt x="222130" y="94787"/>
                  </a:cubicBezTo>
                  <a:cubicBezTo>
                    <a:pt x="219723" y="95376"/>
                    <a:pt x="217316" y="95055"/>
                    <a:pt x="216621" y="94948"/>
                  </a:cubicBezTo>
                  <a:cubicBezTo>
                    <a:pt x="215123" y="95376"/>
                    <a:pt x="205067" y="98425"/>
                    <a:pt x="197096" y="100885"/>
                  </a:cubicBezTo>
                  <a:cubicBezTo>
                    <a:pt x="191212" y="102704"/>
                    <a:pt x="183456" y="104630"/>
                    <a:pt x="180033" y="105432"/>
                  </a:cubicBezTo>
                  <a:cubicBezTo>
                    <a:pt x="178374" y="104148"/>
                    <a:pt x="176609" y="103078"/>
                    <a:pt x="174897" y="102436"/>
                  </a:cubicBezTo>
                  <a:cubicBezTo>
                    <a:pt x="171474" y="101099"/>
                    <a:pt x="167141" y="101902"/>
                    <a:pt x="162166" y="102757"/>
                  </a:cubicBezTo>
                  <a:cubicBezTo>
                    <a:pt x="160241" y="103132"/>
                    <a:pt x="158208" y="103453"/>
                    <a:pt x="156122" y="103720"/>
                  </a:cubicBezTo>
                  <a:cubicBezTo>
                    <a:pt x="151735" y="104255"/>
                    <a:pt x="148793" y="103720"/>
                    <a:pt x="145958" y="103185"/>
                  </a:cubicBezTo>
                  <a:cubicBezTo>
                    <a:pt x="143872" y="102811"/>
                    <a:pt x="141893" y="102490"/>
                    <a:pt x="139272" y="102436"/>
                  </a:cubicBezTo>
                  <a:cubicBezTo>
                    <a:pt x="134404" y="102490"/>
                    <a:pt x="130071" y="105165"/>
                    <a:pt x="128574" y="106181"/>
                  </a:cubicBezTo>
                  <a:lnTo>
                    <a:pt x="130553" y="109925"/>
                  </a:lnTo>
                  <a:cubicBezTo>
                    <a:pt x="130553" y="109925"/>
                    <a:pt x="130660" y="110514"/>
                    <a:pt x="130553" y="110781"/>
                  </a:cubicBezTo>
                  <a:cubicBezTo>
                    <a:pt x="130392" y="111049"/>
                    <a:pt x="130071" y="111156"/>
                    <a:pt x="129804" y="111156"/>
                  </a:cubicBezTo>
                  <a:lnTo>
                    <a:pt x="119106" y="110407"/>
                  </a:lnTo>
                  <a:cubicBezTo>
                    <a:pt x="119106" y="110407"/>
                    <a:pt x="119052" y="110407"/>
                    <a:pt x="118999" y="110407"/>
                  </a:cubicBezTo>
                  <a:cubicBezTo>
                    <a:pt x="116431" y="116130"/>
                    <a:pt x="113435" y="124208"/>
                    <a:pt x="114077" y="125866"/>
                  </a:cubicBezTo>
                  <a:cubicBezTo>
                    <a:pt x="115040" y="128433"/>
                    <a:pt x="113542" y="131001"/>
                    <a:pt x="112687" y="132124"/>
                  </a:cubicBezTo>
                  <a:lnTo>
                    <a:pt x="119908" y="140790"/>
                  </a:lnTo>
                  <a:cubicBezTo>
                    <a:pt x="120175" y="141111"/>
                    <a:pt x="120175" y="141646"/>
                    <a:pt x="119855" y="141913"/>
                  </a:cubicBezTo>
                  <a:cubicBezTo>
                    <a:pt x="119801" y="141967"/>
                    <a:pt x="118089" y="143625"/>
                    <a:pt x="118464" y="146514"/>
                  </a:cubicBezTo>
                  <a:cubicBezTo>
                    <a:pt x="118838" y="149456"/>
                    <a:pt x="120924" y="151221"/>
                    <a:pt x="120924" y="151274"/>
                  </a:cubicBezTo>
                  <a:cubicBezTo>
                    <a:pt x="121192" y="151488"/>
                    <a:pt x="121299" y="151916"/>
                    <a:pt x="121138" y="152237"/>
                  </a:cubicBezTo>
                  <a:lnTo>
                    <a:pt x="110226" y="176362"/>
                  </a:lnTo>
                  <a:cubicBezTo>
                    <a:pt x="110226" y="176362"/>
                    <a:pt x="109852" y="176041"/>
                    <a:pt x="109798" y="176041"/>
                  </a:cubicBezTo>
                  <a:cubicBezTo>
                    <a:pt x="109798" y="176041"/>
                    <a:pt x="109798" y="175987"/>
                    <a:pt x="109798" y="175934"/>
                  </a:cubicBezTo>
                  <a:cubicBezTo>
                    <a:pt x="108568" y="175934"/>
                    <a:pt x="102042" y="175827"/>
                    <a:pt x="100223" y="175934"/>
                  </a:cubicBezTo>
                  <a:cubicBezTo>
                    <a:pt x="98725" y="176041"/>
                    <a:pt x="96746" y="176576"/>
                    <a:pt x="95890" y="176843"/>
                  </a:cubicBezTo>
                  <a:cubicBezTo>
                    <a:pt x="95569" y="177860"/>
                    <a:pt x="94606" y="179304"/>
                    <a:pt x="92520" y="179571"/>
                  </a:cubicBezTo>
                  <a:cubicBezTo>
                    <a:pt x="91504" y="179678"/>
                    <a:pt x="90541" y="179571"/>
                    <a:pt x="89471" y="179464"/>
                  </a:cubicBezTo>
                  <a:cubicBezTo>
                    <a:pt x="87492" y="179250"/>
                    <a:pt x="85299" y="178983"/>
                    <a:pt x="82089" y="179946"/>
                  </a:cubicBezTo>
                  <a:cubicBezTo>
                    <a:pt x="81234" y="180213"/>
                    <a:pt x="80431" y="180320"/>
                    <a:pt x="79736" y="180320"/>
                  </a:cubicBezTo>
                  <a:cubicBezTo>
                    <a:pt x="77222" y="180320"/>
                    <a:pt x="75403" y="178876"/>
                    <a:pt x="73424" y="177271"/>
                  </a:cubicBezTo>
                  <a:cubicBezTo>
                    <a:pt x="72247" y="176308"/>
                    <a:pt x="70856" y="175239"/>
                    <a:pt x="69144" y="174276"/>
                  </a:cubicBezTo>
                  <a:cubicBezTo>
                    <a:pt x="66202" y="172617"/>
                    <a:pt x="65347" y="170799"/>
                    <a:pt x="64598" y="169194"/>
                  </a:cubicBezTo>
                  <a:cubicBezTo>
                    <a:pt x="63849" y="167643"/>
                    <a:pt x="63260" y="166359"/>
                    <a:pt x="60907" y="165343"/>
                  </a:cubicBezTo>
                  <a:cubicBezTo>
                    <a:pt x="55825" y="163149"/>
                    <a:pt x="37905" y="163096"/>
                    <a:pt x="37691" y="163096"/>
                  </a:cubicBezTo>
                  <a:lnTo>
                    <a:pt x="32984" y="162935"/>
                  </a:lnTo>
                  <a:cubicBezTo>
                    <a:pt x="32289" y="171601"/>
                    <a:pt x="30898" y="179785"/>
                    <a:pt x="28437" y="188077"/>
                  </a:cubicBezTo>
                  <a:cubicBezTo>
                    <a:pt x="25923" y="196528"/>
                    <a:pt x="27474" y="203910"/>
                    <a:pt x="25495" y="209634"/>
                  </a:cubicBezTo>
                  <a:cubicBezTo>
                    <a:pt x="23570" y="215304"/>
                    <a:pt x="16723" y="219797"/>
                    <a:pt x="16188" y="225628"/>
                  </a:cubicBezTo>
                  <a:cubicBezTo>
                    <a:pt x="15653" y="231458"/>
                    <a:pt x="12711" y="236166"/>
                    <a:pt x="9394" y="245099"/>
                  </a:cubicBezTo>
                  <a:cubicBezTo>
                    <a:pt x="6078" y="253978"/>
                    <a:pt x="7255" y="263179"/>
                    <a:pt x="4741" y="267886"/>
                  </a:cubicBezTo>
                  <a:cubicBezTo>
                    <a:pt x="2226" y="272593"/>
                    <a:pt x="3296" y="278798"/>
                    <a:pt x="1531" y="282275"/>
                  </a:cubicBezTo>
                  <a:cubicBezTo>
                    <a:pt x="-181" y="285752"/>
                    <a:pt x="1371" y="291583"/>
                    <a:pt x="408" y="296878"/>
                  </a:cubicBezTo>
                  <a:cubicBezTo>
                    <a:pt x="-555" y="302174"/>
                    <a:pt x="461" y="305865"/>
                    <a:pt x="675" y="311589"/>
                  </a:cubicBezTo>
                  <a:cubicBezTo>
                    <a:pt x="889" y="317366"/>
                    <a:pt x="-181" y="324855"/>
                    <a:pt x="1103" y="328813"/>
                  </a:cubicBezTo>
                  <a:cubicBezTo>
                    <a:pt x="2333" y="332771"/>
                    <a:pt x="2226" y="338228"/>
                    <a:pt x="1852" y="345449"/>
                  </a:cubicBezTo>
                  <a:cubicBezTo>
                    <a:pt x="1585" y="350584"/>
                    <a:pt x="1959" y="356201"/>
                    <a:pt x="2066" y="361603"/>
                  </a:cubicBezTo>
                  <a:lnTo>
                    <a:pt x="20788" y="365080"/>
                  </a:lnTo>
                  <a:cubicBezTo>
                    <a:pt x="21216" y="364171"/>
                    <a:pt x="22125" y="362566"/>
                    <a:pt x="23837" y="361924"/>
                  </a:cubicBezTo>
                  <a:cubicBezTo>
                    <a:pt x="25388" y="361336"/>
                    <a:pt x="26779" y="361282"/>
                    <a:pt x="27581" y="361282"/>
                  </a:cubicBezTo>
                  <a:lnTo>
                    <a:pt x="32663" y="350905"/>
                  </a:lnTo>
                  <a:cubicBezTo>
                    <a:pt x="31807" y="349247"/>
                    <a:pt x="28437" y="342346"/>
                    <a:pt x="27207" y="339511"/>
                  </a:cubicBezTo>
                  <a:cubicBezTo>
                    <a:pt x="26084" y="336890"/>
                    <a:pt x="23677" y="336944"/>
                    <a:pt x="23570" y="336944"/>
                  </a:cubicBezTo>
                  <a:cubicBezTo>
                    <a:pt x="23195" y="336944"/>
                    <a:pt x="22874" y="336730"/>
                    <a:pt x="22767" y="336355"/>
                  </a:cubicBezTo>
                  <a:lnTo>
                    <a:pt x="21911" y="333520"/>
                  </a:lnTo>
                  <a:cubicBezTo>
                    <a:pt x="21911" y="333520"/>
                    <a:pt x="21911" y="333092"/>
                    <a:pt x="21965" y="332878"/>
                  </a:cubicBezTo>
                  <a:cubicBezTo>
                    <a:pt x="21965" y="332825"/>
                    <a:pt x="25067" y="327155"/>
                    <a:pt x="25067" y="323571"/>
                  </a:cubicBezTo>
                  <a:cubicBezTo>
                    <a:pt x="25067" y="320522"/>
                    <a:pt x="24586" y="319826"/>
                    <a:pt x="23249" y="317954"/>
                  </a:cubicBezTo>
                  <a:cubicBezTo>
                    <a:pt x="22981" y="317580"/>
                    <a:pt x="22714" y="317205"/>
                    <a:pt x="22393" y="316724"/>
                  </a:cubicBezTo>
                  <a:cubicBezTo>
                    <a:pt x="20360" y="313675"/>
                    <a:pt x="20949" y="303993"/>
                    <a:pt x="21002" y="302870"/>
                  </a:cubicBezTo>
                  <a:cubicBezTo>
                    <a:pt x="21002" y="302763"/>
                    <a:pt x="21002" y="302709"/>
                    <a:pt x="21056" y="302602"/>
                  </a:cubicBezTo>
                  <a:cubicBezTo>
                    <a:pt x="21109" y="302442"/>
                    <a:pt x="22446" y="299179"/>
                    <a:pt x="26191" y="293081"/>
                  </a:cubicBezTo>
                  <a:cubicBezTo>
                    <a:pt x="28009" y="290139"/>
                    <a:pt x="28705" y="287838"/>
                    <a:pt x="29293" y="285913"/>
                  </a:cubicBezTo>
                  <a:cubicBezTo>
                    <a:pt x="29882" y="283880"/>
                    <a:pt x="30417" y="282329"/>
                    <a:pt x="31914" y="281152"/>
                  </a:cubicBezTo>
                  <a:cubicBezTo>
                    <a:pt x="33947" y="279601"/>
                    <a:pt x="36782" y="279012"/>
                    <a:pt x="39724" y="278424"/>
                  </a:cubicBezTo>
                  <a:cubicBezTo>
                    <a:pt x="40740" y="278210"/>
                    <a:pt x="41757" y="277996"/>
                    <a:pt x="42773" y="277728"/>
                  </a:cubicBezTo>
                  <a:cubicBezTo>
                    <a:pt x="45983" y="276926"/>
                    <a:pt x="46304" y="276819"/>
                    <a:pt x="46732" y="269865"/>
                  </a:cubicBezTo>
                  <a:cubicBezTo>
                    <a:pt x="47106" y="263767"/>
                    <a:pt x="45073" y="251143"/>
                    <a:pt x="44699" y="248629"/>
                  </a:cubicBezTo>
                  <a:lnTo>
                    <a:pt x="40847" y="246971"/>
                  </a:lnTo>
                  <a:cubicBezTo>
                    <a:pt x="40847" y="246971"/>
                    <a:pt x="40473" y="246703"/>
                    <a:pt x="40366" y="246436"/>
                  </a:cubicBezTo>
                  <a:lnTo>
                    <a:pt x="38868" y="241408"/>
                  </a:lnTo>
                  <a:cubicBezTo>
                    <a:pt x="38868" y="241408"/>
                    <a:pt x="38868" y="240873"/>
                    <a:pt x="39029" y="240659"/>
                  </a:cubicBezTo>
                  <a:cubicBezTo>
                    <a:pt x="39189" y="240445"/>
                    <a:pt x="39457" y="240338"/>
                    <a:pt x="39724" y="240338"/>
                  </a:cubicBezTo>
                  <a:cubicBezTo>
                    <a:pt x="39724" y="240338"/>
                    <a:pt x="44003" y="240712"/>
                    <a:pt x="49994" y="240338"/>
                  </a:cubicBezTo>
                  <a:cubicBezTo>
                    <a:pt x="53899" y="240124"/>
                    <a:pt x="59783" y="242745"/>
                    <a:pt x="65988" y="245473"/>
                  </a:cubicBezTo>
                  <a:cubicBezTo>
                    <a:pt x="69947" y="247238"/>
                    <a:pt x="74066" y="249057"/>
                    <a:pt x="77703" y="250180"/>
                  </a:cubicBezTo>
                  <a:cubicBezTo>
                    <a:pt x="86797" y="252908"/>
                    <a:pt x="99153" y="249378"/>
                    <a:pt x="103326" y="244671"/>
                  </a:cubicBezTo>
                  <a:cubicBezTo>
                    <a:pt x="107070" y="240445"/>
                    <a:pt x="112312" y="237770"/>
                    <a:pt x="118303" y="234614"/>
                  </a:cubicBezTo>
                  <a:cubicBezTo>
                    <a:pt x="119641" y="233919"/>
                    <a:pt x="120978" y="233223"/>
                    <a:pt x="122422" y="232475"/>
                  </a:cubicBezTo>
                  <a:cubicBezTo>
                    <a:pt x="124348" y="231458"/>
                    <a:pt x="125792" y="230281"/>
                    <a:pt x="126915" y="229105"/>
                  </a:cubicBezTo>
                  <a:cubicBezTo>
                    <a:pt x="127236" y="229853"/>
                    <a:pt x="127611" y="230816"/>
                    <a:pt x="127611" y="230816"/>
                  </a:cubicBezTo>
                  <a:cubicBezTo>
                    <a:pt x="127611" y="230870"/>
                    <a:pt x="129590" y="236700"/>
                    <a:pt x="131409" y="238947"/>
                  </a:cubicBezTo>
                  <a:cubicBezTo>
                    <a:pt x="132799" y="240659"/>
                    <a:pt x="134297" y="242210"/>
                    <a:pt x="134993" y="242905"/>
                  </a:cubicBezTo>
                  <a:lnTo>
                    <a:pt x="144193" y="237984"/>
                  </a:lnTo>
                  <a:cubicBezTo>
                    <a:pt x="144193" y="237984"/>
                    <a:pt x="144621" y="237877"/>
                    <a:pt x="144835" y="237931"/>
                  </a:cubicBezTo>
                  <a:cubicBezTo>
                    <a:pt x="145049" y="237984"/>
                    <a:pt x="145210" y="238145"/>
                    <a:pt x="145317" y="238359"/>
                  </a:cubicBezTo>
                  <a:lnTo>
                    <a:pt x="146547" y="241033"/>
                  </a:lnTo>
                  <a:lnTo>
                    <a:pt x="154624" y="236754"/>
                  </a:lnTo>
                  <a:cubicBezTo>
                    <a:pt x="154998" y="236540"/>
                    <a:pt x="155533" y="236700"/>
                    <a:pt x="155747" y="237075"/>
                  </a:cubicBezTo>
                  <a:lnTo>
                    <a:pt x="157566" y="240284"/>
                  </a:lnTo>
                  <a:cubicBezTo>
                    <a:pt x="159545" y="239161"/>
                    <a:pt x="165108" y="236166"/>
                    <a:pt x="167195" y="235470"/>
                  </a:cubicBezTo>
                  <a:cubicBezTo>
                    <a:pt x="168906" y="234882"/>
                    <a:pt x="170351" y="235470"/>
                    <a:pt x="171260" y="236005"/>
                  </a:cubicBezTo>
                  <a:lnTo>
                    <a:pt x="171688" y="234561"/>
                  </a:lnTo>
                  <a:cubicBezTo>
                    <a:pt x="171795" y="234240"/>
                    <a:pt x="172062" y="233972"/>
                    <a:pt x="172437" y="233972"/>
                  </a:cubicBezTo>
                  <a:lnTo>
                    <a:pt x="192229" y="232956"/>
                  </a:lnTo>
                  <a:cubicBezTo>
                    <a:pt x="192175" y="230549"/>
                    <a:pt x="192336" y="228142"/>
                    <a:pt x="193031" y="226751"/>
                  </a:cubicBezTo>
                  <a:cubicBezTo>
                    <a:pt x="194047" y="224718"/>
                    <a:pt x="193833" y="220813"/>
                    <a:pt x="192603" y="219369"/>
                  </a:cubicBezTo>
                  <a:cubicBezTo>
                    <a:pt x="191747" y="218299"/>
                    <a:pt x="191640" y="216909"/>
                    <a:pt x="192336" y="215732"/>
                  </a:cubicBezTo>
                  <a:cubicBezTo>
                    <a:pt x="193138" y="214394"/>
                    <a:pt x="194689" y="213646"/>
                    <a:pt x="196401" y="213966"/>
                  </a:cubicBezTo>
                  <a:cubicBezTo>
                    <a:pt x="197899" y="214180"/>
                    <a:pt x="199343" y="210864"/>
                    <a:pt x="199771" y="209206"/>
                  </a:cubicBezTo>
                  <a:cubicBezTo>
                    <a:pt x="199878" y="208885"/>
                    <a:pt x="200145" y="208617"/>
                    <a:pt x="200520" y="208617"/>
                  </a:cubicBezTo>
                  <a:cubicBezTo>
                    <a:pt x="200948" y="208617"/>
                    <a:pt x="201215" y="208831"/>
                    <a:pt x="201322" y="209152"/>
                  </a:cubicBezTo>
                  <a:cubicBezTo>
                    <a:pt x="202018" y="211078"/>
                    <a:pt x="203729" y="214287"/>
                    <a:pt x="205227" y="214608"/>
                  </a:cubicBezTo>
                  <a:cubicBezTo>
                    <a:pt x="205869" y="214715"/>
                    <a:pt x="206136" y="214501"/>
                    <a:pt x="206243" y="214341"/>
                  </a:cubicBezTo>
                  <a:cubicBezTo>
                    <a:pt x="206725" y="213699"/>
                    <a:pt x="206618" y="211987"/>
                    <a:pt x="205655" y="210383"/>
                  </a:cubicBezTo>
                  <a:cubicBezTo>
                    <a:pt x="203836" y="207387"/>
                    <a:pt x="203087" y="204338"/>
                    <a:pt x="203676" y="202626"/>
                  </a:cubicBezTo>
                  <a:cubicBezTo>
                    <a:pt x="204211" y="201182"/>
                    <a:pt x="206457" y="196100"/>
                    <a:pt x="206564" y="195886"/>
                  </a:cubicBezTo>
                  <a:cubicBezTo>
                    <a:pt x="206671" y="195619"/>
                    <a:pt x="206939" y="195458"/>
                    <a:pt x="207206" y="195405"/>
                  </a:cubicBezTo>
                  <a:cubicBezTo>
                    <a:pt x="207474" y="195405"/>
                    <a:pt x="207795" y="195512"/>
                    <a:pt x="207955" y="195726"/>
                  </a:cubicBezTo>
                  <a:lnTo>
                    <a:pt x="210737" y="199631"/>
                  </a:lnTo>
                  <a:lnTo>
                    <a:pt x="224912" y="191393"/>
                  </a:lnTo>
                  <a:lnTo>
                    <a:pt x="219188" y="167857"/>
                  </a:lnTo>
                  <a:cubicBezTo>
                    <a:pt x="221489" y="167215"/>
                    <a:pt x="224805" y="166038"/>
                    <a:pt x="227694" y="164808"/>
                  </a:cubicBezTo>
                  <a:cubicBezTo>
                    <a:pt x="227961" y="164701"/>
                    <a:pt x="228282" y="164754"/>
                    <a:pt x="228496" y="164915"/>
                  </a:cubicBezTo>
                  <a:cubicBezTo>
                    <a:pt x="228710" y="165075"/>
                    <a:pt x="228870" y="165396"/>
                    <a:pt x="228817" y="165664"/>
                  </a:cubicBezTo>
                  <a:cubicBezTo>
                    <a:pt x="228817" y="165824"/>
                    <a:pt x="228282" y="169461"/>
                    <a:pt x="231812" y="171120"/>
                  </a:cubicBezTo>
                  <a:cubicBezTo>
                    <a:pt x="235503" y="172831"/>
                    <a:pt x="239622" y="170371"/>
                    <a:pt x="239622" y="170317"/>
                  </a:cubicBezTo>
                  <a:cubicBezTo>
                    <a:pt x="239836" y="170210"/>
                    <a:pt x="240104" y="170157"/>
                    <a:pt x="240318" y="170264"/>
                  </a:cubicBezTo>
                  <a:cubicBezTo>
                    <a:pt x="240532" y="170371"/>
                    <a:pt x="240746" y="170531"/>
                    <a:pt x="240799" y="170799"/>
                  </a:cubicBezTo>
                  <a:lnTo>
                    <a:pt x="242725" y="176576"/>
                  </a:lnTo>
                  <a:cubicBezTo>
                    <a:pt x="242725" y="176576"/>
                    <a:pt x="242778" y="177004"/>
                    <a:pt x="242725" y="177218"/>
                  </a:cubicBezTo>
                  <a:lnTo>
                    <a:pt x="240157" y="182460"/>
                  </a:lnTo>
                  <a:lnTo>
                    <a:pt x="241976" y="183583"/>
                  </a:lnTo>
                  <a:lnTo>
                    <a:pt x="244169" y="181979"/>
                  </a:lnTo>
                  <a:lnTo>
                    <a:pt x="244971" y="176736"/>
                  </a:lnTo>
                  <a:cubicBezTo>
                    <a:pt x="244971" y="176736"/>
                    <a:pt x="245078" y="176415"/>
                    <a:pt x="245185" y="176308"/>
                  </a:cubicBezTo>
                  <a:lnTo>
                    <a:pt x="251016" y="169622"/>
                  </a:lnTo>
                  <a:cubicBezTo>
                    <a:pt x="251337" y="169301"/>
                    <a:pt x="251818" y="169247"/>
                    <a:pt x="252139" y="169515"/>
                  </a:cubicBezTo>
                  <a:lnTo>
                    <a:pt x="254011" y="171066"/>
                  </a:lnTo>
                  <a:cubicBezTo>
                    <a:pt x="255349" y="170157"/>
                    <a:pt x="257702" y="168338"/>
                    <a:pt x="258451" y="167054"/>
                  </a:cubicBezTo>
                  <a:cubicBezTo>
                    <a:pt x="259896" y="164433"/>
                    <a:pt x="262570" y="164326"/>
                    <a:pt x="265619" y="164487"/>
                  </a:cubicBezTo>
                  <a:cubicBezTo>
                    <a:pt x="268775" y="164594"/>
                    <a:pt x="303705" y="165182"/>
                    <a:pt x="306433" y="165236"/>
                  </a:cubicBezTo>
                  <a:lnTo>
                    <a:pt x="338956" y="152184"/>
                  </a:lnTo>
                  <a:lnTo>
                    <a:pt x="338956" y="148279"/>
                  </a:lnTo>
                  <a:cubicBezTo>
                    <a:pt x="338956" y="147851"/>
                    <a:pt x="339277" y="147476"/>
                    <a:pt x="339705" y="147476"/>
                  </a:cubicBezTo>
                  <a:lnTo>
                    <a:pt x="354415" y="146193"/>
                  </a:lnTo>
                  <a:lnTo>
                    <a:pt x="351366" y="135334"/>
                  </a:lnTo>
                  <a:cubicBezTo>
                    <a:pt x="351366" y="135334"/>
                    <a:pt x="351366" y="135173"/>
                    <a:pt x="351366" y="135066"/>
                  </a:cubicBezTo>
                  <a:lnTo>
                    <a:pt x="351634" y="130038"/>
                  </a:lnTo>
                  <a:cubicBezTo>
                    <a:pt x="351634" y="130038"/>
                    <a:pt x="351741" y="129610"/>
                    <a:pt x="351901" y="129450"/>
                  </a:cubicBezTo>
                  <a:close/>
                </a:path>
              </a:pathLst>
            </a:custGeom>
            <a:solidFill>
              <a:schemeClr val="accent5"/>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7" name="Frihandsfigur: Form 406">
              <a:extLst>
                <a:ext uri="{FF2B5EF4-FFF2-40B4-BE49-F238E27FC236}">
                  <a16:creationId xmlns:a16="http://schemas.microsoft.com/office/drawing/2014/main" id="{708244DC-8E47-561A-F8FD-0DFA9735A743}"/>
                </a:ext>
              </a:extLst>
            </p:cNvPr>
            <p:cNvSpPr/>
            <p:nvPr/>
          </p:nvSpPr>
          <p:spPr>
            <a:xfrm>
              <a:off x="5210729" y="4356214"/>
              <a:ext cx="220973" cy="195281"/>
            </a:xfrm>
            <a:custGeom>
              <a:avLst/>
              <a:gdLst>
                <a:gd name="connsiteX0" fmla="*/ 197759 w 220973"/>
                <a:gd name="connsiteY0" fmla="*/ 40868 h 195281"/>
                <a:gd name="connsiteX1" fmla="*/ 220974 w 220973"/>
                <a:gd name="connsiteY1" fmla="*/ 34877 h 195281"/>
                <a:gd name="connsiteX2" fmla="*/ 218032 w 220973"/>
                <a:gd name="connsiteY2" fmla="*/ 28351 h 195281"/>
                <a:gd name="connsiteX3" fmla="*/ 214608 w 220973"/>
                <a:gd name="connsiteY3" fmla="*/ 21557 h 195281"/>
                <a:gd name="connsiteX4" fmla="*/ 211613 w 220973"/>
                <a:gd name="connsiteY4" fmla="*/ 15941 h 195281"/>
                <a:gd name="connsiteX5" fmla="*/ 208350 w 220973"/>
                <a:gd name="connsiteY5" fmla="*/ 11073 h 195281"/>
                <a:gd name="connsiteX6" fmla="*/ 205354 w 220973"/>
                <a:gd name="connsiteY6" fmla="*/ 6419 h 195281"/>
                <a:gd name="connsiteX7" fmla="*/ 204926 w 220973"/>
                <a:gd name="connsiteY7" fmla="*/ 2675 h 195281"/>
                <a:gd name="connsiteX8" fmla="*/ 185723 w 220973"/>
                <a:gd name="connsiteY8" fmla="*/ 3637 h 195281"/>
                <a:gd name="connsiteX9" fmla="*/ 185134 w 220973"/>
                <a:gd name="connsiteY9" fmla="*/ 5724 h 195281"/>
                <a:gd name="connsiteX10" fmla="*/ 184493 w 220973"/>
                <a:gd name="connsiteY10" fmla="*/ 6312 h 195281"/>
                <a:gd name="connsiteX11" fmla="*/ 183690 w 220973"/>
                <a:gd name="connsiteY11" fmla="*/ 6045 h 195281"/>
                <a:gd name="connsiteX12" fmla="*/ 180320 w 220973"/>
                <a:gd name="connsiteY12" fmla="*/ 5082 h 195281"/>
                <a:gd name="connsiteX13" fmla="*/ 170264 w 220973"/>
                <a:gd name="connsiteY13" fmla="*/ 10163 h 195281"/>
                <a:gd name="connsiteX14" fmla="*/ 169140 w 220973"/>
                <a:gd name="connsiteY14" fmla="*/ 9842 h 195281"/>
                <a:gd name="connsiteX15" fmla="*/ 167322 w 220973"/>
                <a:gd name="connsiteY15" fmla="*/ 6633 h 195281"/>
                <a:gd name="connsiteX16" fmla="*/ 159191 w 220973"/>
                <a:gd name="connsiteY16" fmla="*/ 10966 h 195281"/>
                <a:gd name="connsiteX17" fmla="*/ 158549 w 220973"/>
                <a:gd name="connsiteY17" fmla="*/ 11019 h 195281"/>
                <a:gd name="connsiteX18" fmla="*/ 158068 w 220973"/>
                <a:gd name="connsiteY18" fmla="*/ 10591 h 195281"/>
                <a:gd name="connsiteX19" fmla="*/ 156837 w 220973"/>
                <a:gd name="connsiteY19" fmla="*/ 7917 h 195281"/>
                <a:gd name="connsiteX20" fmla="*/ 147904 w 220973"/>
                <a:gd name="connsiteY20" fmla="*/ 12731 h 195281"/>
                <a:gd name="connsiteX21" fmla="*/ 147530 w 220973"/>
                <a:gd name="connsiteY21" fmla="*/ 12838 h 195281"/>
                <a:gd name="connsiteX22" fmla="*/ 146941 w 220973"/>
                <a:gd name="connsiteY22" fmla="*/ 12624 h 195281"/>
                <a:gd name="connsiteX23" fmla="*/ 142769 w 220973"/>
                <a:gd name="connsiteY23" fmla="*/ 8077 h 195281"/>
                <a:gd name="connsiteX24" fmla="*/ 138864 w 220973"/>
                <a:gd name="connsiteY24" fmla="*/ 0 h 195281"/>
                <a:gd name="connsiteX25" fmla="*/ 135815 w 220973"/>
                <a:gd name="connsiteY25" fmla="*/ 2033 h 195281"/>
                <a:gd name="connsiteX26" fmla="*/ 131696 w 220973"/>
                <a:gd name="connsiteY26" fmla="*/ 4226 h 195281"/>
                <a:gd name="connsiteX27" fmla="*/ 117147 w 220973"/>
                <a:gd name="connsiteY27" fmla="*/ 13908 h 195281"/>
                <a:gd name="connsiteX28" fmla="*/ 89812 w 220973"/>
                <a:gd name="connsiteY28" fmla="*/ 19899 h 195281"/>
                <a:gd name="connsiteX29" fmla="*/ 77884 w 220973"/>
                <a:gd name="connsiteY29" fmla="*/ 15138 h 195281"/>
                <a:gd name="connsiteX30" fmla="*/ 62692 w 220973"/>
                <a:gd name="connsiteY30" fmla="*/ 10110 h 195281"/>
                <a:gd name="connsiteX31" fmla="*/ 53385 w 220973"/>
                <a:gd name="connsiteY31" fmla="*/ 10163 h 195281"/>
                <a:gd name="connsiteX32" fmla="*/ 54401 w 220973"/>
                <a:gd name="connsiteY32" fmla="*/ 13694 h 195281"/>
                <a:gd name="connsiteX33" fmla="*/ 58306 w 220973"/>
                <a:gd name="connsiteY33" fmla="*/ 15406 h 195281"/>
                <a:gd name="connsiteX34" fmla="*/ 58787 w 220973"/>
                <a:gd name="connsiteY34" fmla="*/ 15994 h 195281"/>
                <a:gd name="connsiteX35" fmla="*/ 60927 w 220973"/>
                <a:gd name="connsiteY35" fmla="*/ 38086 h 195281"/>
                <a:gd name="connsiteX36" fmla="*/ 55738 w 220973"/>
                <a:gd name="connsiteY36" fmla="*/ 47447 h 195281"/>
                <a:gd name="connsiteX37" fmla="*/ 52636 w 220973"/>
                <a:gd name="connsiteY37" fmla="*/ 48142 h 195281"/>
                <a:gd name="connsiteX38" fmla="*/ 45468 w 220973"/>
                <a:gd name="connsiteY38" fmla="*/ 50603 h 195281"/>
                <a:gd name="connsiteX39" fmla="*/ 43435 w 220973"/>
                <a:gd name="connsiteY39" fmla="*/ 54508 h 195281"/>
                <a:gd name="connsiteX40" fmla="*/ 40172 w 220973"/>
                <a:gd name="connsiteY40" fmla="*/ 62050 h 195281"/>
                <a:gd name="connsiteX41" fmla="*/ 35197 w 220973"/>
                <a:gd name="connsiteY41" fmla="*/ 71197 h 195281"/>
                <a:gd name="connsiteX42" fmla="*/ 36321 w 220973"/>
                <a:gd name="connsiteY42" fmla="*/ 83875 h 195281"/>
                <a:gd name="connsiteX43" fmla="*/ 37123 w 220973"/>
                <a:gd name="connsiteY43" fmla="*/ 85052 h 195281"/>
                <a:gd name="connsiteX44" fmla="*/ 39209 w 220973"/>
                <a:gd name="connsiteY44" fmla="*/ 91631 h 195281"/>
                <a:gd name="connsiteX45" fmla="*/ 36053 w 220973"/>
                <a:gd name="connsiteY45" fmla="*/ 101420 h 195281"/>
                <a:gd name="connsiteX46" fmla="*/ 36642 w 220973"/>
                <a:gd name="connsiteY46" fmla="*/ 103399 h 195281"/>
                <a:gd name="connsiteX47" fmla="*/ 41189 w 220973"/>
                <a:gd name="connsiteY47" fmla="*/ 106930 h 195281"/>
                <a:gd name="connsiteX48" fmla="*/ 46752 w 220973"/>
                <a:gd name="connsiteY48" fmla="*/ 118484 h 195281"/>
                <a:gd name="connsiteX49" fmla="*/ 46538 w 220973"/>
                <a:gd name="connsiteY49" fmla="*/ 119875 h 195281"/>
                <a:gd name="connsiteX50" fmla="*/ 41296 w 220973"/>
                <a:gd name="connsiteY50" fmla="*/ 130573 h 195281"/>
                <a:gd name="connsiteX51" fmla="*/ 40440 w 220973"/>
                <a:gd name="connsiteY51" fmla="*/ 131054 h 195281"/>
                <a:gd name="connsiteX52" fmla="*/ 36856 w 220973"/>
                <a:gd name="connsiteY52" fmla="*/ 131536 h 195281"/>
                <a:gd name="connsiteX53" fmla="*/ 34556 w 220973"/>
                <a:gd name="connsiteY53" fmla="*/ 134264 h 195281"/>
                <a:gd name="connsiteX54" fmla="*/ 33753 w 220973"/>
                <a:gd name="connsiteY54" fmla="*/ 134852 h 195281"/>
                <a:gd name="connsiteX55" fmla="*/ 33593 w 220973"/>
                <a:gd name="connsiteY55" fmla="*/ 134852 h 195281"/>
                <a:gd name="connsiteX56" fmla="*/ 14496 w 220973"/>
                <a:gd name="connsiteY56" fmla="*/ 131322 h 195281"/>
                <a:gd name="connsiteX57" fmla="*/ 14389 w 220973"/>
                <a:gd name="connsiteY57" fmla="*/ 136190 h 195281"/>
                <a:gd name="connsiteX58" fmla="*/ 11554 w 220973"/>
                <a:gd name="connsiteY58" fmla="*/ 150418 h 195281"/>
                <a:gd name="connsiteX59" fmla="*/ 9201 w 220973"/>
                <a:gd name="connsiteY59" fmla="*/ 163417 h 195281"/>
                <a:gd name="connsiteX60" fmla="*/ 7810 w 220973"/>
                <a:gd name="connsiteY60" fmla="*/ 176950 h 195281"/>
                <a:gd name="connsiteX61" fmla="*/ 5777 w 220973"/>
                <a:gd name="connsiteY61" fmla="*/ 182888 h 195281"/>
                <a:gd name="connsiteX62" fmla="*/ 0 w 220973"/>
                <a:gd name="connsiteY62" fmla="*/ 182032 h 195281"/>
                <a:gd name="connsiteX63" fmla="*/ 4386 w 220973"/>
                <a:gd name="connsiteY63" fmla="*/ 188130 h 195281"/>
                <a:gd name="connsiteX64" fmla="*/ 7810 w 220973"/>
                <a:gd name="connsiteY64" fmla="*/ 191661 h 195281"/>
                <a:gd name="connsiteX65" fmla="*/ 13105 w 220973"/>
                <a:gd name="connsiteY65" fmla="*/ 195244 h 195281"/>
                <a:gd name="connsiteX66" fmla="*/ 16101 w 220973"/>
                <a:gd name="connsiteY66" fmla="*/ 194656 h 195281"/>
                <a:gd name="connsiteX67" fmla="*/ 23964 w 220973"/>
                <a:gd name="connsiteY67" fmla="*/ 194656 h 195281"/>
                <a:gd name="connsiteX68" fmla="*/ 27816 w 220973"/>
                <a:gd name="connsiteY68" fmla="*/ 194389 h 195281"/>
                <a:gd name="connsiteX69" fmla="*/ 28992 w 220973"/>
                <a:gd name="connsiteY69" fmla="*/ 190377 h 195281"/>
                <a:gd name="connsiteX70" fmla="*/ 36588 w 220973"/>
                <a:gd name="connsiteY70" fmla="*/ 183797 h 195281"/>
                <a:gd name="connsiteX71" fmla="*/ 41402 w 220973"/>
                <a:gd name="connsiteY71" fmla="*/ 185883 h 195281"/>
                <a:gd name="connsiteX72" fmla="*/ 43275 w 220973"/>
                <a:gd name="connsiteY72" fmla="*/ 187488 h 195281"/>
                <a:gd name="connsiteX73" fmla="*/ 45682 w 220973"/>
                <a:gd name="connsiteY73" fmla="*/ 187007 h 195281"/>
                <a:gd name="connsiteX74" fmla="*/ 46645 w 220973"/>
                <a:gd name="connsiteY74" fmla="*/ 184172 h 195281"/>
                <a:gd name="connsiteX75" fmla="*/ 50229 w 220973"/>
                <a:gd name="connsiteY75" fmla="*/ 178181 h 195281"/>
                <a:gd name="connsiteX76" fmla="*/ 55578 w 220973"/>
                <a:gd name="connsiteY76" fmla="*/ 172992 h 195281"/>
                <a:gd name="connsiteX77" fmla="*/ 57022 w 220973"/>
                <a:gd name="connsiteY77" fmla="*/ 171120 h 195281"/>
                <a:gd name="connsiteX78" fmla="*/ 63922 w 220973"/>
                <a:gd name="connsiteY78" fmla="*/ 171494 h 195281"/>
                <a:gd name="connsiteX79" fmla="*/ 65902 w 220973"/>
                <a:gd name="connsiteY79" fmla="*/ 171762 h 195281"/>
                <a:gd name="connsiteX80" fmla="*/ 67720 w 220973"/>
                <a:gd name="connsiteY80" fmla="*/ 169996 h 195281"/>
                <a:gd name="connsiteX81" fmla="*/ 75049 w 220973"/>
                <a:gd name="connsiteY81" fmla="*/ 167482 h 195281"/>
                <a:gd name="connsiteX82" fmla="*/ 79114 w 220973"/>
                <a:gd name="connsiteY82" fmla="*/ 167161 h 195281"/>
                <a:gd name="connsiteX83" fmla="*/ 86228 w 220973"/>
                <a:gd name="connsiteY83" fmla="*/ 163791 h 195281"/>
                <a:gd name="connsiteX84" fmla="*/ 91792 w 220973"/>
                <a:gd name="connsiteY84" fmla="*/ 159459 h 195281"/>
                <a:gd name="connsiteX85" fmla="*/ 93717 w 220973"/>
                <a:gd name="connsiteY85" fmla="*/ 159619 h 195281"/>
                <a:gd name="connsiteX86" fmla="*/ 98799 w 220973"/>
                <a:gd name="connsiteY86" fmla="*/ 159191 h 195281"/>
                <a:gd name="connsiteX87" fmla="*/ 99601 w 220973"/>
                <a:gd name="connsiteY87" fmla="*/ 158014 h 195281"/>
                <a:gd name="connsiteX88" fmla="*/ 102650 w 220973"/>
                <a:gd name="connsiteY88" fmla="*/ 155554 h 195281"/>
                <a:gd name="connsiteX89" fmla="*/ 104630 w 220973"/>
                <a:gd name="connsiteY89" fmla="*/ 153200 h 195281"/>
                <a:gd name="connsiteX90" fmla="*/ 108321 w 220973"/>
                <a:gd name="connsiteY90" fmla="*/ 149830 h 195281"/>
                <a:gd name="connsiteX91" fmla="*/ 112546 w 220973"/>
                <a:gd name="connsiteY91" fmla="*/ 151649 h 195281"/>
                <a:gd name="connsiteX92" fmla="*/ 114793 w 220973"/>
                <a:gd name="connsiteY92" fmla="*/ 153093 h 195281"/>
                <a:gd name="connsiteX93" fmla="*/ 115274 w 220973"/>
                <a:gd name="connsiteY93" fmla="*/ 153093 h 195281"/>
                <a:gd name="connsiteX94" fmla="*/ 115274 w 220973"/>
                <a:gd name="connsiteY94" fmla="*/ 153093 h 195281"/>
                <a:gd name="connsiteX95" fmla="*/ 117040 w 220973"/>
                <a:gd name="connsiteY95" fmla="*/ 153093 h 195281"/>
                <a:gd name="connsiteX96" fmla="*/ 129343 w 220973"/>
                <a:gd name="connsiteY96" fmla="*/ 148974 h 195281"/>
                <a:gd name="connsiteX97" fmla="*/ 131108 w 220973"/>
                <a:gd name="connsiteY97" fmla="*/ 143197 h 195281"/>
                <a:gd name="connsiteX98" fmla="*/ 131215 w 220973"/>
                <a:gd name="connsiteY98" fmla="*/ 141646 h 195281"/>
                <a:gd name="connsiteX99" fmla="*/ 135494 w 220973"/>
                <a:gd name="connsiteY99" fmla="*/ 139078 h 195281"/>
                <a:gd name="connsiteX100" fmla="*/ 136618 w 220973"/>
                <a:gd name="connsiteY100" fmla="*/ 139774 h 195281"/>
                <a:gd name="connsiteX101" fmla="*/ 139239 w 220973"/>
                <a:gd name="connsiteY101" fmla="*/ 140736 h 195281"/>
                <a:gd name="connsiteX102" fmla="*/ 139934 w 220973"/>
                <a:gd name="connsiteY102" fmla="*/ 140416 h 195281"/>
                <a:gd name="connsiteX103" fmla="*/ 148011 w 220973"/>
                <a:gd name="connsiteY103" fmla="*/ 139025 h 195281"/>
                <a:gd name="connsiteX104" fmla="*/ 151221 w 220973"/>
                <a:gd name="connsiteY104" fmla="*/ 139239 h 195281"/>
                <a:gd name="connsiteX105" fmla="*/ 156303 w 220973"/>
                <a:gd name="connsiteY105" fmla="*/ 138169 h 195281"/>
                <a:gd name="connsiteX106" fmla="*/ 156837 w 220973"/>
                <a:gd name="connsiteY106" fmla="*/ 137794 h 195281"/>
                <a:gd name="connsiteX107" fmla="*/ 164326 w 220973"/>
                <a:gd name="connsiteY107" fmla="*/ 134585 h 195281"/>
                <a:gd name="connsiteX108" fmla="*/ 165664 w 220973"/>
                <a:gd name="connsiteY108" fmla="*/ 134103 h 195281"/>
                <a:gd name="connsiteX109" fmla="*/ 166305 w 220973"/>
                <a:gd name="connsiteY109" fmla="*/ 129771 h 195281"/>
                <a:gd name="connsiteX110" fmla="*/ 167215 w 220973"/>
                <a:gd name="connsiteY110" fmla="*/ 127043 h 195281"/>
                <a:gd name="connsiteX111" fmla="*/ 172136 w 220973"/>
                <a:gd name="connsiteY111" fmla="*/ 126401 h 195281"/>
                <a:gd name="connsiteX112" fmla="*/ 179946 w 220973"/>
                <a:gd name="connsiteY112" fmla="*/ 124261 h 195281"/>
                <a:gd name="connsiteX113" fmla="*/ 184065 w 220973"/>
                <a:gd name="connsiteY113" fmla="*/ 123245 h 195281"/>
                <a:gd name="connsiteX114" fmla="*/ 183690 w 220973"/>
                <a:gd name="connsiteY114" fmla="*/ 122763 h 195281"/>
                <a:gd name="connsiteX115" fmla="*/ 180213 w 220973"/>
                <a:gd name="connsiteY115" fmla="*/ 109925 h 195281"/>
                <a:gd name="connsiteX116" fmla="*/ 177860 w 220973"/>
                <a:gd name="connsiteY116" fmla="*/ 108962 h 195281"/>
                <a:gd name="connsiteX117" fmla="*/ 177378 w 220973"/>
                <a:gd name="connsiteY117" fmla="*/ 108267 h 195281"/>
                <a:gd name="connsiteX118" fmla="*/ 178609 w 220973"/>
                <a:gd name="connsiteY118" fmla="*/ 93771 h 195281"/>
                <a:gd name="connsiteX119" fmla="*/ 182139 w 220973"/>
                <a:gd name="connsiteY119" fmla="*/ 91631 h 195281"/>
                <a:gd name="connsiteX120" fmla="*/ 184920 w 220973"/>
                <a:gd name="connsiteY120" fmla="*/ 89759 h 195281"/>
                <a:gd name="connsiteX121" fmla="*/ 188879 w 220973"/>
                <a:gd name="connsiteY121" fmla="*/ 78900 h 195281"/>
                <a:gd name="connsiteX122" fmla="*/ 185562 w 220973"/>
                <a:gd name="connsiteY122" fmla="*/ 78419 h 195281"/>
                <a:gd name="connsiteX123" fmla="*/ 184867 w 220973"/>
                <a:gd name="connsiteY123" fmla="*/ 77777 h 195281"/>
                <a:gd name="connsiteX124" fmla="*/ 183476 w 220973"/>
                <a:gd name="connsiteY124" fmla="*/ 70823 h 195281"/>
                <a:gd name="connsiteX125" fmla="*/ 183530 w 220973"/>
                <a:gd name="connsiteY125" fmla="*/ 70341 h 195281"/>
                <a:gd name="connsiteX126" fmla="*/ 197277 w 220973"/>
                <a:gd name="connsiteY126" fmla="*/ 41028 h 195281"/>
                <a:gd name="connsiteX127" fmla="*/ 115328 w 220973"/>
                <a:gd name="connsiteY127" fmla="*/ 149670 h 195281"/>
                <a:gd name="connsiteX128" fmla="*/ 115328 w 220973"/>
                <a:gd name="connsiteY128" fmla="*/ 149670 h 195281"/>
                <a:gd name="connsiteX129" fmla="*/ 115328 w 220973"/>
                <a:gd name="connsiteY129" fmla="*/ 150258 h 195281"/>
                <a:gd name="connsiteX130" fmla="*/ 115328 w 220973"/>
                <a:gd name="connsiteY130" fmla="*/ 149670 h 19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20973" h="195281">
                  <a:moveTo>
                    <a:pt x="197759" y="40868"/>
                  </a:moveTo>
                  <a:cubicBezTo>
                    <a:pt x="199417" y="39156"/>
                    <a:pt x="219743" y="35091"/>
                    <a:pt x="220974" y="34877"/>
                  </a:cubicBezTo>
                  <a:cubicBezTo>
                    <a:pt x="220065" y="33860"/>
                    <a:pt x="218567" y="31667"/>
                    <a:pt x="218032" y="28351"/>
                  </a:cubicBezTo>
                  <a:cubicBezTo>
                    <a:pt x="217657" y="26104"/>
                    <a:pt x="216106" y="23804"/>
                    <a:pt x="214608" y="21557"/>
                  </a:cubicBezTo>
                  <a:cubicBezTo>
                    <a:pt x="213271" y="19578"/>
                    <a:pt x="212041" y="17706"/>
                    <a:pt x="211613" y="15941"/>
                  </a:cubicBezTo>
                  <a:cubicBezTo>
                    <a:pt x="211238" y="14282"/>
                    <a:pt x="209794" y="12624"/>
                    <a:pt x="208350" y="11073"/>
                  </a:cubicBezTo>
                  <a:cubicBezTo>
                    <a:pt x="206959" y="9468"/>
                    <a:pt x="205622" y="7970"/>
                    <a:pt x="205354" y="6419"/>
                  </a:cubicBezTo>
                  <a:cubicBezTo>
                    <a:pt x="205194" y="5510"/>
                    <a:pt x="205033" y="4172"/>
                    <a:pt x="204926" y="2675"/>
                  </a:cubicBezTo>
                  <a:lnTo>
                    <a:pt x="185723" y="3637"/>
                  </a:lnTo>
                  <a:lnTo>
                    <a:pt x="185134" y="5724"/>
                  </a:lnTo>
                  <a:cubicBezTo>
                    <a:pt x="185027" y="5991"/>
                    <a:pt x="184813" y="6259"/>
                    <a:pt x="184493" y="6312"/>
                  </a:cubicBezTo>
                  <a:cubicBezTo>
                    <a:pt x="184225" y="6366"/>
                    <a:pt x="183904" y="6312"/>
                    <a:pt x="183690" y="6045"/>
                  </a:cubicBezTo>
                  <a:cubicBezTo>
                    <a:pt x="183637" y="5991"/>
                    <a:pt x="182246" y="4440"/>
                    <a:pt x="180320" y="5082"/>
                  </a:cubicBezTo>
                  <a:cubicBezTo>
                    <a:pt x="177913" y="5884"/>
                    <a:pt x="170317" y="10110"/>
                    <a:pt x="170264" y="10163"/>
                  </a:cubicBezTo>
                  <a:cubicBezTo>
                    <a:pt x="169889" y="10377"/>
                    <a:pt x="169354" y="10217"/>
                    <a:pt x="169140" y="9842"/>
                  </a:cubicBezTo>
                  <a:lnTo>
                    <a:pt x="167322" y="6633"/>
                  </a:lnTo>
                  <a:lnTo>
                    <a:pt x="159191" y="10966"/>
                  </a:lnTo>
                  <a:cubicBezTo>
                    <a:pt x="159191" y="10966"/>
                    <a:pt x="158763" y="11073"/>
                    <a:pt x="158549" y="11019"/>
                  </a:cubicBezTo>
                  <a:cubicBezTo>
                    <a:pt x="158335" y="10966"/>
                    <a:pt x="158175" y="10805"/>
                    <a:pt x="158068" y="10591"/>
                  </a:cubicBezTo>
                  <a:lnTo>
                    <a:pt x="156837" y="7917"/>
                  </a:lnTo>
                  <a:lnTo>
                    <a:pt x="147904" y="12731"/>
                  </a:lnTo>
                  <a:cubicBezTo>
                    <a:pt x="147904" y="12731"/>
                    <a:pt x="147637" y="12838"/>
                    <a:pt x="147530" y="12838"/>
                  </a:cubicBezTo>
                  <a:cubicBezTo>
                    <a:pt x="147316" y="12838"/>
                    <a:pt x="147102" y="12784"/>
                    <a:pt x="146941" y="12624"/>
                  </a:cubicBezTo>
                  <a:cubicBezTo>
                    <a:pt x="146834" y="12517"/>
                    <a:pt x="144748" y="10538"/>
                    <a:pt x="142769" y="8077"/>
                  </a:cubicBezTo>
                  <a:cubicBezTo>
                    <a:pt x="141111" y="5991"/>
                    <a:pt x="139453" y="1551"/>
                    <a:pt x="138864" y="0"/>
                  </a:cubicBezTo>
                  <a:cubicBezTo>
                    <a:pt x="137955" y="695"/>
                    <a:pt x="136992" y="1391"/>
                    <a:pt x="135815" y="2033"/>
                  </a:cubicBezTo>
                  <a:cubicBezTo>
                    <a:pt x="134371" y="2782"/>
                    <a:pt x="132980" y="3530"/>
                    <a:pt x="131696" y="4226"/>
                  </a:cubicBezTo>
                  <a:cubicBezTo>
                    <a:pt x="125545" y="7382"/>
                    <a:pt x="120731" y="9896"/>
                    <a:pt x="117147" y="13908"/>
                  </a:cubicBezTo>
                  <a:cubicBezTo>
                    <a:pt x="112546" y="19097"/>
                    <a:pt x="99601" y="22841"/>
                    <a:pt x="89812" y="19899"/>
                  </a:cubicBezTo>
                  <a:cubicBezTo>
                    <a:pt x="86068" y="18776"/>
                    <a:pt x="81896" y="16903"/>
                    <a:pt x="77884" y="15138"/>
                  </a:cubicBezTo>
                  <a:cubicBezTo>
                    <a:pt x="71839" y="12464"/>
                    <a:pt x="66116" y="9896"/>
                    <a:pt x="62692" y="10110"/>
                  </a:cubicBezTo>
                  <a:cubicBezTo>
                    <a:pt x="58413" y="10377"/>
                    <a:pt x="55096" y="10270"/>
                    <a:pt x="53385" y="10163"/>
                  </a:cubicBezTo>
                  <a:lnTo>
                    <a:pt x="54401" y="13694"/>
                  </a:lnTo>
                  <a:lnTo>
                    <a:pt x="58306" y="15406"/>
                  </a:lnTo>
                  <a:cubicBezTo>
                    <a:pt x="58306" y="15406"/>
                    <a:pt x="58734" y="15727"/>
                    <a:pt x="58787" y="15994"/>
                  </a:cubicBezTo>
                  <a:cubicBezTo>
                    <a:pt x="58894" y="16582"/>
                    <a:pt x="61355" y="31079"/>
                    <a:pt x="60927" y="38086"/>
                  </a:cubicBezTo>
                  <a:cubicBezTo>
                    <a:pt x="60499" y="45093"/>
                    <a:pt x="60125" y="46324"/>
                    <a:pt x="55738" y="47447"/>
                  </a:cubicBezTo>
                  <a:cubicBezTo>
                    <a:pt x="54722" y="47715"/>
                    <a:pt x="53652" y="47928"/>
                    <a:pt x="52636" y="48142"/>
                  </a:cubicBezTo>
                  <a:cubicBezTo>
                    <a:pt x="49854" y="48731"/>
                    <a:pt x="47233" y="49266"/>
                    <a:pt x="45468" y="50603"/>
                  </a:cubicBezTo>
                  <a:cubicBezTo>
                    <a:pt x="44398" y="51405"/>
                    <a:pt x="44024" y="52636"/>
                    <a:pt x="43435" y="54508"/>
                  </a:cubicBezTo>
                  <a:cubicBezTo>
                    <a:pt x="42847" y="56487"/>
                    <a:pt x="42098" y="58894"/>
                    <a:pt x="40172" y="62050"/>
                  </a:cubicBezTo>
                  <a:cubicBezTo>
                    <a:pt x="36909" y="67399"/>
                    <a:pt x="35465" y="70555"/>
                    <a:pt x="35197" y="71197"/>
                  </a:cubicBezTo>
                  <a:cubicBezTo>
                    <a:pt x="35037" y="74139"/>
                    <a:pt x="34876" y="81735"/>
                    <a:pt x="36321" y="83875"/>
                  </a:cubicBezTo>
                  <a:cubicBezTo>
                    <a:pt x="36642" y="84303"/>
                    <a:pt x="36909" y="84731"/>
                    <a:pt x="37123" y="85052"/>
                  </a:cubicBezTo>
                  <a:cubicBezTo>
                    <a:pt x="38514" y="87084"/>
                    <a:pt x="39209" y="88047"/>
                    <a:pt x="39209" y="91631"/>
                  </a:cubicBezTo>
                  <a:cubicBezTo>
                    <a:pt x="39209" y="95215"/>
                    <a:pt x="36749" y="100190"/>
                    <a:pt x="36053" y="101420"/>
                  </a:cubicBezTo>
                  <a:lnTo>
                    <a:pt x="36642" y="103399"/>
                  </a:lnTo>
                  <a:cubicBezTo>
                    <a:pt x="37765" y="103560"/>
                    <a:pt x="40012" y="104148"/>
                    <a:pt x="41189" y="106930"/>
                  </a:cubicBezTo>
                  <a:cubicBezTo>
                    <a:pt x="42472" y="109872"/>
                    <a:pt x="46217" y="117414"/>
                    <a:pt x="46752" y="118484"/>
                  </a:cubicBezTo>
                  <a:cubicBezTo>
                    <a:pt x="46805" y="118484"/>
                    <a:pt x="46698" y="119179"/>
                    <a:pt x="46538" y="119875"/>
                  </a:cubicBezTo>
                  <a:lnTo>
                    <a:pt x="41296" y="130573"/>
                  </a:lnTo>
                  <a:cubicBezTo>
                    <a:pt x="41135" y="130894"/>
                    <a:pt x="40814" y="131054"/>
                    <a:pt x="40440" y="131054"/>
                  </a:cubicBezTo>
                  <a:cubicBezTo>
                    <a:pt x="40440" y="131054"/>
                    <a:pt x="38728" y="130894"/>
                    <a:pt x="36856" y="131536"/>
                  </a:cubicBezTo>
                  <a:cubicBezTo>
                    <a:pt x="35197" y="132124"/>
                    <a:pt x="34556" y="134264"/>
                    <a:pt x="34556" y="134264"/>
                  </a:cubicBezTo>
                  <a:cubicBezTo>
                    <a:pt x="34449" y="134638"/>
                    <a:pt x="34128" y="134852"/>
                    <a:pt x="33753" y="134852"/>
                  </a:cubicBezTo>
                  <a:cubicBezTo>
                    <a:pt x="33753" y="134852"/>
                    <a:pt x="33646" y="134852"/>
                    <a:pt x="33593" y="134852"/>
                  </a:cubicBezTo>
                  <a:lnTo>
                    <a:pt x="14496" y="131322"/>
                  </a:lnTo>
                  <a:cubicBezTo>
                    <a:pt x="14496" y="132980"/>
                    <a:pt x="14496" y="134585"/>
                    <a:pt x="14389" y="136190"/>
                  </a:cubicBezTo>
                  <a:cubicBezTo>
                    <a:pt x="13961" y="143465"/>
                    <a:pt x="13212" y="146246"/>
                    <a:pt x="11554" y="150418"/>
                  </a:cubicBezTo>
                  <a:cubicBezTo>
                    <a:pt x="9896" y="154591"/>
                    <a:pt x="11608" y="158068"/>
                    <a:pt x="9201" y="163417"/>
                  </a:cubicBezTo>
                  <a:cubicBezTo>
                    <a:pt x="6793" y="168766"/>
                    <a:pt x="7649" y="174864"/>
                    <a:pt x="7810" y="176950"/>
                  </a:cubicBezTo>
                  <a:cubicBezTo>
                    <a:pt x="7970" y="179036"/>
                    <a:pt x="8773" y="182567"/>
                    <a:pt x="5777" y="182888"/>
                  </a:cubicBezTo>
                  <a:cubicBezTo>
                    <a:pt x="3423" y="183155"/>
                    <a:pt x="2461" y="181872"/>
                    <a:pt x="0" y="182032"/>
                  </a:cubicBezTo>
                  <a:cubicBezTo>
                    <a:pt x="1123" y="184279"/>
                    <a:pt x="2675" y="186953"/>
                    <a:pt x="4386" y="188130"/>
                  </a:cubicBezTo>
                  <a:cubicBezTo>
                    <a:pt x="5724" y="189039"/>
                    <a:pt x="6793" y="190377"/>
                    <a:pt x="7810" y="191661"/>
                  </a:cubicBezTo>
                  <a:cubicBezTo>
                    <a:pt x="9468" y="193747"/>
                    <a:pt x="10912" y="195565"/>
                    <a:pt x="13105" y="195244"/>
                  </a:cubicBezTo>
                  <a:cubicBezTo>
                    <a:pt x="14282" y="195084"/>
                    <a:pt x="15245" y="194870"/>
                    <a:pt x="16101" y="194656"/>
                  </a:cubicBezTo>
                  <a:cubicBezTo>
                    <a:pt x="18187" y="194121"/>
                    <a:pt x="19952" y="193693"/>
                    <a:pt x="23964" y="194656"/>
                  </a:cubicBezTo>
                  <a:cubicBezTo>
                    <a:pt x="25783" y="195084"/>
                    <a:pt x="27067" y="195030"/>
                    <a:pt x="27816" y="194389"/>
                  </a:cubicBezTo>
                  <a:cubicBezTo>
                    <a:pt x="28832" y="193586"/>
                    <a:pt x="28992" y="191821"/>
                    <a:pt x="28992" y="190377"/>
                  </a:cubicBezTo>
                  <a:cubicBezTo>
                    <a:pt x="28992" y="187274"/>
                    <a:pt x="31827" y="184814"/>
                    <a:pt x="36588" y="183797"/>
                  </a:cubicBezTo>
                  <a:cubicBezTo>
                    <a:pt x="39263" y="183209"/>
                    <a:pt x="40440" y="184707"/>
                    <a:pt x="41402" y="185883"/>
                  </a:cubicBezTo>
                  <a:cubicBezTo>
                    <a:pt x="41991" y="186632"/>
                    <a:pt x="42472" y="187221"/>
                    <a:pt x="43275" y="187488"/>
                  </a:cubicBezTo>
                  <a:cubicBezTo>
                    <a:pt x="44452" y="187809"/>
                    <a:pt x="45200" y="187381"/>
                    <a:pt x="45682" y="187007"/>
                  </a:cubicBezTo>
                  <a:cubicBezTo>
                    <a:pt x="46431" y="186311"/>
                    <a:pt x="46859" y="185135"/>
                    <a:pt x="46645" y="184172"/>
                  </a:cubicBezTo>
                  <a:cubicBezTo>
                    <a:pt x="46056" y="181176"/>
                    <a:pt x="47233" y="179143"/>
                    <a:pt x="50229" y="178181"/>
                  </a:cubicBezTo>
                  <a:cubicBezTo>
                    <a:pt x="52261" y="177539"/>
                    <a:pt x="54080" y="175025"/>
                    <a:pt x="55578" y="172992"/>
                  </a:cubicBezTo>
                  <a:cubicBezTo>
                    <a:pt x="56113" y="172297"/>
                    <a:pt x="56594" y="171655"/>
                    <a:pt x="57022" y="171120"/>
                  </a:cubicBezTo>
                  <a:cubicBezTo>
                    <a:pt x="58252" y="169675"/>
                    <a:pt x="60445" y="168552"/>
                    <a:pt x="63922" y="171494"/>
                  </a:cubicBezTo>
                  <a:cubicBezTo>
                    <a:pt x="64618" y="172083"/>
                    <a:pt x="65581" y="171869"/>
                    <a:pt x="65902" y="171762"/>
                  </a:cubicBezTo>
                  <a:cubicBezTo>
                    <a:pt x="66811" y="171441"/>
                    <a:pt x="67560" y="170745"/>
                    <a:pt x="67720" y="169996"/>
                  </a:cubicBezTo>
                  <a:cubicBezTo>
                    <a:pt x="68202" y="167910"/>
                    <a:pt x="70930" y="167750"/>
                    <a:pt x="75049" y="167482"/>
                  </a:cubicBezTo>
                  <a:cubicBezTo>
                    <a:pt x="76279" y="167429"/>
                    <a:pt x="77670" y="167322"/>
                    <a:pt x="79114" y="167161"/>
                  </a:cubicBezTo>
                  <a:cubicBezTo>
                    <a:pt x="85266" y="166519"/>
                    <a:pt x="85908" y="165450"/>
                    <a:pt x="86228" y="163791"/>
                  </a:cubicBezTo>
                  <a:cubicBezTo>
                    <a:pt x="86603" y="161812"/>
                    <a:pt x="87619" y="159191"/>
                    <a:pt x="91792" y="159459"/>
                  </a:cubicBezTo>
                  <a:cubicBezTo>
                    <a:pt x="92434" y="159459"/>
                    <a:pt x="93075" y="159566"/>
                    <a:pt x="93717" y="159619"/>
                  </a:cubicBezTo>
                  <a:cubicBezTo>
                    <a:pt x="95857" y="159833"/>
                    <a:pt x="97943" y="160047"/>
                    <a:pt x="98799" y="159191"/>
                  </a:cubicBezTo>
                  <a:cubicBezTo>
                    <a:pt x="99227" y="158763"/>
                    <a:pt x="99387" y="158442"/>
                    <a:pt x="99601" y="158014"/>
                  </a:cubicBezTo>
                  <a:cubicBezTo>
                    <a:pt x="100136" y="156998"/>
                    <a:pt x="100671" y="156196"/>
                    <a:pt x="102650" y="155554"/>
                  </a:cubicBezTo>
                  <a:cubicBezTo>
                    <a:pt x="103667" y="155233"/>
                    <a:pt x="104095" y="154270"/>
                    <a:pt x="104630" y="153200"/>
                  </a:cubicBezTo>
                  <a:cubicBezTo>
                    <a:pt x="105271" y="151809"/>
                    <a:pt x="106127" y="150098"/>
                    <a:pt x="108321" y="149830"/>
                  </a:cubicBezTo>
                  <a:cubicBezTo>
                    <a:pt x="110567" y="149563"/>
                    <a:pt x="111637" y="150686"/>
                    <a:pt x="112546" y="151649"/>
                  </a:cubicBezTo>
                  <a:cubicBezTo>
                    <a:pt x="113188" y="152344"/>
                    <a:pt x="113777" y="152933"/>
                    <a:pt x="114793" y="153093"/>
                  </a:cubicBezTo>
                  <a:cubicBezTo>
                    <a:pt x="114953" y="153093"/>
                    <a:pt x="115114" y="153093"/>
                    <a:pt x="115274" y="153093"/>
                  </a:cubicBezTo>
                  <a:lnTo>
                    <a:pt x="115274" y="153093"/>
                  </a:lnTo>
                  <a:cubicBezTo>
                    <a:pt x="115274" y="153093"/>
                    <a:pt x="117040" y="153093"/>
                    <a:pt x="117040" y="153093"/>
                  </a:cubicBezTo>
                  <a:cubicBezTo>
                    <a:pt x="120838" y="153040"/>
                    <a:pt x="126989" y="152023"/>
                    <a:pt x="129343" y="148974"/>
                  </a:cubicBezTo>
                  <a:cubicBezTo>
                    <a:pt x="131001" y="146781"/>
                    <a:pt x="131054" y="144855"/>
                    <a:pt x="131108" y="143197"/>
                  </a:cubicBezTo>
                  <a:cubicBezTo>
                    <a:pt x="131108" y="142662"/>
                    <a:pt x="131108" y="142127"/>
                    <a:pt x="131215" y="141646"/>
                  </a:cubicBezTo>
                  <a:lnTo>
                    <a:pt x="135494" y="139078"/>
                  </a:lnTo>
                  <a:cubicBezTo>
                    <a:pt x="135869" y="139292"/>
                    <a:pt x="136243" y="139560"/>
                    <a:pt x="136618" y="139774"/>
                  </a:cubicBezTo>
                  <a:cubicBezTo>
                    <a:pt x="137741" y="140576"/>
                    <a:pt x="138543" y="141057"/>
                    <a:pt x="139239" y="140736"/>
                  </a:cubicBezTo>
                  <a:lnTo>
                    <a:pt x="139934" y="140416"/>
                  </a:lnTo>
                  <a:cubicBezTo>
                    <a:pt x="141913" y="139399"/>
                    <a:pt x="143144" y="138811"/>
                    <a:pt x="148011" y="139025"/>
                  </a:cubicBezTo>
                  <a:cubicBezTo>
                    <a:pt x="149349" y="139078"/>
                    <a:pt x="150365" y="139185"/>
                    <a:pt x="151221" y="139239"/>
                  </a:cubicBezTo>
                  <a:cubicBezTo>
                    <a:pt x="153681" y="139453"/>
                    <a:pt x="154430" y="139506"/>
                    <a:pt x="156303" y="138169"/>
                  </a:cubicBezTo>
                  <a:lnTo>
                    <a:pt x="156837" y="137794"/>
                  </a:lnTo>
                  <a:cubicBezTo>
                    <a:pt x="159351" y="135976"/>
                    <a:pt x="161170" y="134638"/>
                    <a:pt x="164326" y="134585"/>
                  </a:cubicBezTo>
                  <a:cubicBezTo>
                    <a:pt x="164915" y="134585"/>
                    <a:pt x="165396" y="134424"/>
                    <a:pt x="165664" y="134103"/>
                  </a:cubicBezTo>
                  <a:cubicBezTo>
                    <a:pt x="166466" y="133248"/>
                    <a:pt x="166359" y="131322"/>
                    <a:pt x="166305" y="129771"/>
                  </a:cubicBezTo>
                  <a:cubicBezTo>
                    <a:pt x="166305" y="128487"/>
                    <a:pt x="166519" y="127631"/>
                    <a:pt x="167215" y="127043"/>
                  </a:cubicBezTo>
                  <a:cubicBezTo>
                    <a:pt x="168124" y="126240"/>
                    <a:pt x="169622" y="126026"/>
                    <a:pt x="172136" y="126401"/>
                  </a:cubicBezTo>
                  <a:cubicBezTo>
                    <a:pt x="175292" y="126829"/>
                    <a:pt x="176790" y="126294"/>
                    <a:pt x="179946" y="124261"/>
                  </a:cubicBezTo>
                  <a:cubicBezTo>
                    <a:pt x="181283" y="123405"/>
                    <a:pt x="182674" y="123138"/>
                    <a:pt x="184065" y="123245"/>
                  </a:cubicBezTo>
                  <a:cubicBezTo>
                    <a:pt x="183904" y="123138"/>
                    <a:pt x="183744" y="122977"/>
                    <a:pt x="183690" y="122763"/>
                  </a:cubicBezTo>
                  <a:lnTo>
                    <a:pt x="180213" y="109925"/>
                  </a:lnTo>
                  <a:lnTo>
                    <a:pt x="177860" y="108962"/>
                  </a:lnTo>
                  <a:cubicBezTo>
                    <a:pt x="177860" y="108962"/>
                    <a:pt x="177432" y="108588"/>
                    <a:pt x="177378" y="108267"/>
                  </a:cubicBezTo>
                  <a:cubicBezTo>
                    <a:pt x="177271" y="107037"/>
                    <a:pt x="176362" y="96392"/>
                    <a:pt x="178609" y="93771"/>
                  </a:cubicBezTo>
                  <a:cubicBezTo>
                    <a:pt x="179732" y="92434"/>
                    <a:pt x="181016" y="92006"/>
                    <a:pt x="182139" y="91631"/>
                  </a:cubicBezTo>
                  <a:cubicBezTo>
                    <a:pt x="183316" y="91257"/>
                    <a:pt x="184225" y="90936"/>
                    <a:pt x="184920" y="89759"/>
                  </a:cubicBezTo>
                  <a:cubicBezTo>
                    <a:pt x="186204" y="87673"/>
                    <a:pt x="188183" y="81307"/>
                    <a:pt x="188879" y="78900"/>
                  </a:cubicBezTo>
                  <a:lnTo>
                    <a:pt x="185562" y="78419"/>
                  </a:lnTo>
                  <a:cubicBezTo>
                    <a:pt x="185241" y="78419"/>
                    <a:pt x="184920" y="78098"/>
                    <a:pt x="184867" y="77777"/>
                  </a:cubicBezTo>
                  <a:lnTo>
                    <a:pt x="183476" y="70823"/>
                  </a:lnTo>
                  <a:cubicBezTo>
                    <a:pt x="183476" y="70823"/>
                    <a:pt x="183476" y="70502"/>
                    <a:pt x="183530" y="70341"/>
                  </a:cubicBezTo>
                  <a:cubicBezTo>
                    <a:pt x="185616" y="65688"/>
                    <a:pt x="195940" y="42419"/>
                    <a:pt x="197277" y="41028"/>
                  </a:cubicBezTo>
                  <a:close/>
                  <a:moveTo>
                    <a:pt x="115328" y="149670"/>
                  </a:moveTo>
                  <a:lnTo>
                    <a:pt x="115328" y="149670"/>
                  </a:lnTo>
                  <a:cubicBezTo>
                    <a:pt x="115328" y="149670"/>
                    <a:pt x="115328" y="150258"/>
                    <a:pt x="115328" y="150258"/>
                  </a:cubicBezTo>
                  <a:lnTo>
                    <a:pt x="115328" y="149670"/>
                  </a:lnTo>
                  <a:close/>
                </a:path>
              </a:pathLst>
            </a:custGeom>
            <a:solidFill>
              <a:schemeClr val="accent5">
                <a:lumMod val="75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8" name="Frihandsfigur: Form 407">
              <a:extLst>
                <a:ext uri="{FF2B5EF4-FFF2-40B4-BE49-F238E27FC236}">
                  <a16:creationId xmlns:a16="http://schemas.microsoft.com/office/drawing/2014/main" id="{AD930FC6-E22F-F70C-96F9-2D8B6242F7EA}"/>
                </a:ext>
              </a:extLst>
            </p:cNvPr>
            <p:cNvSpPr/>
            <p:nvPr/>
          </p:nvSpPr>
          <p:spPr>
            <a:xfrm>
              <a:off x="5365266" y="4455651"/>
              <a:ext cx="136345" cy="223653"/>
            </a:xfrm>
            <a:custGeom>
              <a:avLst/>
              <a:gdLst>
                <a:gd name="connsiteX0" fmla="*/ 136297 w 136345"/>
                <a:gd name="connsiteY0" fmla="*/ 132557 h 223653"/>
                <a:gd name="connsiteX1" fmla="*/ 135173 w 136345"/>
                <a:gd name="connsiteY1" fmla="*/ 124908 h 223653"/>
                <a:gd name="connsiteX2" fmla="*/ 129075 w 136345"/>
                <a:gd name="connsiteY2" fmla="*/ 112391 h 223653"/>
                <a:gd name="connsiteX3" fmla="*/ 121907 w 136345"/>
                <a:gd name="connsiteY3" fmla="*/ 95648 h 223653"/>
                <a:gd name="connsiteX4" fmla="*/ 123191 w 136345"/>
                <a:gd name="connsiteY4" fmla="*/ 88694 h 223653"/>
                <a:gd name="connsiteX5" fmla="*/ 123994 w 136345"/>
                <a:gd name="connsiteY5" fmla="*/ 88373 h 223653"/>
                <a:gd name="connsiteX6" fmla="*/ 121479 w 136345"/>
                <a:gd name="connsiteY6" fmla="*/ 80884 h 223653"/>
                <a:gd name="connsiteX7" fmla="*/ 123352 w 136345"/>
                <a:gd name="connsiteY7" fmla="*/ 76605 h 223653"/>
                <a:gd name="connsiteX8" fmla="*/ 124849 w 136345"/>
                <a:gd name="connsiteY8" fmla="*/ 73395 h 223653"/>
                <a:gd name="connsiteX9" fmla="*/ 122496 w 136345"/>
                <a:gd name="connsiteY9" fmla="*/ 46863 h 223653"/>
                <a:gd name="connsiteX10" fmla="*/ 122442 w 136345"/>
                <a:gd name="connsiteY10" fmla="*/ 17764 h 223653"/>
                <a:gd name="connsiteX11" fmla="*/ 117468 w 136345"/>
                <a:gd name="connsiteY11" fmla="*/ 10061 h 223653"/>
                <a:gd name="connsiteX12" fmla="*/ 111102 w 136345"/>
                <a:gd name="connsiteY12" fmla="*/ 7012 h 223653"/>
                <a:gd name="connsiteX13" fmla="*/ 103399 w 136345"/>
                <a:gd name="connsiteY13" fmla="*/ 3428 h 223653"/>
                <a:gd name="connsiteX14" fmla="*/ 95911 w 136345"/>
                <a:gd name="connsiteY14" fmla="*/ 1181 h 223653"/>
                <a:gd name="connsiteX15" fmla="*/ 91631 w 136345"/>
                <a:gd name="connsiteY15" fmla="*/ 5 h 223653"/>
                <a:gd name="connsiteX16" fmla="*/ 90187 w 136345"/>
                <a:gd name="connsiteY16" fmla="*/ 2626 h 223653"/>
                <a:gd name="connsiteX17" fmla="*/ 84784 w 136345"/>
                <a:gd name="connsiteY17" fmla="*/ 8082 h 223653"/>
                <a:gd name="connsiteX18" fmla="*/ 80451 w 136345"/>
                <a:gd name="connsiteY18" fmla="*/ 8670 h 223653"/>
                <a:gd name="connsiteX19" fmla="*/ 79970 w 136345"/>
                <a:gd name="connsiteY19" fmla="*/ 10329 h 223653"/>
                <a:gd name="connsiteX20" fmla="*/ 78633 w 136345"/>
                <a:gd name="connsiteY20" fmla="*/ 21294 h 223653"/>
                <a:gd name="connsiteX21" fmla="*/ 73283 w 136345"/>
                <a:gd name="connsiteY21" fmla="*/ 21990 h 223653"/>
                <a:gd name="connsiteX22" fmla="*/ 69058 w 136345"/>
                <a:gd name="connsiteY22" fmla="*/ 21990 h 223653"/>
                <a:gd name="connsiteX23" fmla="*/ 67506 w 136345"/>
                <a:gd name="connsiteY23" fmla="*/ 23862 h 223653"/>
                <a:gd name="connsiteX24" fmla="*/ 67506 w 136345"/>
                <a:gd name="connsiteY24" fmla="*/ 23862 h 223653"/>
                <a:gd name="connsiteX25" fmla="*/ 67346 w 136345"/>
                <a:gd name="connsiteY25" fmla="*/ 24183 h 223653"/>
                <a:gd name="connsiteX26" fmla="*/ 64083 w 136345"/>
                <a:gd name="connsiteY26" fmla="*/ 27071 h 223653"/>
                <a:gd name="connsiteX27" fmla="*/ 63120 w 136345"/>
                <a:gd name="connsiteY27" fmla="*/ 27071 h 223653"/>
                <a:gd name="connsiteX28" fmla="*/ 55578 w 136345"/>
                <a:gd name="connsiteY28" fmla="*/ 24397 h 223653"/>
                <a:gd name="connsiteX29" fmla="*/ 53545 w 136345"/>
                <a:gd name="connsiteY29" fmla="*/ 22471 h 223653"/>
                <a:gd name="connsiteX30" fmla="*/ 50817 w 136345"/>
                <a:gd name="connsiteY30" fmla="*/ 23380 h 223653"/>
                <a:gd name="connsiteX31" fmla="*/ 37337 w 136345"/>
                <a:gd name="connsiteY31" fmla="*/ 26964 h 223653"/>
                <a:gd name="connsiteX32" fmla="*/ 34342 w 136345"/>
                <a:gd name="connsiteY32" fmla="*/ 26162 h 223653"/>
                <a:gd name="connsiteX33" fmla="*/ 26799 w 136345"/>
                <a:gd name="connsiteY33" fmla="*/ 26002 h 223653"/>
                <a:gd name="connsiteX34" fmla="*/ 17866 w 136345"/>
                <a:gd name="connsiteY34" fmla="*/ 28355 h 223653"/>
                <a:gd name="connsiteX35" fmla="*/ 14282 w 136345"/>
                <a:gd name="connsiteY35" fmla="*/ 28623 h 223653"/>
                <a:gd name="connsiteX36" fmla="*/ 13908 w 136345"/>
                <a:gd name="connsiteY36" fmla="*/ 29960 h 223653"/>
                <a:gd name="connsiteX37" fmla="*/ 12784 w 136345"/>
                <a:gd name="connsiteY37" fmla="*/ 35577 h 223653"/>
                <a:gd name="connsiteX38" fmla="*/ 10270 w 136345"/>
                <a:gd name="connsiteY38" fmla="*/ 36593 h 223653"/>
                <a:gd name="connsiteX39" fmla="*/ 3744 w 136345"/>
                <a:gd name="connsiteY39" fmla="*/ 39481 h 223653"/>
                <a:gd name="connsiteX40" fmla="*/ 3209 w 136345"/>
                <a:gd name="connsiteY40" fmla="*/ 39909 h 223653"/>
                <a:gd name="connsiteX41" fmla="*/ 2568 w 136345"/>
                <a:gd name="connsiteY41" fmla="*/ 40337 h 223653"/>
                <a:gd name="connsiteX42" fmla="*/ 5991 w 136345"/>
                <a:gd name="connsiteY42" fmla="*/ 49859 h 223653"/>
                <a:gd name="connsiteX43" fmla="*/ 8933 w 136345"/>
                <a:gd name="connsiteY43" fmla="*/ 53122 h 223653"/>
                <a:gd name="connsiteX44" fmla="*/ 11340 w 136345"/>
                <a:gd name="connsiteY44" fmla="*/ 51892 h 223653"/>
                <a:gd name="connsiteX45" fmla="*/ 12143 w 136345"/>
                <a:gd name="connsiteY45" fmla="*/ 51892 h 223653"/>
                <a:gd name="connsiteX46" fmla="*/ 12570 w 136345"/>
                <a:gd name="connsiteY46" fmla="*/ 52533 h 223653"/>
                <a:gd name="connsiteX47" fmla="*/ 12945 w 136345"/>
                <a:gd name="connsiteY47" fmla="*/ 57508 h 223653"/>
                <a:gd name="connsiteX48" fmla="*/ 18187 w 136345"/>
                <a:gd name="connsiteY48" fmla="*/ 66655 h 223653"/>
                <a:gd name="connsiteX49" fmla="*/ 18294 w 136345"/>
                <a:gd name="connsiteY49" fmla="*/ 67244 h 223653"/>
                <a:gd name="connsiteX50" fmla="*/ 13212 w 136345"/>
                <a:gd name="connsiteY50" fmla="*/ 85591 h 223653"/>
                <a:gd name="connsiteX51" fmla="*/ 4386 w 136345"/>
                <a:gd name="connsiteY51" fmla="*/ 102174 h 223653"/>
                <a:gd name="connsiteX52" fmla="*/ 4547 w 136345"/>
                <a:gd name="connsiteY52" fmla="*/ 107576 h 223653"/>
                <a:gd name="connsiteX53" fmla="*/ 8077 w 136345"/>
                <a:gd name="connsiteY53" fmla="*/ 110946 h 223653"/>
                <a:gd name="connsiteX54" fmla="*/ 8238 w 136345"/>
                <a:gd name="connsiteY54" fmla="*/ 111856 h 223653"/>
                <a:gd name="connsiteX55" fmla="*/ 5884 w 136345"/>
                <a:gd name="connsiteY55" fmla="*/ 117686 h 223653"/>
                <a:gd name="connsiteX56" fmla="*/ 5991 w 136345"/>
                <a:gd name="connsiteY56" fmla="*/ 123035 h 223653"/>
                <a:gd name="connsiteX57" fmla="*/ 5349 w 136345"/>
                <a:gd name="connsiteY57" fmla="*/ 123838 h 223653"/>
                <a:gd name="connsiteX58" fmla="*/ 1284 w 136345"/>
                <a:gd name="connsiteY58" fmla="*/ 124640 h 223653"/>
                <a:gd name="connsiteX59" fmla="*/ 0 w 136345"/>
                <a:gd name="connsiteY59" fmla="*/ 129347 h 223653"/>
                <a:gd name="connsiteX60" fmla="*/ 7596 w 136345"/>
                <a:gd name="connsiteY60" fmla="*/ 133359 h 223653"/>
                <a:gd name="connsiteX61" fmla="*/ 11340 w 136345"/>
                <a:gd name="connsiteY61" fmla="*/ 132129 h 223653"/>
                <a:gd name="connsiteX62" fmla="*/ 12089 w 136345"/>
                <a:gd name="connsiteY62" fmla="*/ 132236 h 223653"/>
                <a:gd name="connsiteX63" fmla="*/ 14603 w 136345"/>
                <a:gd name="connsiteY63" fmla="*/ 134162 h 223653"/>
                <a:gd name="connsiteX64" fmla="*/ 14924 w 136345"/>
                <a:gd name="connsiteY64" fmla="*/ 134750 h 223653"/>
                <a:gd name="connsiteX65" fmla="*/ 14657 w 136345"/>
                <a:gd name="connsiteY65" fmla="*/ 135392 h 223653"/>
                <a:gd name="connsiteX66" fmla="*/ 8612 w 136345"/>
                <a:gd name="connsiteY66" fmla="*/ 141062 h 223653"/>
                <a:gd name="connsiteX67" fmla="*/ 7810 w 136345"/>
                <a:gd name="connsiteY67" fmla="*/ 148497 h 223653"/>
                <a:gd name="connsiteX68" fmla="*/ 5189 w 136345"/>
                <a:gd name="connsiteY68" fmla="*/ 154863 h 223653"/>
                <a:gd name="connsiteX69" fmla="*/ 9735 w 136345"/>
                <a:gd name="connsiteY69" fmla="*/ 158554 h 223653"/>
                <a:gd name="connsiteX70" fmla="*/ 10003 w 136345"/>
                <a:gd name="connsiteY70" fmla="*/ 159463 h 223653"/>
                <a:gd name="connsiteX71" fmla="*/ 7489 w 136345"/>
                <a:gd name="connsiteY71" fmla="*/ 171338 h 223653"/>
                <a:gd name="connsiteX72" fmla="*/ 10377 w 136345"/>
                <a:gd name="connsiteY72" fmla="*/ 184069 h 223653"/>
                <a:gd name="connsiteX73" fmla="*/ 10377 w 136345"/>
                <a:gd name="connsiteY73" fmla="*/ 184123 h 223653"/>
                <a:gd name="connsiteX74" fmla="*/ 19417 w 136345"/>
                <a:gd name="connsiteY74" fmla="*/ 181181 h 223653"/>
                <a:gd name="connsiteX75" fmla="*/ 27067 w 136345"/>
                <a:gd name="connsiteY75" fmla="*/ 178346 h 223653"/>
                <a:gd name="connsiteX76" fmla="*/ 31239 w 136345"/>
                <a:gd name="connsiteY76" fmla="*/ 186637 h 223653"/>
                <a:gd name="connsiteX77" fmla="*/ 31346 w 136345"/>
                <a:gd name="connsiteY77" fmla="*/ 193965 h 223653"/>
                <a:gd name="connsiteX78" fmla="*/ 38621 w 136345"/>
                <a:gd name="connsiteY78" fmla="*/ 196372 h 223653"/>
                <a:gd name="connsiteX79" fmla="*/ 38995 w 136345"/>
                <a:gd name="connsiteY79" fmla="*/ 196640 h 223653"/>
                <a:gd name="connsiteX80" fmla="*/ 42740 w 136345"/>
                <a:gd name="connsiteY80" fmla="*/ 201508 h 223653"/>
                <a:gd name="connsiteX81" fmla="*/ 42740 w 136345"/>
                <a:gd name="connsiteY81" fmla="*/ 202577 h 223653"/>
                <a:gd name="connsiteX82" fmla="*/ 39691 w 136345"/>
                <a:gd name="connsiteY82" fmla="*/ 206001 h 223653"/>
                <a:gd name="connsiteX83" fmla="*/ 42633 w 136345"/>
                <a:gd name="connsiteY83" fmla="*/ 210494 h 223653"/>
                <a:gd name="connsiteX84" fmla="*/ 49480 w 136345"/>
                <a:gd name="connsiteY84" fmla="*/ 212420 h 223653"/>
                <a:gd name="connsiteX85" fmla="*/ 52903 w 136345"/>
                <a:gd name="connsiteY85" fmla="*/ 208301 h 223653"/>
                <a:gd name="connsiteX86" fmla="*/ 53706 w 136345"/>
                <a:gd name="connsiteY86" fmla="*/ 208034 h 223653"/>
                <a:gd name="connsiteX87" fmla="*/ 61676 w 136345"/>
                <a:gd name="connsiteY87" fmla="*/ 211564 h 223653"/>
                <a:gd name="connsiteX88" fmla="*/ 65955 w 136345"/>
                <a:gd name="connsiteY88" fmla="*/ 216325 h 223653"/>
                <a:gd name="connsiteX89" fmla="*/ 76760 w 136345"/>
                <a:gd name="connsiteY89" fmla="*/ 215415 h 223653"/>
                <a:gd name="connsiteX90" fmla="*/ 77509 w 136345"/>
                <a:gd name="connsiteY90" fmla="*/ 215790 h 223653"/>
                <a:gd name="connsiteX91" fmla="*/ 81414 w 136345"/>
                <a:gd name="connsiteY91" fmla="*/ 221834 h 223653"/>
                <a:gd name="connsiteX92" fmla="*/ 87940 w 136345"/>
                <a:gd name="connsiteY92" fmla="*/ 218839 h 223653"/>
                <a:gd name="connsiteX93" fmla="*/ 96231 w 136345"/>
                <a:gd name="connsiteY93" fmla="*/ 214773 h 223653"/>
                <a:gd name="connsiteX94" fmla="*/ 97034 w 136345"/>
                <a:gd name="connsiteY94" fmla="*/ 215362 h 223653"/>
                <a:gd name="connsiteX95" fmla="*/ 98157 w 136345"/>
                <a:gd name="connsiteY95" fmla="*/ 219160 h 223653"/>
                <a:gd name="connsiteX96" fmla="*/ 108855 w 136345"/>
                <a:gd name="connsiteY96" fmla="*/ 223653 h 223653"/>
                <a:gd name="connsiteX97" fmla="*/ 124421 w 136345"/>
                <a:gd name="connsiteY97" fmla="*/ 222369 h 223653"/>
                <a:gd name="connsiteX98" fmla="*/ 122924 w 136345"/>
                <a:gd name="connsiteY98" fmla="*/ 207392 h 223653"/>
                <a:gd name="connsiteX99" fmla="*/ 122977 w 136345"/>
                <a:gd name="connsiteY99" fmla="*/ 181930 h 223653"/>
                <a:gd name="connsiteX100" fmla="*/ 125010 w 136345"/>
                <a:gd name="connsiteY100" fmla="*/ 166791 h 223653"/>
                <a:gd name="connsiteX101" fmla="*/ 124368 w 136345"/>
                <a:gd name="connsiteY101" fmla="*/ 144058 h 223653"/>
                <a:gd name="connsiteX102" fmla="*/ 132071 w 136345"/>
                <a:gd name="connsiteY102" fmla="*/ 137960 h 223653"/>
                <a:gd name="connsiteX103" fmla="*/ 136297 w 136345"/>
                <a:gd name="connsiteY103" fmla="*/ 132557 h 2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6345" h="223653">
                  <a:moveTo>
                    <a:pt x="136297" y="132557"/>
                  </a:moveTo>
                  <a:cubicBezTo>
                    <a:pt x="136243" y="129561"/>
                    <a:pt x="136564" y="127154"/>
                    <a:pt x="135173" y="124908"/>
                  </a:cubicBezTo>
                  <a:cubicBezTo>
                    <a:pt x="133783" y="122661"/>
                    <a:pt x="131750" y="117526"/>
                    <a:pt x="129075" y="112391"/>
                  </a:cubicBezTo>
                  <a:cubicBezTo>
                    <a:pt x="126347" y="107255"/>
                    <a:pt x="124207" y="100355"/>
                    <a:pt x="121907" y="95648"/>
                  </a:cubicBezTo>
                  <a:cubicBezTo>
                    <a:pt x="119554" y="90940"/>
                    <a:pt x="120677" y="89657"/>
                    <a:pt x="123191" y="88694"/>
                  </a:cubicBezTo>
                  <a:cubicBezTo>
                    <a:pt x="123459" y="88587"/>
                    <a:pt x="123726" y="88480"/>
                    <a:pt x="123994" y="88373"/>
                  </a:cubicBezTo>
                  <a:cubicBezTo>
                    <a:pt x="123031" y="86287"/>
                    <a:pt x="121907" y="83398"/>
                    <a:pt x="121479" y="80884"/>
                  </a:cubicBezTo>
                  <a:cubicBezTo>
                    <a:pt x="120998" y="78209"/>
                    <a:pt x="122335" y="77353"/>
                    <a:pt x="123352" y="76605"/>
                  </a:cubicBezTo>
                  <a:cubicBezTo>
                    <a:pt x="124368" y="75909"/>
                    <a:pt x="125063" y="75428"/>
                    <a:pt x="124849" y="73395"/>
                  </a:cubicBezTo>
                  <a:cubicBezTo>
                    <a:pt x="124368" y="69062"/>
                    <a:pt x="123031" y="55850"/>
                    <a:pt x="122496" y="46863"/>
                  </a:cubicBezTo>
                  <a:cubicBezTo>
                    <a:pt x="122014" y="38037"/>
                    <a:pt x="122175" y="22471"/>
                    <a:pt x="122442" y="17764"/>
                  </a:cubicBezTo>
                  <a:cubicBezTo>
                    <a:pt x="122710" y="13378"/>
                    <a:pt x="122549" y="12361"/>
                    <a:pt x="117468" y="10061"/>
                  </a:cubicBezTo>
                  <a:cubicBezTo>
                    <a:pt x="115167" y="9045"/>
                    <a:pt x="113081" y="7975"/>
                    <a:pt x="111102" y="7012"/>
                  </a:cubicBezTo>
                  <a:cubicBezTo>
                    <a:pt x="108481" y="5728"/>
                    <a:pt x="105967" y="4498"/>
                    <a:pt x="103399" y="3428"/>
                  </a:cubicBezTo>
                  <a:cubicBezTo>
                    <a:pt x="100725" y="2358"/>
                    <a:pt x="98157" y="1716"/>
                    <a:pt x="95911" y="1181"/>
                  </a:cubicBezTo>
                  <a:cubicBezTo>
                    <a:pt x="94359" y="807"/>
                    <a:pt x="92915" y="433"/>
                    <a:pt x="91631" y="5"/>
                  </a:cubicBezTo>
                  <a:cubicBezTo>
                    <a:pt x="91257" y="-102"/>
                    <a:pt x="90561" y="1663"/>
                    <a:pt x="90187" y="2626"/>
                  </a:cubicBezTo>
                  <a:cubicBezTo>
                    <a:pt x="89224" y="5086"/>
                    <a:pt x="87940" y="8510"/>
                    <a:pt x="84784" y="8082"/>
                  </a:cubicBezTo>
                  <a:cubicBezTo>
                    <a:pt x="82056" y="7761"/>
                    <a:pt x="80933" y="8242"/>
                    <a:pt x="80451" y="8670"/>
                  </a:cubicBezTo>
                  <a:cubicBezTo>
                    <a:pt x="80077" y="9045"/>
                    <a:pt x="79916" y="9580"/>
                    <a:pt x="79970" y="10329"/>
                  </a:cubicBezTo>
                  <a:cubicBezTo>
                    <a:pt x="80344" y="16320"/>
                    <a:pt x="79863" y="20011"/>
                    <a:pt x="78633" y="21294"/>
                  </a:cubicBezTo>
                  <a:cubicBezTo>
                    <a:pt x="77563" y="22418"/>
                    <a:pt x="75477" y="22204"/>
                    <a:pt x="73283" y="21990"/>
                  </a:cubicBezTo>
                  <a:cubicBezTo>
                    <a:pt x="71679" y="21829"/>
                    <a:pt x="70074" y="21829"/>
                    <a:pt x="69058" y="21990"/>
                  </a:cubicBezTo>
                  <a:cubicBezTo>
                    <a:pt x="68202" y="22150"/>
                    <a:pt x="67720" y="23273"/>
                    <a:pt x="67506" y="23862"/>
                  </a:cubicBezTo>
                  <a:lnTo>
                    <a:pt x="67506" y="23862"/>
                  </a:lnTo>
                  <a:cubicBezTo>
                    <a:pt x="67506" y="23862"/>
                    <a:pt x="67399" y="24076"/>
                    <a:pt x="67346" y="24183"/>
                  </a:cubicBezTo>
                  <a:cubicBezTo>
                    <a:pt x="66758" y="25413"/>
                    <a:pt x="66062" y="27018"/>
                    <a:pt x="64083" y="27071"/>
                  </a:cubicBezTo>
                  <a:lnTo>
                    <a:pt x="63120" y="27071"/>
                  </a:lnTo>
                  <a:cubicBezTo>
                    <a:pt x="60339" y="27339"/>
                    <a:pt x="56862" y="27553"/>
                    <a:pt x="55578" y="24397"/>
                  </a:cubicBezTo>
                  <a:cubicBezTo>
                    <a:pt x="55150" y="23327"/>
                    <a:pt x="54454" y="22685"/>
                    <a:pt x="53545" y="22471"/>
                  </a:cubicBezTo>
                  <a:cubicBezTo>
                    <a:pt x="52636" y="22257"/>
                    <a:pt x="51619" y="22632"/>
                    <a:pt x="50817" y="23380"/>
                  </a:cubicBezTo>
                  <a:cubicBezTo>
                    <a:pt x="48517" y="25520"/>
                    <a:pt x="41991" y="27981"/>
                    <a:pt x="37337" y="26964"/>
                  </a:cubicBezTo>
                  <a:cubicBezTo>
                    <a:pt x="36267" y="26750"/>
                    <a:pt x="35304" y="26429"/>
                    <a:pt x="34342" y="26162"/>
                  </a:cubicBezTo>
                  <a:cubicBezTo>
                    <a:pt x="31346" y="25306"/>
                    <a:pt x="28992" y="24611"/>
                    <a:pt x="26799" y="26002"/>
                  </a:cubicBezTo>
                  <a:cubicBezTo>
                    <a:pt x="23376" y="28195"/>
                    <a:pt x="21504" y="28890"/>
                    <a:pt x="17866" y="28355"/>
                  </a:cubicBezTo>
                  <a:cubicBezTo>
                    <a:pt x="15940" y="28088"/>
                    <a:pt x="14764" y="28141"/>
                    <a:pt x="14282" y="28623"/>
                  </a:cubicBezTo>
                  <a:cubicBezTo>
                    <a:pt x="14175" y="28730"/>
                    <a:pt x="13908" y="28997"/>
                    <a:pt x="13908" y="29960"/>
                  </a:cubicBezTo>
                  <a:cubicBezTo>
                    <a:pt x="14015" y="31886"/>
                    <a:pt x="14068" y="34239"/>
                    <a:pt x="12784" y="35577"/>
                  </a:cubicBezTo>
                  <a:cubicBezTo>
                    <a:pt x="12143" y="36218"/>
                    <a:pt x="11340" y="36539"/>
                    <a:pt x="10270" y="36593"/>
                  </a:cubicBezTo>
                  <a:cubicBezTo>
                    <a:pt x="7649" y="36593"/>
                    <a:pt x="6205" y="37716"/>
                    <a:pt x="3744" y="39481"/>
                  </a:cubicBezTo>
                  <a:lnTo>
                    <a:pt x="3209" y="39909"/>
                  </a:lnTo>
                  <a:cubicBezTo>
                    <a:pt x="3209" y="39909"/>
                    <a:pt x="2782" y="40177"/>
                    <a:pt x="2568" y="40337"/>
                  </a:cubicBezTo>
                  <a:cubicBezTo>
                    <a:pt x="3156" y="42905"/>
                    <a:pt x="4600" y="48361"/>
                    <a:pt x="5991" y="49859"/>
                  </a:cubicBezTo>
                  <a:cubicBezTo>
                    <a:pt x="7275" y="51303"/>
                    <a:pt x="8345" y="52480"/>
                    <a:pt x="8933" y="53122"/>
                  </a:cubicBezTo>
                  <a:lnTo>
                    <a:pt x="11340" y="51892"/>
                  </a:lnTo>
                  <a:cubicBezTo>
                    <a:pt x="11340" y="51892"/>
                    <a:pt x="11875" y="51785"/>
                    <a:pt x="12143" y="51892"/>
                  </a:cubicBezTo>
                  <a:cubicBezTo>
                    <a:pt x="12357" y="51999"/>
                    <a:pt x="12517" y="52266"/>
                    <a:pt x="12570" y="52533"/>
                  </a:cubicBezTo>
                  <a:lnTo>
                    <a:pt x="12945" y="57508"/>
                  </a:lnTo>
                  <a:lnTo>
                    <a:pt x="18187" y="66655"/>
                  </a:lnTo>
                  <a:cubicBezTo>
                    <a:pt x="18187" y="66655"/>
                    <a:pt x="18294" y="67030"/>
                    <a:pt x="18294" y="67244"/>
                  </a:cubicBezTo>
                  <a:cubicBezTo>
                    <a:pt x="18294" y="67351"/>
                    <a:pt x="16208" y="77407"/>
                    <a:pt x="13212" y="85591"/>
                  </a:cubicBezTo>
                  <a:cubicBezTo>
                    <a:pt x="10431" y="93027"/>
                    <a:pt x="5349" y="100783"/>
                    <a:pt x="4386" y="102174"/>
                  </a:cubicBezTo>
                  <a:lnTo>
                    <a:pt x="4547" y="107576"/>
                  </a:lnTo>
                  <a:lnTo>
                    <a:pt x="8077" y="110946"/>
                  </a:lnTo>
                  <a:cubicBezTo>
                    <a:pt x="8077" y="110946"/>
                    <a:pt x="8398" y="111535"/>
                    <a:pt x="8238" y="111856"/>
                  </a:cubicBezTo>
                  <a:cubicBezTo>
                    <a:pt x="7168" y="114423"/>
                    <a:pt x="5938" y="117312"/>
                    <a:pt x="5884" y="117686"/>
                  </a:cubicBezTo>
                  <a:cubicBezTo>
                    <a:pt x="5884" y="117900"/>
                    <a:pt x="5991" y="123035"/>
                    <a:pt x="5991" y="123035"/>
                  </a:cubicBezTo>
                  <a:cubicBezTo>
                    <a:pt x="5991" y="123410"/>
                    <a:pt x="5724" y="123784"/>
                    <a:pt x="5349" y="123838"/>
                  </a:cubicBezTo>
                  <a:lnTo>
                    <a:pt x="1284" y="124640"/>
                  </a:lnTo>
                  <a:lnTo>
                    <a:pt x="0" y="129347"/>
                  </a:lnTo>
                  <a:lnTo>
                    <a:pt x="7596" y="133359"/>
                  </a:lnTo>
                  <a:lnTo>
                    <a:pt x="11340" y="132129"/>
                  </a:lnTo>
                  <a:cubicBezTo>
                    <a:pt x="11340" y="132129"/>
                    <a:pt x="11875" y="132129"/>
                    <a:pt x="12089" y="132236"/>
                  </a:cubicBezTo>
                  <a:lnTo>
                    <a:pt x="14603" y="134162"/>
                  </a:lnTo>
                  <a:cubicBezTo>
                    <a:pt x="14603" y="134162"/>
                    <a:pt x="14924" y="134536"/>
                    <a:pt x="14924" y="134750"/>
                  </a:cubicBezTo>
                  <a:cubicBezTo>
                    <a:pt x="14924" y="135018"/>
                    <a:pt x="14817" y="135231"/>
                    <a:pt x="14657" y="135392"/>
                  </a:cubicBezTo>
                  <a:cubicBezTo>
                    <a:pt x="12143" y="137692"/>
                    <a:pt x="9307" y="140367"/>
                    <a:pt x="8612" y="141062"/>
                  </a:cubicBezTo>
                  <a:cubicBezTo>
                    <a:pt x="8612" y="142185"/>
                    <a:pt x="8505" y="145876"/>
                    <a:pt x="7810" y="148497"/>
                  </a:cubicBezTo>
                  <a:cubicBezTo>
                    <a:pt x="7221" y="150798"/>
                    <a:pt x="5831" y="153633"/>
                    <a:pt x="5189" y="154863"/>
                  </a:cubicBezTo>
                  <a:lnTo>
                    <a:pt x="9735" y="158554"/>
                  </a:lnTo>
                  <a:cubicBezTo>
                    <a:pt x="10003" y="158768"/>
                    <a:pt x="10110" y="159142"/>
                    <a:pt x="10003" y="159463"/>
                  </a:cubicBezTo>
                  <a:cubicBezTo>
                    <a:pt x="10003" y="159517"/>
                    <a:pt x="7435" y="166417"/>
                    <a:pt x="7489" y="171338"/>
                  </a:cubicBezTo>
                  <a:cubicBezTo>
                    <a:pt x="7542" y="176260"/>
                    <a:pt x="10324" y="183962"/>
                    <a:pt x="10377" y="184069"/>
                  </a:cubicBezTo>
                  <a:cubicBezTo>
                    <a:pt x="10377" y="184069"/>
                    <a:pt x="10377" y="184069"/>
                    <a:pt x="10377" y="184123"/>
                  </a:cubicBezTo>
                  <a:cubicBezTo>
                    <a:pt x="13533" y="183641"/>
                    <a:pt x="16368" y="182465"/>
                    <a:pt x="19417" y="181181"/>
                  </a:cubicBezTo>
                  <a:cubicBezTo>
                    <a:pt x="21825" y="180164"/>
                    <a:pt x="24285" y="179095"/>
                    <a:pt x="27067" y="178346"/>
                  </a:cubicBezTo>
                  <a:cubicBezTo>
                    <a:pt x="28083" y="180004"/>
                    <a:pt x="30597" y="184337"/>
                    <a:pt x="31239" y="186637"/>
                  </a:cubicBezTo>
                  <a:cubicBezTo>
                    <a:pt x="31935" y="188937"/>
                    <a:pt x="31560" y="192467"/>
                    <a:pt x="31346" y="193965"/>
                  </a:cubicBezTo>
                  <a:lnTo>
                    <a:pt x="38621" y="196372"/>
                  </a:lnTo>
                  <a:cubicBezTo>
                    <a:pt x="38621" y="196372"/>
                    <a:pt x="38888" y="196533"/>
                    <a:pt x="38995" y="196640"/>
                  </a:cubicBezTo>
                  <a:lnTo>
                    <a:pt x="42740" y="201508"/>
                  </a:lnTo>
                  <a:cubicBezTo>
                    <a:pt x="42954" y="201829"/>
                    <a:pt x="42954" y="202256"/>
                    <a:pt x="42740" y="202577"/>
                  </a:cubicBezTo>
                  <a:lnTo>
                    <a:pt x="39691" y="206001"/>
                  </a:lnTo>
                  <a:lnTo>
                    <a:pt x="42633" y="210494"/>
                  </a:lnTo>
                  <a:lnTo>
                    <a:pt x="49480" y="212420"/>
                  </a:lnTo>
                  <a:lnTo>
                    <a:pt x="52903" y="208301"/>
                  </a:lnTo>
                  <a:cubicBezTo>
                    <a:pt x="52903" y="208301"/>
                    <a:pt x="53438" y="207927"/>
                    <a:pt x="53706" y="208034"/>
                  </a:cubicBezTo>
                  <a:cubicBezTo>
                    <a:pt x="53920" y="208034"/>
                    <a:pt x="59215" y="209371"/>
                    <a:pt x="61676" y="211564"/>
                  </a:cubicBezTo>
                  <a:cubicBezTo>
                    <a:pt x="63602" y="213276"/>
                    <a:pt x="65313" y="215469"/>
                    <a:pt x="65955" y="216325"/>
                  </a:cubicBezTo>
                  <a:lnTo>
                    <a:pt x="76760" y="215415"/>
                  </a:lnTo>
                  <a:cubicBezTo>
                    <a:pt x="77081" y="215415"/>
                    <a:pt x="77349" y="215522"/>
                    <a:pt x="77509" y="215790"/>
                  </a:cubicBezTo>
                  <a:lnTo>
                    <a:pt x="81414" y="221834"/>
                  </a:lnTo>
                  <a:cubicBezTo>
                    <a:pt x="82591" y="221834"/>
                    <a:pt x="85908" y="221460"/>
                    <a:pt x="87940" y="218839"/>
                  </a:cubicBezTo>
                  <a:cubicBezTo>
                    <a:pt x="90936" y="214987"/>
                    <a:pt x="96017" y="214773"/>
                    <a:pt x="96231" y="214773"/>
                  </a:cubicBezTo>
                  <a:cubicBezTo>
                    <a:pt x="96713" y="214773"/>
                    <a:pt x="96927" y="214987"/>
                    <a:pt x="97034" y="215362"/>
                  </a:cubicBezTo>
                  <a:lnTo>
                    <a:pt x="98157" y="219160"/>
                  </a:lnTo>
                  <a:lnTo>
                    <a:pt x="108855" y="223653"/>
                  </a:lnTo>
                  <a:lnTo>
                    <a:pt x="124421" y="222369"/>
                  </a:lnTo>
                  <a:cubicBezTo>
                    <a:pt x="123833" y="218785"/>
                    <a:pt x="123084" y="213704"/>
                    <a:pt x="122924" y="207392"/>
                  </a:cubicBezTo>
                  <a:cubicBezTo>
                    <a:pt x="122710" y="198619"/>
                    <a:pt x="120998" y="187225"/>
                    <a:pt x="122977" y="181930"/>
                  </a:cubicBezTo>
                  <a:cubicBezTo>
                    <a:pt x="125010" y="176634"/>
                    <a:pt x="124796" y="171766"/>
                    <a:pt x="125010" y="166791"/>
                  </a:cubicBezTo>
                  <a:cubicBezTo>
                    <a:pt x="125224" y="161817"/>
                    <a:pt x="124315" y="149888"/>
                    <a:pt x="124368" y="144058"/>
                  </a:cubicBezTo>
                  <a:cubicBezTo>
                    <a:pt x="124421" y="138227"/>
                    <a:pt x="127417" y="137960"/>
                    <a:pt x="132071" y="137960"/>
                  </a:cubicBezTo>
                  <a:cubicBezTo>
                    <a:pt x="136724" y="137960"/>
                    <a:pt x="136404" y="135552"/>
                    <a:pt x="136297" y="132557"/>
                  </a:cubicBezTo>
                  <a:close/>
                </a:path>
              </a:pathLst>
            </a:custGeom>
            <a:solidFill>
              <a:schemeClr val="accent5">
                <a:lumMod val="75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09" name="Frihandsfigur: Form 408">
              <a:extLst>
                <a:ext uri="{FF2B5EF4-FFF2-40B4-BE49-F238E27FC236}">
                  <a16:creationId xmlns:a16="http://schemas.microsoft.com/office/drawing/2014/main" id="{28A910F8-420A-E017-2C33-3E5557C6A54D}"/>
                </a:ext>
              </a:extLst>
            </p:cNvPr>
            <p:cNvSpPr/>
            <p:nvPr/>
          </p:nvSpPr>
          <p:spPr>
            <a:xfrm>
              <a:off x="5253361" y="4496286"/>
              <a:ext cx="128540" cy="181359"/>
            </a:xfrm>
            <a:custGeom>
              <a:avLst/>
              <a:gdLst>
                <a:gd name="connsiteX0" fmla="*/ 118002 w 128540"/>
                <a:gd name="connsiteY0" fmla="*/ 107541 h 181359"/>
                <a:gd name="connsiteX1" fmla="*/ 118751 w 128540"/>
                <a:gd name="connsiteY1" fmla="*/ 100266 h 181359"/>
                <a:gd name="connsiteX2" fmla="*/ 124635 w 128540"/>
                <a:gd name="connsiteY2" fmla="*/ 94328 h 181359"/>
                <a:gd name="connsiteX3" fmla="*/ 123245 w 128540"/>
                <a:gd name="connsiteY3" fmla="*/ 93259 h 181359"/>
                <a:gd name="connsiteX4" fmla="*/ 119554 w 128540"/>
                <a:gd name="connsiteY4" fmla="*/ 94436 h 181359"/>
                <a:gd name="connsiteX5" fmla="*/ 118912 w 128540"/>
                <a:gd name="connsiteY5" fmla="*/ 94382 h 181359"/>
                <a:gd name="connsiteX6" fmla="*/ 111423 w 128540"/>
                <a:gd name="connsiteY6" fmla="*/ 90424 h 181359"/>
                <a:gd name="connsiteX7" fmla="*/ 111209 w 128540"/>
                <a:gd name="connsiteY7" fmla="*/ 90317 h 181359"/>
                <a:gd name="connsiteX8" fmla="*/ 111209 w 128540"/>
                <a:gd name="connsiteY8" fmla="*/ 90317 h 181359"/>
                <a:gd name="connsiteX9" fmla="*/ 111209 w 128540"/>
                <a:gd name="connsiteY9" fmla="*/ 90317 h 181359"/>
                <a:gd name="connsiteX10" fmla="*/ 110032 w 128540"/>
                <a:gd name="connsiteY10" fmla="*/ 88979 h 181359"/>
                <a:gd name="connsiteX11" fmla="*/ 111637 w 128540"/>
                <a:gd name="connsiteY11" fmla="*/ 83149 h 181359"/>
                <a:gd name="connsiteX12" fmla="*/ 112279 w 128540"/>
                <a:gd name="connsiteY12" fmla="*/ 82560 h 181359"/>
                <a:gd name="connsiteX13" fmla="*/ 116184 w 128540"/>
                <a:gd name="connsiteY13" fmla="*/ 81811 h 181359"/>
                <a:gd name="connsiteX14" fmla="*/ 116130 w 128540"/>
                <a:gd name="connsiteY14" fmla="*/ 76997 h 181359"/>
                <a:gd name="connsiteX15" fmla="*/ 118430 w 128540"/>
                <a:gd name="connsiteY15" fmla="*/ 71167 h 181359"/>
                <a:gd name="connsiteX16" fmla="*/ 115114 w 128540"/>
                <a:gd name="connsiteY16" fmla="*/ 67957 h 181359"/>
                <a:gd name="connsiteX17" fmla="*/ 114846 w 128540"/>
                <a:gd name="connsiteY17" fmla="*/ 67369 h 181359"/>
                <a:gd name="connsiteX18" fmla="*/ 114632 w 128540"/>
                <a:gd name="connsiteY18" fmla="*/ 61378 h 181359"/>
                <a:gd name="connsiteX19" fmla="*/ 114793 w 128540"/>
                <a:gd name="connsiteY19" fmla="*/ 60896 h 181359"/>
                <a:gd name="connsiteX20" fmla="*/ 123566 w 128540"/>
                <a:gd name="connsiteY20" fmla="*/ 44421 h 181359"/>
                <a:gd name="connsiteX21" fmla="*/ 128540 w 128540"/>
                <a:gd name="connsiteY21" fmla="*/ 26662 h 181359"/>
                <a:gd name="connsiteX22" fmla="*/ 123352 w 128540"/>
                <a:gd name="connsiteY22" fmla="*/ 17622 h 181359"/>
                <a:gd name="connsiteX23" fmla="*/ 123245 w 128540"/>
                <a:gd name="connsiteY23" fmla="*/ 17301 h 181359"/>
                <a:gd name="connsiteX24" fmla="*/ 122924 w 128540"/>
                <a:gd name="connsiteY24" fmla="*/ 13396 h 181359"/>
                <a:gd name="connsiteX25" fmla="*/ 121051 w 128540"/>
                <a:gd name="connsiteY25" fmla="*/ 14359 h 181359"/>
                <a:gd name="connsiteX26" fmla="*/ 120035 w 128540"/>
                <a:gd name="connsiteY26" fmla="*/ 14145 h 181359"/>
                <a:gd name="connsiteX27" fmla="*/ 116719 w 128540"/>
                <a:gd name="connsiteY27" fmla="*/ 10400 h 181359"/>
                <a:gd name="connsiteX28" fmla="*/ 113028 w 128540"/>
                <a:gd name="connsiteY28" fmla="*/ 504 h 181359"/>
                <a:gd name="connsiteX29" fmla="*/ 108962 w 128540"/>
                <a:gd name="connsiteY29" fmla="*/ 718 h 181359"/>
                <a:gd name="connsiteX30" fmla="*/ 105806 w 128540"/>
                <a:gd name="connsiteY30" fmla="*/ 504 h 181359"/>
                <a:gd name="connsiteX31" fmla="*/ 98478 w 128540"/>
                <a:gd name="connsiteY31" fmla="*/ 1735 h 181359"/>
                <a:gd name="connsiteX32" fmla="*/ 97783 w 128540"/>
                <a:gd name="connsiteY32" fmla="*/ 2055 h 181359"/>
                <a:gd name="connsiteX33" fmla="*/ 93503 w 128540"/>
                <a:gd name="connsiteY33" fmla="*/ 932 h 181359"/>
                <a:gd name="connsiteX34" fmla="*/ 91257 w 128540"/>
                <a:gd name="connsiteY34" fmla="*/ 237 h 181359"/>
                <a:gd name="connsiteX35" fmla="*/ 90615 w 128540"/>
                <a:gd name="connsiteY35" fmla="*/ 3018 h 181359"/>
                <a:gd name="connsiteX36" fmla="*/ 88529 w 128540"/>
                <a:gd name="connsiteY36" fmla="*/ 9758 h 181359"/>
                <a:gd name="connsiteX37" fmla="*/ 72428 w 128540"/>
                <a:gd name="connsiteY37" fmla="*/ 14466 h 181359"/>
                <a:gd name="connsiteX38" fmla="*/ 69218 w 128540"/>
                <a:gd name="connsiteY38" fmla="*/ 12486 h 181359"/>
                <a:gd name="connsiteX39" fmla="*/ 66437 w 128540"/>
                <a:gd name="connsiteY39" fmla="*/ 11203 h 181359"/>
                <a:gd name="connsiteX40" fmla="*/ 64029 w 128540"/>
                <a:gd name="connsiteY40" fmla="*/ 13663 h 181359"/>
                <a:gd name="connsiteX41" fmla="*/ 61087 w 128540"/>
                <a:gd name="connsiteY41" fmla="*/ 16873 h 181359"/>
                <a:gd name="connsiteX42" fmla="*/ 58948 w 128540"/>
                <a:gd name="connsiteY42" fmla="*/ 18531 h 181359"/>
                <a:gd name="connsiteX43" fmla="*/ 57824 w 128540"/>
                <a:gd name="connsiteY43" fmla="*/ 20136 h 181359"/>
                <a:gd name="connsiteX44" fmla="*/ 51459 w 128540"/>
                <a:gd name="connsiteY44" fmla="*/ 20991 h 181359"/>
                <a:gd name="connsiteX45" fmla="*/ 49587 w 128540"/>
                <a:gd name="connsiteY45" fmla="*/ 20831 h 181359"/>
                <a:gd name="connsiteX46" fmla="*/ 45735 w 128540"/>
                <a:gd name="connsiteY46" fmla="*/ 23827 h 181359"/>
                <a:gd name="connsiteX47" fmla="*/ 37177 w 128540"/>
                <a:gd name="connsiteY47" fmla="*/ 28534 h 181359"/>
                <a:gd name="connsiteX48" fmla="*/ 33058 w 128540"/>
                <a:gd name="connsiteY48" fmla="*/ 28855 h 181359"/>
                <a:gd name="connsiteX49" fmla="*/ 27227 w 128540"/>
                <a:gd name="connsiteY49" fmla="*/ 30085 h 181359"/>
                <a:gd name="connsiteX50" fmla="*/ 25462 w 128540"/>
                <a:gd name="connsiteY50" fmla="*/ 32439 h 181359"/>
                <a:gd name="connsiteX51" fmla="*/ 25515 w 128540"/>
                <a:gd name="connsiteY51" fmla="*/ 33027 h 181359"/>
                <a:gd name="connsiteX52" fmla="*/ 16636 w 128540"/>
                <a:gd name="connsiteY52" fmla="*/ 63624 h 181359"/>
                <a:gd name="connsiteX53" fmla="*/ 16636 w 128540"/>
                <a:gd name="connsiteY53" fmla="*/ 63624 h 181359"/>
                <a:gd name="connsiteX54" fmla="*/ 0 w 128540"/>
                <a:gd name="connsiteY54" fmla="*/ 120967 h 181359"/>
                <a:gd name="connsiteX55" fmla="*/ 0 w 128540"/>
                <a:gd name="connsiteY55" fmla="*/ 146697 h 181359"/>
                <a:gd name="connsiteX56" fmla="*/ 12784 w 128540"/>
                <a:gd name="connsiteY56" fmla="*/ 151297 h 181359"/>
                <a:gd name="connsiteX57" fmla="*/ 28457 w 128540"/>
                <a:gd name="connsiteY57" fmla="*/ 160230 h 181359"/>
                <a:gd name="connsiteX58" fmla="*/ 32844 w 128540"/>
                <a:gd name="connsiteY58" fmla="*/ 160979 h 181359"/>
                <a:gd name="connsiteX59" fmla="*/ 33379 w 128540"/>
                <a:gd name="connsiteY59" fmla="*/ 161300 h 181359"/>
                <a:gd name="connsiteX60" fmla="*/ 35358 w 128540"/>
                <a:gd name="connsiteY60" fmla="*/ 164082 h 181359"/>
                <a:gd name="connsiteX61" fmla="*/ 44826 w 128540"/>
                <a:gd name="connsiteY61" fmla="*/ 170982 h 181359"/>
                <a:gd name="connsiteX62" fmla="*/ 55899 w 128540"/>
                <a:gd name="connsiteY62" fmla="*/ 181359 h 181359"/>
                <a:gd name="connsiteX63" fmla="*/ 65099 w 128540"/>
                <a:gd name="connsiteY63" fmla="*/ 170019 h 181359"/>
                <a:gd name="connsiteX64" fmla="*/ 65795 w 128540"/>
                <a:gd name="connsiteY64" fmla="*/ 169698 h 181359"/>
                <a:gd name="connsiteX65" fmla="*/ 66437 w 128540"/>
                <a:gd name="connsiteY65" fmla="*/ 170126 h 181359"/>
                <a:gd name="connsiteX66" fmla="*/ 69218 w 128540"/>
                <a:gd name="connsiteY66" fmla="*/ 173443 h 181359"/>
                <a:gd name="connsiteX67" fmla="*/ 73551 w 128540"/>
                <a:gd name="connsiteY67" fmla="*/ 176599 h 181359"/>
                <a:gd name="connsiteX68" fmla="*/ 76172 w 128540"/>
                <a:gd name="connsiteY68" fmla="*/ 170768 h 181359"/>
                <a:gd name="connsiteX69" fmla="*/ 76867 w 128540"/>
                <a:gd name="connsiteY69" fmla="*/ 170233 h 181359"/>
                <a:gd name="connsiteX70" fmla="*/ 83019 w 128540"/>
                <a:gd name="connsiteY70" fmla="*/ 169538 h 181359"/>
                <a:gd name="connsiteX71" fmla="*/ 85961 w 128540"/>
                <a:gd name="connsiteY71" fmla="*/ 167077 h 181359"/>
                <a:gd name="connsiteX72" fmla="*/ 86282 w 128540"/>
                <a:gd name="connsiteY72" fmla="*/ 166917 h 181359"/>
                <a:gd name="connsiteX73" fmla="*/ 89384 w 128540"/>
                <a:gd name="connsiteY73" fmla="*/ 166114 h 181359"/>
                <a:gd name="connsiteX74" fmla="*/ 89384 w 128540"/>
                <a:gd name="connsiteY74" fmla="*/ 163975 h 181359"/>
                <a:gd name="connsiteX75" fmla="*/ 89491 w 128540"/>
                <a:gd name="connsiteY75" fmla="*/ 163547 h 181359"/>
                <a:gd name="connsiteX76" fmla="*/ 90668 w 128540"/>
                <a:gd name="connsiteY76" fmla="*/ 161674 h 181359"/>
                <a:gd name="connsiteX77" fmla="*/ 89438 w 128540"/>
                <a:gd name="connsiteY77" fmla="*/ 158893 h 181359"/>
                <a:gd name="connsiteX78" fmla="*/ 89384 w 128540"/>
                <a:gd name="connsiteY78" fmla="*/ 158518 h 181359"/>
                <a:gd name="connsiteX79" fmla="*/ 90133 w 128540"/>
                <a:gd name="connsiteY79" fmla="*/ 148355 h 181359"/>
                <a:gd name="connsiteX80" fmla="*/ 90989 w 128540"/>
                <a:gd name="connsiteY80" fmla="*/ 147606 h 181359"/>
                <a:gd name="connsiteX81" fmla="*/ 96178 w 128540"/>
                <a:gd name="connsiteY81" fmla="*/ 147820 h 181359"/>
                <a:gd name="connsiteX82" fmla="*/ 96178 w 128540"/>
                <a:gd name="connsiteY82" fmla="*/ 145466 h 181359"/>
                <a:gd name="connsiteX83" fmla="*/ 96980 w 128540"/>
                <a:gd name="connsiteY83" fmla="*/ 144664 h 181359"/>
                <a:gd name="connsiteX84" fmla="*/ 120731 w 128540"/>
                <a:gd name="connsiteY84" fmla="*/ 143808 h 181359"/>
                <a:gd name="connsiteX85" fmla="*/ 120731 w 128540"/>
                <a:gd name="connsiteY85" fmla="*/ 143808 h 181359"/>
                <a:gd name="connsiteX86" fmla="*/ 117842 w 128540"/>
                <a:gd name="connsiteY86" fmla="*/ 130810 h 181359"/>
                <a:gd name="connsiteX87" fmla="*/ 120249 w 128540"/>
                <a:gd name="connsiteY87" fmla="*/ 118935 h 181359"/>
                <a:gd name="connsiteX88" fmla="*/ 115649 w 128540"/>
                <a:gd name="connsiteY88" fmla="*/ 115190 h 181359"/>
                <a:gd name="connsiteX89" fmla="*/ 115435 w 128540"/>
                <a:gd name="connsiteY89" fmla="*/ 114174 h 181359"/>
                <a:gd name="connsiteX90" fmla="*/ 118216 w 128540"/>
                <a:gd name="connsiteY90" fmla="*/ 107541 h 18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8540" h="181359">
                  <a:moveTo>
                    <a:pt x="118002" y="107541"/>
                  </a:moveTo>
                  <a:cubicBezTo>
                    <a:pt x="118698" y="104813"/>
                    <a:pt x="118751" y="100694"/>
                    <a:pt x="118751" y="100266"/>
                  </a:cubicBezTo>
                  <a:cubicBezTo>
                    <a:pt x="118751" y="99838"/>
                    <a:pt x="118751" y="99678"/>
                    <a:pt x="124635" y="94328"/>
                  </a:cubicBezTo>
                  <a:lnTo>
                    <a:pt x="123245" y="93259"/>
                  </a:lnTo>
                  <a:lnTo>
                    <a:pt x="119554" y="94436"/>
                  </a:lnTo>
                  <a:cubicBezTo>
                    <a:pt x="119554" y="94436"/>
                    <a:pt x="119126" y="94436"/>
                    <a:pt x="118912" y="94382"/>
                  </a:cubicBezTo>
                  <a:lnTo>
                    <a:pt x="111423" y="90424"/>
                  </a:lnTo>
                  <a:cubicBezTo>
                    <a:pt x="111423" y="90424"/>
                    <a:pt x="111316" y="90370"/>
                    <a:pt x="111209" y="90317"/>
                  </a:cubicBezTo>
                  <a:lnTo>
                    <a:pt x="111209" y="90317"/>
                  </a:lnTo>
                  <a:cubicBezTo>
                    <a:pt x="111209" y="90317"/>
                    <a:pt x="111209" y="90317"/>
                    <a:pt x="111209" y="90317"/>
                  </a:cubicBezTo>
                  <a:cubicBezTo>
                    <a:pt x="110728" y="90103"/>
                    <a:pt x="109818" y="89728"/>
                    <a:pt x="110032" y="88979"/>
                  </a:cubicBezTo>
                  <a:lnTo>
                    <a:pt x="111637" y="83149"/>
                  </a:lnTo>
                  <a:cubicBezTo>
                    <a:pt x="111744" y="82828"/>
                    <a:pt x="111958" y="82614"/>
                    <a:pt x="112279" y="82560"/>
                  </a:cubicBezTo>
                  <a:lnTo>
                    <a:pt x="116184" y="81811"/>
                  </a:lnTo>
                  <a:cubicBezTo>
                    <a:pt x="116184" y="80421"/>
                    <a:pt x="116130" y="77265"/>
                    <a:pt x="116130" y="76997"/>
                  </a:cubicBezTo>
                  <a:cubicBezTo>
                    <a:pt x="116130" y="76837"/>
                    <a:pt x="116130" y="76516"/>
                    <a:pt x="118430" y="71167"/>
                  </a:cubicBezTo>
                  <a:lnTo>
                    <a:pt x="115114" y="67957"/>
                  </a:lnTo>
                  <a:cubicBezTo>
                    <a:pt x="115114" y="67957"/>
                    <a:pt x="114846" y="67583"/>
                    <a:pt x="114846" y="67369"/>
                  </a:cubicBezTo>
                  <a:lnTo>
                    <a:pt x="114632" y="61378"/>
                  </a:lnTo>
                  <a:cubicBezTo>
                    <a:pt x="114632" y="61378"/>
                    <a:pt x="114632" y="61003"/>
                    <a:pt x="114793" y="60896"/>
                  </a:cubicBezTo>
                  <a:cubicBezTo>
                    <a:pt x="114846" y="60789"/>
                    <a:pt x="120624" y="52445"/>
                    <a:pt x="123566" y="44421"/>
                  </a:cubicBezTo>
                  <a:cubicBezTo>
                    <a:pt x="126294" y="37146"/>
                    <a:pt x="128166" y="28373"/>
                    <a:pt x="128540" y="26662"/>
                  </a:cubicBezTo>
                  <a:lnTo>
                    <a:pt x="123352" y="17622"/>
                  </a:lnTo>
                  <a:cubicBezTo>
                    <a:pt x="123352" y="17622"/>
                    <a:pt x="123245" y="17408"/>
                    <a:pt x="123245" y="17301"/>
                  </a:cubicBezTo>
                  <a:lnTo>
                    <a:pt x="122924" y="13396"/>
                  </a:lnTo>
                  <a:lnTo>
                    <a:pt x="121051" y="14359"/>
                  </a:lnTo>
                  <a:cubicBezTo>
                    <a:pt x="120731" y="14519"/>
                    <a:pt x="120303" y="14466"/>
                    <a:pt x="120035" y="14145"/>
                  </a:cubicBezTo>
                  <a:cubicBezTo>
                    <a:pt x="120035" y="14145"/>
                    <a:pt x="118644" y="12540"/>
                    <a:pt x="116719" y="10400"/>
                  </a:cubicBezTo>
                  <a:cubicBezTo>
                    <a:pt x="115007" y="8528"/>
                    <a:pt x="113563" y="2858"/>
                    <a:pt x="113028" y="504"/>
                  </a:cubicBezTo>
                  <a:cubicBezTo>
                    <a:pt x="111797" y="932"/>
                    <a:pt x="110674" y="825"/>
                    <a:pt x="108962" y="718"/>
                  </a:cubicBezTo>
                  <a:cubicBezTo>
                    <a:pt x="108107" y="665"/>
                    <a:pt x="107090" y="558"/>
                    <a:pt x="105806" y="504"/>
                  </a:cubicBezTo>
                  <a:cubicBezTo>
                    <a:pt x="101313" y="344"/>
                    <a:pt x="100350" y="772"/>
                    <a:pt x="98478" y="1735"/>
                  </a:cubicBezTo>
                  <a:lnTo>
                    <a:pt x="97783" y="2055"/>
                  </a:lnTo>
                  <a:cubicBezTo>
                    <a:pt x="96178" y="2858"/>
                    <a:pt x="94680" y="1788"/>
                    <a:pt x="93503" y="932"/>
                  </a:cubicBezTo>
                  <a:cubicBezTo>
                    <a:pt x="92059" y="-84"/>
                    <a:pt x="91631" y="-191"/>
                    <a:pt x="91257" y="237"/>
                  </a:cubicBezTo>
                  <a:cubicBezTo>
                    <a:pt x="90668" y="825"/>
                    <a:pt x="90615" y="1628"/>
                    <a:pt x="90615" y="3018"/>
                  </a:cubicBezTo>
                  <a:cubicBezTo>
                    <a:pt x="90615" y="4891"/>
                    <a:pt x="90508" y="7191"/>
                    <a:pt x="88529" y="9758"/>
                  </a:cubicBezTo>
                  <a:cubicBezTo>
                    <a:pt x="85052" y="14252"/>
                    <a:pt x="75744" y="14947"/>
                    <a:pt x="72428" y="14466"/>
                  </a:cubicBezTo>
                  <a:cubicBezTo>
                    <a:pt x="70823" y="14252"/>
                    <a:pt x="69913" y="13289"/>
                    <a:pt x="69218" y="12486"/>
                  </a:cubicBezTo>
                  <a:cubicBezTo>
                    <a:pt x="68416" y="11630"/>
                    <a:pt x="67827" y="10989"/>
                    <a:pt x="66437" y="11203"/>
                  </a:cubicBezTo>
                  <a:cubicBezTo>
                    <a:pt x="65153" y="11363"/>
                    <a:pt x="64671" y="12219"/>
                    <a:pt x="64029" y="13663"/>
                  </a:cubicBezTo>
                  <a:cubicBezTo>
                    <a:pt x="63441" y="14947"/>
                    <a:pt x="62746" y="16338"/>
                    <a:pt x="61087" y="16873"/>
                  </a:cubicBezTo>
                  <a:cubicBezTo>
                    <a:pt x="59590" y="17354"/>
                    <a:pt x="59322" y="17836"/>
                    <a:pt x="58948" y="18531"/>
                  </a:cubicBezTo>
                  <a:cubicBezTo>
                    <a:pt x="58734" y="18959"/>
                    <a:pt x="58413" y="19547"/>
                    <a:pt x="57824" y="20136"/>
                  </a:cubicBezTo>
                  <a:cubicBezTo>
                    <a:pt x="56434" y="21526"/>
                    <a:pt x="54026" y="21259"/>
                    <a:pt x="51459" y="20991"/>
                  </a:cubicBezTo>
                  <a:cubicBezTo>
                    <a:pt x="50870" y="20938"/>
                    <a:pt x="50229" y="20885"/>
                    <a:pt x="49587" y="20831"/>
                  </a:cubicBezTo>
                  <a:cubicBezTo>
                    <a:pt x="47233" y="20671"/>
                    <a:pt x="46217" y="21473"/>
                    <a:pt x="45735" y="23827"/>
                  </a:cubicBezTo>
                  <a:cubicBezTo>
                    <a:pt x="45147" y="26822"/>
                    <a:pt x="43168" y="27892"/>
                    <a:pt x="37177" y="28534"/>
                  </a:cubicBezTo>
                  <a:cubicBezTo>
                    <a:pt x="35679" y="28694"/>
                    <a:pt x="34288" y="28748"/>
                    <a:pt x="33058" y="28855"/>
                  </a:cubicBezTo>
                  <a:cubicBezTo>
                    <a:pt x="30169" y="29015"/>
                    <a:pt x="27441" y="29229"/>
                    <a:pt x="27227" y="30085"/>
                  </a:cubicBezTo>
                  <a:cubicBezTo>
                    <a:pt x="27013" y="31048"/>
                    <a:pt x="26318" y="31850"/>
                    <a:pt x="25462" y="32439"/>
                  </a:cubicBezTo>
                  <a:cubicBezTo>
                    <a:pt x="25569" y="32599"/>
                    <a:pt x="25569" y="32813"/>
                    <a:pt x="25515" y="33027"/>
                  </a:cubicBezTo>
                  <a:lnTo>
                    <a:pt x="16636" y="63624"/>
                  </a:lnTo>
                  <a:lnTo>
                    <a:pt x="16636" y="63624"/>
                  </a:lnTo>
                  <a:lnTo>
                    <a:pt x="0" y="120967"/>
                  </a:lnTo>
                  <a:lnTo>
                    <a:pt x="0" y="146697"/>
                  </a:lnTo>
                  <a:cubicBezTo>
                    <a:pt x="1444" y="147285"/>
                    <a:pt x="5937" y="149157"/>
                    <a:pt x="12784" y="151297"/>
                  </a:cubicBezTo>
                  <a:cubicBezTo>
                    <a:pt x="20701" y="153758"/>
                    <a:pt x="27281" y="159214"/>
                    <a:pt x="28457" y="160230"/>
                  </a:cubicBezTo>
                  <a:lnTo>
                    <a:pt x="32844" y="160979"/>
                  </a:lnTo>
                  <a:cubicBezTo>
                    <a:pt x="32844" y="160979"/>
                    <a:pt x="33218" y="161140"/>
                    <a:pt x="33379" y="161300"/>
                  </a:cubicBezTo>
                  <a:lnTo>
                    <a:pt x="35358" y="164082"/>
                  </a:lnTo>
                  <a:cubicBezTo>
                    <a:pt x="36428" y="164723"/>
                    <a:pt x="42472" y="168307"/>
                    <a:pt x="44826" y="170982"/>
                  </a:cubicBezTo>
                  <a:cubicBezTo>
                    <a:pt x="46912" y="173282"/>
                    <a:pt x="53759" y="179434"/>
                    <a:pt x="55899" y="181359"/>
                  </a:cubicBezTo>
                  <a:lnTo>
                    <a:pt x="65099" y="170019"/>
                  </a:lnTo>
                  <a:cubicBezTo>
                    <a:pt x="65099" y="170019"/>
                    <a:pt x="65581" y="169645"/>
                    <a:pt x="65795" y="169698"/>
                  </a:cubicBezTo>
                  <a:cubicBezTo>
                    <a:pt x="66062" y="169698"/>
                    <a:pt x="66330" y="169859"/>
                    <a:pt x="66437" y="170126"/>
                  </a:cubicBezTo>
                  <a:cubicBezTo>
                    <a:pt x="66437" y="170126"/>
                    <a:pt x="67399" y="171784"/>
                    <a:pt x="69218" y="173443"/>
                  </a:cubicBezTo>
                  <a:cubicBezTo>
                    <a:pt x="70716" y="174833"/>
                    <a:pt x="72695" y="176117"/>
                    <a:pt x="73551" y="176599"/>
                  </a:cubicBezTo>
                  <a:cubicBezTo>
                    <a:pt x="74139" y="175636"/>
                    <a:pt x="75263" y="173015"/>
                    <a:pt x="76172" y="170768"/>
                  </a:cubicBezTo>
                  <a:cubicBezTo>
                    <a:pt x="76279" y="170501"/>
                    <a:pt x="76546" y="170287"/>
                    <a:pt x="76867" y="170233"/>
                  </a:cubicBezTo>
                  <a:lnTo>
                    <a:pt x="83019" y="169538"/>
                  </a:lnTo>
                  <a:lnTo>
                    <a:pt x="85961" y="167077"/>
                  </a:lnTo>
                  <a:cubicBezTo>
                    <a:pt x="85961" y="167077"/>
                    <a:pt x="86175" y="166917"/>
                    <a:pt x="86282" y="166917"/>
                  </a:cubicBezTo>
                  <a:lnTo>
                    <a:pt x="89384" y="166114"/>
                  </a:lnTo>
                  <a:lnTo>
                    <a:pt x="89384" y="163975"/>
                  </a:lnTo>
                  <a:cubicBezTo>
                    <a:pt x="89384" y="163975"/>
                    <a:pt x="89384" y="163654"/>
                    <a:pt x="89491" y="163547"/>
                  </a:cubicBezTo>
                  <a:lnTo>
                    <a:pt x="90668" y="161674"/>
                  </a:lnTo>
                  <a:lnTo>
                    <a:pt x="89438" y="158893"/>
                  </a:lnTo>
                  <a:cubicBezTo>
                    <a:pt x="89438" y="158893"/>
                    <a:pt x="89384" y="158625"/>
                    <a:pt x="89384" y="158518"/>
                  </a:cubicBezTo>
                  <a:lnTo>
                    <a:pt x="90133" y="148355"/>
                  </a:lnTo>
                  <a:cubicBezTo>
                    <a:pt x="90133" y="147927"/>
                    <a:pt x="90561" y="147606"/>
                    <a:pt x="90989" y="147606"/>
                  </a:cubicBezTo>
                  <a:lnTo>
                    <a:pt x="96178" y="147820"/>
                  </a:lnTo>
                  <a:lnTo>
                    <a:pt x="96178" y="145466"/>
                  </a:lnTo>
                  <a:cubicBezTo>
                    <a:pt x="96178" y="145039"/>
                    <a:pt x="96552" y="144664"/>
                    <a:pt x="96980" y="144664"/>
                  </a:cubicBezTo>
                  <a:cubicBezTo>
                    <a:pt x="97141" y="144664"/>
                    <a:pt x="114151" y="144236"/>
                    <a:pt x="120731" y="143808"/>
                  </a:cubicBezTo>
                  <a:cubicBezTo>
                    <a:pt x="120731" y="143808"/>
                    <a:pt x="120731" y="143808"/>
                    <a:pt x="120731" y="143808"/>
                  </a:cubicBezTo>
                  <a:cubicBezTo>
                    <a:pt x="120249" y="142417"/>
                    <a:pt x="117949" y="135571"/>
                    <a:pt x="117842" y="130810"/>
                  </a:cubicBezTo>
                  <a:cubicBezTo>
                    <a:pt x="117788" y="126370"/>
                    <a:pt x="119607" y="120700"/>
                    <a:pt x="120249" y="118935"/>
                  </a:cubicBezTo>
                  <a:lnTo>
                    <a:pt x="115649" y="115190"/>
                  </a:lnTo>
                  <a:cubicBezTo>
                    <a:pt x="115328" y="114923"/>
                    <a:pt x="115274" y="114495"/>
                    <a:pt x="115435" y="114174"/>
                  </a:cubicBezTo>
                  <a:cubicBezTo>
                    <a:pt x="115435" y="114174"/>
                    <a:pt x="117468" y="110323"/>
                    <a:pt x="118216" y="107541"/>
                  </a:cubicBezTo>
                  <a:close/>
                </a:path>
              </a:pathLst>
            </a:custGeom>
            <a:solidFill>
              <a:schemeClr val="accent5"/>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0" name="Frihandsfigur: Form 409">
              <a:extLst>
                <a:ext uri="{FF2B5EF4-FFF2-40B4-BE49-F238E27FC236}">
                  <a16:creationId xmlns:a16="http://schemas.microsoft.com/office/drawing/2014/main" id="{82263E8F-7574-3CBA-4007-3C1B9C1010F7}"/>
                </a:ext>
              </a:extLst>
            </p:cNvPr>
            <p:cNvSpPr/>
            <p:nvPr/>
          </p:nvSpPr>
          <p:spPr>
            <a:xfrm>
              <a:off x="5185039" y="4835499"/>
              <a:ext cx="107531" cy="138382"/>
            </a:xfrm>
            <a:custGeom>
              <a:avLst/>
              <a:gdLst>
                <a:gd name="connsiteX0" fmla="*/ 101220 w 107531"/>
                <a:gd name="connsiteY0" fmla="*/ 4493 h 138382"/>
                <a:gd name="connsiteX1" fmla="*/ 94266 w 107531"/>
                <a:gd name="connsiteY1" fmla="*/ 0 h 138382"/>
                <a:gd name="connsiteX2" fmla="*/ 83407 w 107531"/>
                <a:gd name="connsiteY2" fmla="*/ 6686 h 138382"/>
                <a:gd name="connsiteX3" fmla="*/ 61208 w 107531"/>
                <a:gd name="connsiteY3" fmla="*/ 12303 h 138382"/>
                <a:gd name="connsiteX4" fmla="*/ 56233 w 107531"/>
                <a:gd name="connsiteY4" fmla="*/ 13212 h 138382"/>
                <a:gd name="connsiteX5" fmla="*/ 46016 w 107531"/>
                <a:gd name="connsiteY5" fmla="*/ 14443 h 138382"/>
                <a:gd name="connsiteX6" fmla="*/ 38741 w 107531"/>
                <a:gd name="connsiteY6" fmla="*/ 15994 h 138382"/>
                <a:gd name="connsiteX7" fmla="*/ 33499 w 107531"/>
                <a:gd name="connsiteY7" fmla="*/ 19257 h 138382"/>
                <a:gd name="connsiteX8" fmla="*/ 33232 w 107531"/>
                <a:gd name="connsiteY8" fmla="*/ 19310 h 138382"/>
                <a:gd name="connsiteX9" fmla="*/ 33392 w 107531"/>
                <a:gd name="connsiteY9" fmla="*/ 21397 h 138382"/>
                <a:gd name="connsiteX10" fmla="*/ 35746 w 107531"/>
                <a:gd name="connsiteY10" fmla="*/ 29260 h 138382"/>
                <a:gd name="connsiteX11" fmla="*/ 35746 w 107531"/>
                <a:gd name="connsiteY11" fmla="*/ 29260 h 138382"/>
                <a:gd name="connsiteX12" fmla="*/ 35853 w 107531"/>
                <a:gd name="connsiteY12" fmla="*/ 29634 h 138382"/>
                <a:gd name="connsiteX13" fmla="*/ 35104 w 107531"/>
                <a:gd name="connsiteY13" fmla="*/ 31400 h 138382"/>
                <a:gd name="connsiteX14" fmla="*/ 35104 w 107531"/>
                <a:gd name="connsiteY14" fmla="*/ 31400 h 138382"/>
                <a:gd name="connsiteX15" fmla="*/ 27990 w 107531"/>
                <a:gd name="connsiteY15" fmla="*/ 35090 h 138382"/>
                <a:gd name="connsiteX16" fmla="*/ 23550 w 107531"/>
                <a:gd name="connsiteY16" fmla="*/ 42419 h 138382"/>
                <a:gd name="connsiteX17" fmla="*/ 17291 w 107531"/>
                <a:gd name="connsiteY17" fmla="*/ 55524 h 138382"/>
                <a:gd name="connsiteX18" fmla="*/ 12317 w 107531"/>
                <a:gd name="connsiteY18" fmla="*/ 62799 h 138382"/>
                <a:gd name="connsiteX19" fmla="*/ 9482 w 107531"/>
                <a:gd name="connsiteY19" fmla="*/ 81842 h 138382"/>
                <a:gd name="connsiteX20" fmla="*/ 10926 w 107531"/>
                <a:gd name="connsiteY20" fmla="*/ 84517 h 138382"/>
                <a:gd name="connsiteX21" fmla="*/ 10926 w 107531"/>
                <a:gd name="connsiteY21" fmla="*/ 84517 h 138382"/>
                <a:gd name="connsiteX22" fmla="*/ 11728 w 107531"/>
                <a:gd name="connsiteY22" fmla="*/ 100297 h 138382"/>
                <a:gd name="connsiteX23" fmla="*/ 11247 w 107531"/>
                <a:gd name="connsiteY23" fmla="*/ 101046 h 138382"/>
                <a:gd name="connsiteX24" fmla="*/ 10926 w 107531"/>
                <a:gd name="connsiteY24" fmla="*/ 101099 h 138382"/>
                <a:gd name="connsiteX25" fmla="*/ 10337 w 107531"/>
                <a:gd name="connsiteY25" fmla="*/ 100885 h 138382"/>
                <a:gd name="connsiteX26" fmla="*/ 4614 w 107531"/>
                <a:gd name="connsiteY26" fmla="*/ 95804 h 138382"/>
                <a:gd name="connsiteX27" fmla="*/ 709 w 107531"/>
                <a:gd name="connsiteY27" fmla="*/ 94092 h 138382"/>
                <a:gd name="connsiteX28" fmla="*/ 67 w 107531"/>
                <a:gd name="connsiteY28" fmla="*/ 104951 h 138382"/>
                <a:gd name="connsiteX29" fmla="*/ 334 w 107531"/>
                <a:gd name="connsiteY29" fmla="*/ 114686 h 138382"/>
                <a:gd name="connsiteX30" fmla="*/ 1404 w 107531"/>
                <a:gd name="connsiteY30" fmla="*/ 137099 h 138382"/>
                <a:gd name="connsiteX31" fmla="*/ 1404 w 107531"/>
                <a:gd name="connsiteY31" fmla="*/ 137099 h 138382"/>
                <a:gd name="connsiteX32" fmla="*/ 5470 w 107531"/>
                <a:gd name="connsiteY32" fmla="*/ 135066 h 138382"/>
                <a:gd name="connsiteX33" fmla="*/ 10284 w 107531"/>
                <a:gd name="connsiteY33" fmla="*/ 132231 h 138382"/>
                <a:gd name="connsiteX34" fmla="*/ 11354 w 107531"/>
                <a:gd name="connsiteY34" fmla="*/ 132392 h 138382"/>
                <a:gd name="connsiteX35" fmla="*/ 16221 w 107531"/>
                <a:gd name="connsiteY35" fmla="*/ 138383 h 138382"/>
                <a:gd name="connsiteX36" fmla="*/ 21678 w 107531"/>
                <a:gd name="connsiteY36" fmla="*/ 135494 h 138382"/>
                <a:gd name="connsiteX37" fmla="*/ 26813 w 107531"/>
                <a:gd name="connsiteY37" fmla="*/ 130627 h 138382"/>
                <a:gd name="connsiteX38" fmla="*/ 27401 w 107531"/>
                <a:gd name="connsiteY38" fmla="*/ 130359 h 138382"/>
                <a:gd name="connsiteX39" fmla="*/ 46284 w 107531"/>
                <a:gd name="connsiteY39" fmla="*/ 130359 h 138382"/>
                <a:gd name="connsiteX40" fmla="*/ 62652 w 107531"/>
                <a:gd name="connsiteY40" fmla="*/ 126829 h 138382"/>
                <a:gd name="connsiteX41" fmla="*/ 74795 w 107531"/>
                <a:gd name="connsiteY41" fmla="*/ 120463 h 138382"/>
                <a:gd name="connsiteX42" fmla="*/ 70729 w 107531"/>
                <a:gd name="connsiteY42" fmla="*/ 116665 h 138382"/>
                <a:gd name="connsiteX43" fmla="*/ 65915 w 107531"/>
                <a:gd name="connsiteY43" fmla="*/ 114686 h 138382"/>
                <a:gd name="connsiteX44" fmla="*/ 65273 w 107531"/>
                <a:gd name="connsiteY44" fmla="*/ 113884 h 138382"/>
                <a:gd name="connsiteX45" fmla="*/ 65059 w 107531"/>
                <a:gd name="connsiteY45" fmla="*/ 102115 h 138382"/>
                <a:gd name="connsiteX46" fmla="*/ 65327 w 107531"/>
                <a:gd name="connsiteY46" fmla="*/ 101474 h 138382"/>
                <a:gd name="connsiteX47" fmla="*/ 65969 w 107531"/>
                <a:gd name="connsiteY47" fmla="*/ 101260 h 138382"/>
                <a:gd name="connsiteX48" fmla="*/ 68215 w 107531"/>
                <a:gd name="connsiteY48" fmla="*/ 101634 h 138382"/>
                <a:gd name="connsiteX49" fmla="*/ 68108 w 107531"/>
                <a:gd name="connsiteY49" fmla="*/ 98211 h 138382"/>
                <a:gd name="connsiteX50" fmla="*/ 68108 w 107531"/>
                <a:gd name="connsiteY50" fmla="*/ 98211 h 138382"/>
                <a:gd name="connsiteX51" fmla="*/ 68108 w 107531"/>
                <a:gd name="connsiteY51" fmla="*/ 98050 h 138382"/>
                <a:gd name="connsiteX52" fmla="*/ 68108 w 107531"/>
                <a:gd name="connsiteY52" fmla="*/ 97462 h 138382"/>
                <a:gd name="connsiteX53" fmla="*/ 68108 w 107531"/>
                <a:gd name="connsiteY53" fmla="*/ 97462 h 138382"/>
                <a:gd name="connsiteX54" fmla="*/ 67948 w 107531"/>
                <a:gd name="connsiteY54" fmla="*/ 93182 h 138382"/>
                <a:gd name="connsiteX55" fmla="*/ 69071 w 107531"/>
                <a:gd name="connsiteY55" fmla="*/ 88743 h 138382"/>
                <a:gd name="connsiteX56" fmla="*/ 71318 w 107531"/>
                <a:gd name="connsiteY56" fmla="*/ 87833 h 138382"/>
                <a:gd name="connsiteX57" fmla="*/ 80518 w 107531"/>
                <a:gd name="connsiteY57" fmla="*/ 90080 h 138382"/>
                <a:gd name="connsiteX58" fmla="*/ 81856 w 107531"/>
                <a:gd name="connsiteY58" fmla="*/ 90508 h 138382"/>
                <a:gd name="connsiteX59" fmla="*/ 82337 w 107531"/>
                <a:gd name="connsiteY59" fmla="*/ 88475 h 138382"/>
                <a:gd name="connsiteX60" fmla="*/ 83139 w 107531"/>
                <a:gd name="connsiteY60" fmla="*/ 87833 h 138382"/>
                <a:gd name="connsiteX61" fmla="*/ 92661 w 107531"/>
                <a:gd name="connsiteY61" fmla="*/ 87673 h 138382"/>
                <a:gd name="connsiteX62" fmla="*/ 89986 w 107531"/>
                <a:gd name="connsiteY62" fmla="*/ 68951 h 138382"/>
                <a:gd name="connsiteX63" fmla="*/ 90147 w 107531"/>
                <a:gd name="connsiteY63" fmla="*/ 68309 h 138382"/>
                <a:gd name="connsiteX64" fmla="*/ 90735 w 107531"/>
                <a:gd name="connsiteY64" fmla="*/ 67988 h 138382"/>
                <a:gd name="connsiteX65" fmla="*/ 102503 w 107531"/>
                <a:gd name="connsiteY65" fmla="*/ 67453 h 138382"/>
                <a:gd name="connsiteX66" fmla="*/ 102503 w 107531"/>
                <a:gd name="connsiteY66" fmla="*/ 49747 h 138382"/>
                <a:gd name="connsiteX67" fmla="*/ 102557 w 107531"/>
                <a:gd name="connsiteY67" fmla="*/ 49747 h 138382"/>
                <a:gd name="connsiteX68" fmla="*/ 102557 w 107531"/>
                <a:gd name="connsiteY68" fmla="*/ 38995 h 138382"/>
                <a:gd name="connsiteX69" fmla="*/ 104483 w 107531"/>
                <a:gd name="connsiteY69" fmla="*/ 29206 h 138382"/>
                <a:gd name="connsiteX70" fmla="*/ 106515 w 107531"/>
                <a:gd name="connsiteY70" fmla="*/ 20380 h 138382"/>
                <a:gd name="connsiteX71" fmla="*/ 107532 w 107531"/>
                <a:gd name="connsiteY71" fmla="*/ 5510 h 138382"/>
                <a:gd name="connsiteX72" fmla="*/ 101059 w 107531"/>
                <a:gd name="connsiteY72" fmla="*/ 4226 h 138382"/>
                <a:gd name="connsiteX73" fmla="*/ 12424 w 107531"/>
                <a:gd name="connsiteY73" fmla="*/ 84570 h 138382"/>
                <a:gd name="connsiteX74" fmla="*/ 12210 w 107531"/>
                <a:gd name="connsiteY74" fmla="*/ 84570 h 138382"/>
                <a:gd name="connsiteX75" fmla="*/ 12424 w 107531"/>
                <a:gd name="connsiteY75" fmla="*/ 84570 h 138382"/>
                <a:gd name="connsiteX76" fmla="*/ 12424 w 107531"/>
                <a:gd name="connsiteY76" fmla="*/ 84570 h 1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7531" h="138382">
                  <a:moveTo>
                    <a:pt x="101220" y="4493"/>
                  </a:moveTo>
                  <a:cubicBezTo>
                    <a:pt x="98224" y="3317"/>
                    <a:pt x="94587" y="267"/>
                    <a:pt x="94266" y="0"/>
                  </a:cubicBezTo>
                  <a:cubicBezTo>
                    <a:pt x="91110" y="2621"/>
                    <a:pt x="87419" y="5135"/>
                    <a:pt x="83407" y="6686"/>
                  </a:cubicBezTo>
                  <a:cubicBezTo>
                    <a:pt x="75062" y="10003"/>
                    <a:pt x="66718" y="11394"/>
                    <a:pt x="61208" y="12303"/>
                  </a:cubicBezTo>
                  <a:cubicBezTo>
                    <a:pt x="59229" y="12624"/>
                    <a:pt x="57463" y="12945"/>
                    <a:pt x="56233" y="13212"/>
                  </a:cubicBezTo>
                  <a:cubicBezTo>
                    <a:pt x="51312" y="14389"/>
                    <a:pt x="49065" y="14657"/>
                    <a:pt x="46016" y="14443"/>
                  </a:cubicBezTo>
                  <a:cubicBezTo>
                    <a:pt x="42914" y="14229"/>
                    <a:pt x="40453" y="14764"/>
                    <a:pt x="38741" y="15994"/>
                  </a:cubicBezTo>
                  <a:cubicBezTo>
                    <a:pt x="36655" y="17545"/>
                    <a:pt x="33660" y="19150"/>
                    <a:pt x="33499" y="19257"/>
                  </a:cubicBezTo>
                  <a:cubicBezTo>
                    <a:pt x="33446" y="19257"/>
                    <a:pt x="33339" y="19257"/>
                    <a:pt x="33232" y="19310"/>
                  </a:cubicBezTo>
                  <a:cubicBezTo>
                    <a:pt x="33232" y="20113"/>
                    <a:pt x="33232" y="20862"/>
                    <a:pt x="33392" y="21397"/>
                  </a:cubicBezTo>
                  <a:cubicBezTo>
                    <a:pt x="34141" y="24499"/>
                    <a:pt x="35211" y="27655"/>
                    <a:pt x="35746" y="29260"/>
                  </a:cubicBezTo>
                  <a:lnTo>
                    <a:pt x="35746" y="29260"/>
                  </a:lnTo>
                  <a:cubicBezTo>
                    <a:pt x="35746" y="29260"/>
                    <a:pt x="35853" y="29527"/>
                    <a:pt x="35853" y="29634"/>
                  </a:cubicBezTo>
                  <a:cubicBezTo>
                    <a:pt x="35960" y="30116"/>
                    <a:pt x="36067" y="30972"/>
                    <a:pt x="35104" y="31400"/>
                  </a:cubicBezTo>
                  <a:cubicBezTo>
                    <a:pt x="35104" y="31400"/>
                    <a:pt x="35104" y="31400"/>
                    <a:pt x="35104" y="31400"/>
                  </a:cubicBezTo>
                  <a:cubicBezTo>
                    <a:pt x="35104" y="31400"/>
                    <a:pt x="30129" y="33111"/>
                    <a:pt x="27990" y="35090"/>
                  </a:cubicBezTo>
                  <a:cubicBezTo>
                    <a:pt x="25796" y="37123"/>
                    <a:pt x="24406" y="39423"/>
                    <a:pt x="23550" y="42419"/>
                  </a:cubicBezTo>
                  <a:cubicBezTo>
                    <a:pt x="22587" y="45735"/>
                    <a:pt x="19752" y="51726"/>
                    <a:pt x="17291" y="55524"/>
                  </a:cubicBezTo>
                  <a:cubicBezTo>
                    <a:pt x="15152" y="58787"/>
                    <a:pt x="12851" y="62050"/>
                    <a:pt x="12317" y="62799"/>
                  </a:cubicBezTo>
                  <a:lnTo>
                    <a:pt x="9482" y="81842"/>
                  </a:lnTo>
                  <a:cubicBezTo>
                    <a:pt x="10016" y="82859"/>
                    <a:pt x="10605" y="83982"/>
                    <a:pt x="10926" y="84517"/>
                  </a:cubicBezTo>
                  <a:cubicBezTo>
                    <a:pt x="10926" y="84517"/>
                    <a:pt x="10926" y="84517"/>
                    <a:pt x="10926" y="84517"/>
                  </a:cubicBezTo>
                  <a:cubicBezTo>
                    <a:pt x="12370" y="87031"/>
                    <a:pt x="11675" y="91631"/>
                    <a:pt x="11728" y="100297"/>
                  </a:cubicBezTo>
                  <a:cubicBezTo>
                    <a:pt x="11728" y="100618"/>
                    <a:pt x="11514" y="100939"/>
                    <a:pt x="11247" y="101046"/>
                  </a:cubicBezTo>
                  <a:cubicBezTo>
                    <a:pt x="11140" y="101046"/>
                    <a:pt x="11033" y="101099"/>
                    <a:pt x="10926" y="101099"/>
                  </a:cubicBezTo>
                  <a:cubicBezTo>
                    <a:pt x="10712" y="101099"/>
                    <a:pt x="10498" y="100992"/>
                    <a:pt x="10337" y="100885"/>
                  </a:cubicBezTo>
                  <a:cubicBezTo>
                    <a:pt x="9107" y="99708"/>
                    <a:pt x="5737" y="96445"/>
                    <a:pt x="4614" y="95804"/>
                  </a:cubicBezTo>
                  <a:cubicBezTo>
                    <a:pt x="3437" y="95108"/>
                    <a:pt x="1297" y="94306"/>
                    <a:pt x="709" y="94092"/>
                  </a:cubicBezTo>
                  <a:cubicBezTo>
                    <a:pt x="174" y="97462"/>
                    <a:pt x="-147" y="100885"/>
                    <a:pt x="67" y="104951"/>
                  </a:cubicBezTo>
                  <a:cubicBezTo>
                    <a:pt x="227" y="107732"/>
                    <a:pt x="281" y="111102"/>
                    <a:pt x="334" y="114686"/>
                  </a:cubicBezTo>
                  <a:cubicBezTo>
                    <a:pt x="441" y="121426"/>
                    <a:pt x="548" y="129343"/>
                    <a:pt x="1404" y="137099"/>
                  </a:cubicBezTo>
                  <a:cubicBezTo>
                    <a:pt x="1404" y="137099"/>
                    <a:pt x="1404" y="137099"/>
                    <a:pt x="1404" y="137099"/>
                  </a:cubicBezTo>
                  <a:cubicBezTo>
                    <a:pt x="1404" y="137099"/>
                    <a:pt x="3811" y="136029"/>
                    <a:pt x="5470" y="135066"/>
                  </a:cubicBezTo>
                  <a:cubicBezTo>
                    <a:pt x="7181" y="134104"/>
                    <a:pt x="10284" y="132231"/>
                    <a:pt x="10284" y="132231"/>
                  </a:cubicBezTo>
                  <a:cubicBezTo>
                    <a:pt x="10605" y="132017"/>
                    <a:pt x="11086" y="132071"/>
                    <a:pt x="11354" y="132392"/>
                  </a:cubicBezTo>
                  <a:lnTo>
                    <a:pt x="16221" y="138383"/>
                  </a:lnTo>
                  <a:cubicBezTo>
                    <a:pt x="17452" y="137848"/>
                    <a:pt x="20287" y="136564"/>
                    <a:pt x="21678" y="135494"/>
                  </a:cubicBezTo>
                  <a:cubicBezTo>
                    <a:pt x="23496" y="134050"/>
                    <a:pt x="26813" y="130680"/>
                    <a:pt x="26813" y="130627"/>
                  </a:cubicBezTo>
                  <a:cubicBezTo>
                    <a:pt x="26973" y="130466"/>
                    <a:pt x="27187" y="130359"/>
                    <a:pt x="27401" y="130359"/>
                  </a:cubicBezTo>
                  <a:lnTo>
                    <a:pt x="46284" y="130359"/>
                  </a:lnTo>
                  <a:cubicBezTo>
                    <a:pt x="46284" y="130359"/>
                    <a:pt x="56180" y="129824"/>
                    <a:pt x="62652" y="126829"/>
                  </a:cubicBezTo>
                  <a:cubicBezTo>
                    <a:pt x="67787" y="124422"/>
                    <a:pt x="72816" y="121640"/>
                    <a:pt x="74795" y="120463"/>
                  </a:cubicBezTo>
                  <a:cubicBezTo>
                    <a:pt x="73832" y="119447"/>
                    <a:pt x="72067" y="117682"/>
                    <a:pt x="70729" y="116665"/>
                  </a:cubicBezTo>
                  <a:cubicBezTo>
                    <a:pt x="68911" y="115328"/>
                    <a:pt x="65969" y="114686"/>
                    <a:pt x="65915" y="114686"/>
                  </a:cubicBezTo>
                  <a:cubicBezTo>
                    <a:pt x="65541" y="114633"/>
                    <a:pt x="65273" y="114258"/>
                    <a:pt x="65273" y="113884"/>
                  </a:cubicBezTo>
                  <a:lnTo>
                    <a:pt x="65059" y="102115"/>
                  </a:lnTo>
                  <a:cubicBezTo>
                    <a:pt x="65059" y="102115"/>
                    <a:pt x="65166" y="101634"/>
                    <a:pt x="65327" y="101474"/>
                  </a:cubicBezTo>
                  <a:cubicBezTo>
                    <a:pt x="65487" y="101313"/>
                    <a:pt x="65755" y="101260"/>
                    <a:pt x="65969" y="101260"/>
                  </a:cubicBezTo>
                  <a:lnTo>
                    <a:pt x="68215" y="101634"/>
                  </a:lnTo>
                  <a:lnTo>
                    <a:pt x="68108" y="98211"/>
                  </a:lnTo>
                  <a:lnTo>
                    <a:pt x="68108" y="98211"/>
                  </a:lnTo>
                  <a:lnTo>
                    <a:pt x="68108" y="98050"/>
                  </a:lnTo>
                  <a:cubicBezTo>
                    <a:pt x="68108" y="98050"/>
                    <a:pt x="68108" y="97462"/>
                    <a:pt x="68108" y="97462"/>
                  </a:cubicBezTo>
                  <a:lnTo>
                    <a:pt x="68108" y="97462"/>
                  </a:lnTo>
                  <a:lnTo>
                    <a:pt x="67948" y="93182"/>
                  </a:lnTo>
                  <a:cubicBezTo>
                    <a:pt x="67948" y="93182"/>
                    <a:pt x="67734" y="90240"/>
                    <a:pt x="69071" y="88743"/>
                  </a:cubicBezTo>
                  <a:cubicBezTo>
                    <a:pt x="69660" y="88101"/>
                    <a:pt x="70409" y="87887"/>
                    <a:pt x="71318" y="87833"/>
                  </a:cubicBezTo>
                  <a:cubicBezTo>
                    <a:pt x="73458" y="87833"/>
                    <a:pt x="77683" y="89224"/>
                    <a:pt x="80518" y="90080"/>
                  </a:cubicBezTo>
                  <a:cubicBezTo>
                    <a:pt x="81000" y="90240"/>
                    <a:pt x="81481" y="90401"/>
                    <a:pt x="81856" y="90508"/>
                  </a:cubicBezTo>
                  <a:cubicBezTo>
                    <a:pt x="82016" y="89973"/>
                    <a:pt x="82177" y="89171"/>
                    <a:pt x="82337" y="88475"/>
                  </a:cubicBezTo>
                  <a:cubicBezTo>
                    <a:pt x="82391" y="88101"/>
                    <a:pt x="82765" y="87833"/>
                    <a:pt x="83139" y="87833"/>
                  </a:cubicBezTo>
                  <a:lnTo>
                    <a:pt x="92661" y="87673"/>
                  </a:lnTo>
                  <a:lnTo>
                    <a:pt x="89986" y="68951"/>
                  </a:lnTo>
                  <a:cubicBezTo>
                    <a:pt x="89986" y="68951"/>
                    <a:pt x="89986" y="68469"/>
                    <a:pt x="90147" y="68309"/>
                  </a:cubicBezTo>
                  <a:cubicBezTo>
                    <a:pt x="90307" y="68148"/>
                    <a:pt x="90521" y="68041"/>
                    <a:pt x="90735" y="67988"/>
                  </a:cubicBezTo>
                  <a:lnTo>
                    <a:pt x="102503" y="67453"/>
                  </a:lnTo>
                  <a:cubicBezTo>
                    <a:pt x="102236" y="61783"/>
                    <a:pt x="102396" y="53117"/>
                    <a:pt x="102503" y="49747"/>
                  </a:cubicBezTo>
                  <a:lnTo>
                    <a:pt x="102557" y="49747"/>
                  </a:lnTo>
                  <a:cubicBezTo>
                    <a:pt x="102557" y="47715"/>
                    <a:pt x="102557" y="42954"/>
                    <a:pt x="102557" y="38995"/>
                  </a:cubicBezTo>
                  <a:cubicBezTo>
                    <a:pt x="102557" y="36000"/>
                    <a:pt x="103520" y="32683"/>
                    <a:pt x="104483" y="29206"/>
                  </a:cubicBezTo>
                  <a:cubicBezTo>
                    <a:pt x="105285" y="26371"/>
                    <a:pt x="106087" y="23429"/>
                    <a:pt x="106515" y="20380"/>
                  </a:cubicBezTo>
                  <a:cubicBezTo>
                    <a:pt x="107318" y="14817"/>
                    <a:pt x="107478" y="7863"/>
                    <a:pt x="107532" y="5510"/>
                  </a:cubicBezTo>
                  <a:cubicBezTo>
                    <a:pt x="106141" y="5403"/>
                    <a:pt x="103359" y="5135"/>
                    <a:pt x="101059" y="4226"/>
                  </a:cubicBezTo>
                  <a:close/>
                  <a:moveTo>
                    <a:pt x="12424" y="84570"/>
                  </a:moveTo>
                  <a:cubicBezTo>
                    <a:pt x="12424" y="84570"/>
                    <a:pt x="12263" y="84570"/>
                    <a:pt x="12210" y="84570"/>
                  </a:cubicBezTo>
                  <a:cubicBezTo>
                    <a:pt x="12263" y="84570"/>
                    <a:pt x="12370" y="84570"/>
                    <a:pt x="12424" y="84570"/>
                  </a:cubicBezTo>
                  <a:lnTo>
                    <a:pt x="12424" y="84570"/>
                  </a:ln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1" name="Frihandsfigur: Form 410">
              <a:extLst>
                <a:ext uri="{FF2B5EF4-FFF2-40B4-BE49-F238E27FC236}">
                  <a16:creationId xmlns:a16="http://schemas.microsoft.com/office/drawing/2014/main" id="{62896B12-485C-AFDB-63A5-E46324B23C23}"/>
                </a:ext>
              </a:extLst>
            </p:cNvPr>
            <p:cNvSpPr/>
            <p:nvPr/>
          </p:nvSpPr>
          <p:spPr>
            <a:xfrm>
              <a:off x="5186657" y="4904931"/>
              <a:ext cx="217015" cy="242535"/>
            </a:xfrm>
            <a:custGeom>
              <a:avLst/>
              <a:gdLst>
                <a:gd name="connsiteX0" fmla="*/ 214769 w 217015"/>
                <a:gd name="connsiteY0" fmla="*/ 207013 h 242535"/>
                <a:gd name="connsiteX1" fmla="*/ 206745 w 217015"/>
                <a:gd name="connsiteY1" fmla="*/ 206531 h 242535"/>
                <a:gd name="connsiteX2" fmla="*/ 197919 w 217015"/>
                <a:gd name="connsiteY2" fmla="*/ 200594 h 242535"/>
                <a:gd name="connsiteX3" fmla="*/ 195512 w 217015"/>
                <a:gd name="connsiteY3" fmla="*/ 195672 h 242535"/>
                <a:gd name="connsiteX4" fmla="*/ 186472 w 217015"/>
                <a:gd name="connsiteY4" fmla="*/ 189949 h 242535"/>
                <a:gd name="connsiteX5" fmla="*/ 184813 w 217015"/>
                <a:gd name="connsiteY5" fmla="*/ 183262 h 242535"/>
                <a:gd name="connsiteX6" fmla="*/ 182513 w 217015"/>
                <a:gd name="connsiteY6" fmla="*/ 175452 h 242535"/>
                <a:gd name="connsiteX7" fmla="*/ 175239 w 217015"/>
                <a:gd name="connsiteY7" fmla="*/ 174008 h 242535"/>
                <a:gd name="connsiteX8" fmla="*/ 174276 w 217015"/>
                <a:gd name="connsiteY8" fmla="*/ 173634 h 242535"/>
                <a:gd name="connsiteX9" fmla="*/ 165503 w 217015"/>
                <a:gd name="connsiteY9" fmla="*/ 158335 h 242535"/>
                <a:gd name="connsiteX10" fmla="*/ 165503 w 217015"/>
                <a:gd name="connsiteY10" fmla="*/ 149990 h 242535"/>
                <a:gd name="connsiteX11" fmla="*/ 154109 w 217015"/>
                <a:gd name="connsiteY11" fmla="*/ 135120 h 242535"/>
                <a:gd name="connsiteX12" fmla="*/ 151114 w 217015"/>
                <a:gd name="connsiteY12" fmla="*/ 134799 h 242535"/>
                <a:gd name="connsiteX13" fmla="*/ 150365 w 217015"/>
                <a:gd name="connsiteY13" fmla="*/ 134050 h 242535"/>
                <a:gd name="connsiteX14" fmla="*/ 149616 w 217015"/>
                <a:gd name="connsiteY14" fmla="*/ 122817 h 242535"/>
                <a:gd name="connsiteX15" fmla="*/ 140201 w 217015"/>
                <a:gd name="connsiteY15" fmla="*/ 111797 h 242535"/>
                <a:gd name="connsiteX16" fmla="*/ 140094 w 217015"/>
                <a:gd name="connsiteY16" fmla="*/ 111530 h 242535"/>
                <a:gd name="connsiteX17" fmla="*/ 139988 w 217015"/>
                <a:gd name="connsiteY17" fmla="*/ 111423 h 242535"/>
                <a:gd name="connsiteX18" fmla="*/ 139988 w 217015"/>
                <a:gd name="connsiteY18" fmla="*/ 102008 h 242535"/>
                <a:gd name="connsiteX19" fmla="*/ 136243 w 217015"/>
                <a:gd name="connsiteY19" fmla="*/ 90829 h 242535"/>
                <a:gd name="connsiteX20" fmla="*/ 136243 w 217015"/>
                <a:gd name="connsiteY20" fmla="*/ 90454 h 242535"/>
                <a:gd name="connsiteX21" fmla="*/ 136885 w 217015"/>
                <a:gd name="connsiteY21" fmla="*/ 79809 h 242535"/>
                <a:gd name="connsiteX22" fmla="*/ 132873 w 217015"/>
                <a:gd name="connsiteY22" fmla="*/ 63495 h 242535"/>
                <a:gd name="connsiteX23" fmla="*/ 125438 w 217015"/>
                <a:gd name="connsiteY23" fmla="*/ 52903 h 242535"/>
                <a:gd name="connsiteX24" fmla="*/ 125224 w 217015"/>
                <a:gd name="connsiteY24" fmla="*/ 52368 h 242535"/>
                <a:gd name="connsiteX25" fmla="*/ 125063 w 217015"/>
                <a:gd name="connsiteY25" fmla="*/ 43382 h 242535"/>
                <a:gd name="connsiteX26" fmla="*/ 128112 w 217015"/>
                <a:gd name="connsiteY26" fmla="*/ 36160 h 242535"/>
                <a:gd name="connsiteX27" fmla="*/ 127845 w 217015"/>
                <a:gd name="connsiteY27" fmla="*/ 31346 h 242535"/>
                <a:gd name="connsiteX28" fmla="*/ 126829 w 217015"/>
                <a:gd name="connsiteY28" fmla="*/ 27976 h 242535"/>
                <a:gd name="connsiteX29" fmla="*/ 124903 w 217015"/>
                <a:gd name="connsiteY29" fmla="*/ 22841 h 242535"/>
                <a:gd name="connsiteX30" fmla="*/ 119661 w 217015"/>
                <a:gd name="connsiteY30" fmla="*/ 15887 h 242535"/>
                <a:gd name="connsiteX31" fmla="*/ 119500 w 217015"/>
                <a:gd name="connsiteY31" fmla="*/ 15459 h 242535"/>
                <a:gd name="connsiteX32" fmla="*/ 113135 w 217015"/>
                <a:gd name="connsiteY32" fmla="*/ 15887 h 242535"/>
                <a:gd name="connsiteX33" fmla="*/ 104576 w 217015"/>
                <a:gd name="connsiteY33" fmla="*/ 17278 h 242535"/>
                <a:gd name="connsiteX34" fmla="*/ 103934 w 217015"/>
                <a:gd name="connsiteY34" fmla="*/ 17117 h 242535"/>
                <a:gd name="connsiteX35" fmla="*/ 103613 w 217015"/>
                <a:gd name="connsiteY35" fmla="*/ 16529 h 242535"/>
                <a:gd name="connsiteX36" fmla="*/ 101848 w 217015"/>
                <a:gd name="connsiteY36" fmla="*/ 5991 h 242535"/>
                <a:gd name="connsiteX37" fmla="*/ 101153 w 217015"/>
                <a:gd name="connsiteY37" fmla="*/ 0 h 242535"/>
                <a:gd name="connsiteX38" fmla="*/ 90240 w 217015"/>
                <a:gd name="connsiteY38" fmla="*/ 481 h 242535"/>
                <a:gd name="connsiteX39" fmla="*/ 92915 w 217015"/>
                <a:gd name="connsiteY39" fmla="*/ 19257 h 242535"/>
                <a:gd name="connsiteX40" fmla="*/ 92701 w 217015"/>
                <a:gd name="connsiteY40" fmla="*/ 19899 h 242535"/>
                <a:gd name="connsiteX41" fmla="*/ 92113 w 217015"/>
                <a:gd name="connsiteY41" fmla="*/ 20166 h 242535"/>
                <a:gd name="connsiteX42" fmla="*/ 82270 w 217015"/>
                <a:gd name="connsiteY42" fmla="*/ 20327 h 242535"/>
                <a:gd name="connsiteX43" fmla="*/ 81361 w 217015"/>
                <a:gd name="connsiteY43" fmla="*/ 23001 h 242535"/>
                <a:gd name="connsiteX44" fmla="*/ 78472 w 217015"/>
                <a:gd name="connsiteY44" fmla="*/ 22520 h 242535"/>
                <a:gd name="connsiteX45" fmla="*/ 69753 w 217015"/>
                <a:gd name="connsiteY45" fmla="*/ 20327 h 242535"/>
                <a:gd name="connsiteX46" fmla="*/ 68737 w 217015"/>
                <a:gd name="connsiteY46" fmla="*/ 20701 h 242535"/>
                <a:gd name="connsiteX47" fmla="*/ 68041 w 217015"/>
                <a:gd name="connsiteY47" fmla="*/ 23911 h 242535"/>
                <a:gd name="connsiteX48" fmla="*/ 68362 w 217015"/>
                <a:gd name="connsiteY48" fmla="*/ 33432 h 242535"/>
                <a:gd name="connsiteX49" fmla="*/ 68095 w 217015"/>
                <a:gd name="connsiteY49" fmla="*/ 34074 h 242535"/>
                <a:gd name="connsiteX50" fmla="*/ 67399 w 217015"/>
                <a:gd name="connsiteY50" fmla="*/ 34288 h 242535"/>
                <a:gd name="connsiteX51" fmla="*/ 65153 w 217015"/>
                <a:gd name="connsiteY51" fmla="*/ 33914 h 242535"/>
                <a:gd name="connsiteX52" fmla="*/ 65313 w 217015"/>
                <a:gd name="connsiteY52" fmla="*/ 44077 h 242535"/>
                <a:gd name="connsiteX53" fmla="*/ 70128 w 217015"/>
                <a:gd name="connsiteY53" fmla="*/ 46163 h 242535"/>
                <a:gd name="connsiteX54" fmla="*/ 75102 w 217015"/>
                <a:gd name="connsiteY54" fmla="*/ 50871 h 242535"/>
                <a:gd name="connsiteX55" fmla="*/ 75316 w 217015"/>
                <a:gd name="connsiteY55" fmla="*/ 51566 h 242535"/>
                <a:gd name="connsiteX56" fmla="*/ 74942 w 217015"/>
                <a:gd name="connsiteY56" fmla="*/ 52154 h 242535"/>
                <a:gd name="connsiteX57" fmla="*/ 60178 w 217015"/>
                <a:gd name="connsiteY57" fmla="*/ 59750 h 242535"/>
                <a:gd name="connsiteX58" fmla="*/ 44719 w 217015"/>
                <a:gd name="connsiteY58" fmla="*/ 62799 h 242535"/>
                <a:gd name="connsiteX59" fmla="*/ 26157 w 217015"/>
                <a:gd name="connsiteY59" fmla="*/ 62799 h 242535"/>
                <a:gd name="connsiteX60" fmla="*/ 21076 w 217015"/>
                <a:gd name="connsiteY60" fmla="*/ 67560 h 242535"/>
                <a:gd name="connsiteX61" fmla="*/ 14657 w 217015"/>
                <a:gd name="connsiteY61" fmla="*/ 70930 h 242535"/>
                <a:gd name="connsiteX62" fmla="*/ 14336 w 217015"/>
                <a:gd name="connsiteY62" fmla="*/ 70983 h 242535"/>
                <a:gd name="connsiteX63" fmla="*/ 13694 w 217015"/>
                <a:gd name="connsiteY63" fmla="*/ 70662 h 242535"/>
                <a:gd name="connsiteX64" fmla="*/ 8933 w 217015"/>
                <a:gd name="connsiteY64" fmla="*/ 64725 h 242535"/>
                <a:gd name="connsiteX65" fmla="*/ 4707 w 217015"/>
                <a:gd name="connsiteY65" fmla="*/ 67239 h 242535"/>
                <a:gd name="connsiteX66" fmla="*/ 535 w 217015"/>
                <a:gd name="connsiteY66" fmla="*/ 69325 h 242535"/>
                <a:gd name="connsiteX67" fmla="*/ 0 w 217015"/>
                <a:gd name="connsiteY67" fmla="*/ 69325 h 242535"/>
                <a:gd name="connsiteX68" fmla="*/ 1284 w 217015"/>
                <a:gd name="connsiteY68" fmla="*/ 77188 h 242535"/>
                <a:gd name="connsiteX69" fmla="*/ 4172 w 217015"/>
                <a:gd name="connsiteY69" fmla="*/ 96285 h 242535"/>
                <a:gd name="connsiteX70" fmla="*/ 9254 w 217015"/>
                <a:gd name="connsiteY70" fmla="*/ 122549 h 242535"/>
                <a:gd name="connsiteX71" fmla="*/ 17278 w 217015"/>
                <a:gd name="connsiteY71" fmla="*/ 137955 h 242535"/>
                <a:gd name="connsiteX72" fmla="*/ 25943 w 217015"/>
                <a:gd name="connsiteY72" fmla="*/ 154751 h 242535"/>
                <a:gd name="connsiteX73" fmla="*/ 29527 w 217015"/>
                <a:gd name="connsiteY73" fmla="*/ 163791 h 242535"/>
                <a:gd name="connsiteX74" fmla="*/ 33860 w 217015"/>
                <a:gd name="connsiteY74" fmla="*/ 175399 h 242535"/>
                <a:gd name="connsiteX75" fmla="*/ 36535 w 217015"/>
                <a:gd name="connsiteY75" fmla="*/ 182513 h 242535"/>
                <a:gd name="connsiteX76" fmla="*/ 38407 w 217015"/>
                <a:gd name="connsiteY76" fmla="*/ 188558 h 242535"/>
                <a:gd name="connsiteX77" fmla="*/ 42526 w 217015"/>
                <a:gd name="connsiteY77" fmla="*/ 201342 h 242535"/>
                <a:gd name="connsiteX78" fmla="*/ 46270 w 217015"/>
                <a:gd name="connsiteY78" fmla="*/ 203161 h 242535"/>
                <a:gd name="connsiteX79" fmla="*/ 50389 w 217015"/>
                <a:gd name="connsiteY79" fmla="*/ 208885 h 242535"/>
                <a:gd name="connsiteX80" fmla="*/ 62853 w 217015"/>
                <a:gd name="connsiteY80" fmla="*/ 212469 h 242535"/>
                <a:gd name="connsiteX81" fmla="*/ 73765 w 217015"/>
                <a:gd name="connsiteY81" fmla="*/ 213271 h 242535"/>
                <a:gd name="connsiteX82" fmla="*/ 79489 w 217015"/>
                <a:gd name="connsiteY82" fmla="*/ 219102 h 242535"/>
                <a:gd name="connsiteX83" fmla="*/ 88315 w 217015"/>
                <a:gd name="connsiteY83" fmla="*/ 232849 h 242535"/>
                <a:gd name="connsiteX84" fmla="*/ 98478 w 217015"/>
                <a:gd name="connsiteY84" fmla="*/ 242531 h 242535"/>
                <a:gd name="connsiteX85" fmla="*/ 99655 w 217015"/>
                <a:gd name="connsiteY85" fmla="*/ 230442 h 242535"/>
                <a:gd name="connsiteX86" fmla="*/ 107411 w 217015"/>
                <a:gd name="connsiteY86" fmla="*/ 227874 h 242535"/>
                <a:gd name="connsiteX87" fmla="*/ 116826 w 217015"/>
                <a:gd name="connsiteY87" fmla="*/ 227072 h 242535"/>
                <a:gd name="connsiteX88" fmla="*/ 126882 w 217015"/>
                <a:gd name="connsiteY88" fmla="*/ 227767 h 242535"/>
                <a:gd name="connsiteX89" fmla="*/ 142769 w 217015"/>
                <a:gd name="connsiteY89" fmla="*/ 230014 h 242535"/>
                <a:gd name="connsiteX90" fmla="*/ 161063 w 217015"/>
                <a:gd name="connsiteY90" fmla="*/ 225039 h 242535"/>
                <a:gd name="connsiteX91" fmla="*/ 179946 w 217015"/>
                <a:gd name="connsiteY91" fmla="*/ 222793 h 242535"/>
                <a:gd name="connsiteX92" fmla="*/ 199363 w 217015"/>
                <a:gd name="connsiteY92" fmla="*/ 221241 h 242535"/>
                <a:gd name="connsiteX93" fmla="*/ 217015 w 217015"/>
                <a:gd name="connsiteY93" fmla="*/ 209955 h 242535"/>
                <a:gd name="connsiteX94" fmla="*/ 214715 w 217015"/>
                <a:gd name="connsiteY94" fmla="*/ 207119 h 2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17015" h="242535">
                  <a:moveTo>
                    <a:pt x="214769" y="207013"/>
                  </a:moveTo>
                  <a:cubicBezTo>
                    <a:pt x="213485" y="207280"/>
                    <a:pt x="210115" y="207815"/>
                    <a:pt x="206745" y="206531"/>
                  </a:cubicBezTo>
                  <a:cubicBezTo>
                    <a:pt x="202359" y="204873"/>
                    <a:pt x="199417" y="203589"/>
                    <a:pt x="197919" y="200594"/>
                  </a:cubicBezTo>
                  <a:cubicBezTo>
                    <a:pt x="196849" y="198400"/>
                    <a:pt x="195886" y="196421"/>
                    <a:pt x="195512" y="195672"/>
                  </a:cubicBezTo>
                  <a:cubicBezTo>
                    <a:pt x="193961" y="195244"/>
                    <a:pt x="188344" y="193372"/>
                    <a:pt x="186472" y="189949"/>
                  </a:cubicBezTo>
                  <a:cubicBezTo>
                    <a:pt x="185562" y="188237"/>
                    <a:pt x="185188" y="185776"/>
                    <a:pt x="184813" y="183262"/>
                  </a:cubicBezTo>
                  <a:cubicBezTo>
                    <a:pt x="184386" y="180320"/>
                    <a:pt x="183904" y="177218"/>
                    <a:pt x="182513" y="175452"/>
                  </a:cubicBezTo>
                  <a:cubicBezTo>
                    <a:pt x="180213" y="172403"/>
                    <a:pt x="175292" y="173955"/>
                    <a:pt x="175239" y="174008"/>
                  </a:cubicBezTo>
                  <a:cubicBezTo>
                    <a:pt x="174864" y="174115"/>
                    <a:pt x="174490" y="174008"/>
                    <a:pt x="174276" y="173634"/>
                  </a:cubicBezTo>
                  <a:lnTo>
                    <a:pt x="165503" y="158335"/>
                  </a:lnTo>
                  <a:lnTo>
                    <a:pt x="165503" y="149990"/>
                  </a:lnTo>
                  <a:lnTo>
                    <a:pt x="154109" y="135120"/>
                  </a:lnTo>
                  <a:lnTo>
                    <a:pt x="151114" y="134799"/>
                  </a:lnTo>
                  <a:cubicBezTo>
                    <a:pt x="150739" y="134799"/>
                    <a:pt x="150418" y="134424"/>
                    <a:pt x="150365" y="134050"/>
                  </a:cubicBezTo>
                  <a:lnTo>
                    <a:pt x="149616" y="122817"/>
                  </a:lnTo>
                  <a:lnTo>
                    <a:pt x="140201" y="111797"/>
                  </a:lnTo>
                  <a:cubicBezTo>
                    <a:pt x="140201" y="111797"/>
                    <a:pt x="140148" y="111637"/>
                    <a:pt x="140094" y="111530"/>
                  </a:cubicBezTo>
                  <a:cubicBezTo>
                    <a:pt x="140094" y="111530"/>
                    <a:pt x="140041" y="111477"/>
                    <a:pt x="139988" y="111423"/>
                  </a:cubicBezTo>
                  <a:lnTo>
                    <a:pt x="139988" y="102008"/>
                  </a:lnTo>
                  <a:lnTo>
                    <a:pt x="136243" y="90829"/>
                  </a:lnTo>
                  <a:cubicBezTo>
                    <a:pt x="136243" y="90829"/>
                    <a:pt x="136190" y="90561"/>
                    <a:pt x="136243" y="90454"/>
                  </a:cubicBezTo>
                  <a:cubicBezTo>
                    <a:pt x="136243" y="90454"/>
                    <a:pt x="136885" y="86121"/>
                    <a:pt x="136885" y="79809"/>
                  </a:cubicBezTo>
                  <a:cubicBezTo>
                    <a:pt x="136885" y="73497"/>
                    <a:pt x="134959" y="68416"/>
                    <a:pt x="132873" y="63495"/>
                  </a:cubicBezTo>
                  <a:cubicBezTo>
                    <a:pt x="131054" y="59215"/>
                    <a:pt x="125491" y="52957"/>
                    <a:pt x="125438" y="52903"/>
                  </a:cubicBezTo>
                  <a:cubicBezTo>
                    <a:pt x="125331" y="52743"/>
                    <a:pt x="125224" y="52582"/>
                    <a:pt x="125224" y="52368"/>
                  </a:cubicBezTo>
                  <a:cubicBezTo>
                    <a:pt x="125224" y="52368"/>
                    <a:pt x="125063" y="46966"/>
                    <a:pt x="125063" y="43382"/>
                  </a:cubicBezTo>
                  <a:cubicBezTo>
                    <a:pt x="125063" y="39798"/>
                    <a:pt x="125919" y="37658"/>
                    <a:pt x="128112" y="36160"/>
                  </a:cubicBezTo>
                  <a:cubicBezTo>
                    <a:pt x="128968" y="35572"/>
                    <a:pt x="129557" y="34556"/>
                    <a:pt x="127845" y="31346"/>
                  </a:cubicBezTo>
                  <a:cubicBezTo>
                    <a:pt x="127257" y="30223"/>
                    <a:pt x="127043" y="29153"/>
                    <a:pt x="126829" y="27976"/>
                  </a:cubicBezTo>
                  <a:cubicBezTo>
                    <a:pt x="126508" y="26425"/>
                    <a:pt x="126187" y="24767"/>
                    <a:pt x="124903" y="22841"/>
                  </a:cubicBezTo>
                  <a:cubicBezTo>
                    <a:pt x="122603" y="19364"/>
                    <a:pt x="119661" y="15940"/>
                    <a:pt x="119661" y="15887"/>
                  </a:cubicBezTo>
                  <a:cubicBezTo>
                    <a:pt x="119554" y="15780"/>
                    <a:pt x="119554" y="15620"/>
                    <a:pt x="119500" y="15459"/>
                  </a:cubicBezTo>
                  <a:cubicBezTo>
                    <a:pt x="118002" y="15459"/>
                    <a:pt x="115649" y="15566"/>
                    <a:pt x="113135" y="15887"/>
                  </a:cubicBezTo>
                  <a:cubicBezTo>
                    <a:pt x="108962" y="16422"/>
                    <a:pt x="104630" y="17278"/>
                    <a:pt x="104576" y="17278"/>
                  </a:cubicBezTo>
                  <a:cubicBezTo>
                    <a:pt x="104362" y="17278"/>
                    <a:pt x="104095" y="17278"/>
                    <a:pt x="103934" y="17117"/>
                  </a:cubicBezTo>
                  <a:cubicBezTo>
                    <a:pt x="103774" y="16957"/>
                    <a:pt x="103613" y="16743"/>
                    <a:pt x="103613" y="16529"/>
                  </a:cubicBezTo>
                  <a:cubicBezTo>
                    <a:pt x="103613" y="16529"/>
                    <a:pt x="103346" y="13212"/>
                    <a:pt x="101848" y="5991"/>
                  </a:cubicBezTo>
                  <a:cubicBezTo>
                    <a:pt x="101527" y="4333"/>
                    <a:pt x="101313" y="2247"/>
                    <a:pt x="101153" y="0"/>
                  </a:cubicBezTo>
                  <a:lnTo>
                    <a:pt x="90240" y="481"/>
                  </a:lnTo>
                  <a:lnTo>
                    <a:pt x="92915" y="19257"/>
                  </a:lnTo>
                  <a:cubicBezTo>
                    <a:pt x="92915" y="19257"/>
                    <a:pt x="92915" y="19738"/>
                    <a:pt x="92701" y="19899"/>
                  </a:cubicBezTo>
                  <a:cubicBezTo>
                    <a:pt x="92540" y="20059"/>
                    <a:pt x="92326" y="20166"/>
                    <a:pt x="92113" y="20166"/>
                  </a:cubicBezTo>
                  <a:lnTo>
                    <a:pt x="82270" y="20327"/>
                  </a:lnTo>
                  <a:cubicBezTo>
                    <a:pt x="81735" y="22680"/>
                    <a:pt x="81575" y="22841"/>
                    <a:pt x="81361" y="23001"/>
                  </a:cubicBezTo>
                  <a:cubicBezTo>
                    <a:pt x="81109" y="23215"/>
                    <a:pt x="80146" y="23055"/>
                    <a:pt x="78472" y="22520"/>
                  </a:cubicBezTo>
                  <a:cubicBezTo>
                    <a:pt x="75905" y="21718"/>
                    <a:pt x="71625" y="20380"/>
                    <a:pt x="69753" y="20327"/>
                  </a:cubicBezTo>
                  <a:cubicBezTo>
                    <a:pt x="69325" y="20327"/>
                    <a:pt x="69004" y="20434"/>
                    <a:pt x="68737" y="20701"/>
                  </a:cubicBezTo>
                  <a:cubicBezTo>
                    <a:pt x="67988" y="21504"/>
                    <a:pt x="67988" y="23269"/>
                    <a:pt x="68041" y="23911"/>
                  </a:cubicBezTo>
                  <a:lnTo>
                    <a:pt x="68362" y="33432"/>
                  </a:lnTo>
                  <a:cubicBezTo>
                    <a:pt x="68362" y="33432"/>
                    <a:pt x="68255" y="33914"/>
                    <a:pt x="68095" y="34074"/>
                  </a:cubicBezTo>
                  <a:cubicBezTo>
                    <a:pt x="67934" y="34235"/>
                    <a:pt x="67667" y="34288"/>
                    <a:pt x="67399" y="34288"/>
                  </a:cubicBezTo>
                  <a:lnTo>
                    <a:pt x="65153" y="33914"/>
                  </a:lnTo>
                  <a:lnTo>
                    <a:pt x="65313" y="44077"/>
                  </a:lnTo>
                  <a:cubicBezTo>
                    <a:pt x="66383" y="44345"/>
                    <a:pt x="68576" y="45040"/>
                    <a:pt x="70128" y="46163"/>
                  </a:cubicBezTo>
                  <a:cubicBezTo>
                    <a:pt x="72160" y="47661"/>
                    <a:pt x="74995" y="50763"/>
                    <a:pt x="75102" y="50871"/>
                  </a:cubicBezTo>
                  <a:cubicBezTo>
                    <a:pt x="75263" y="51031"/>
                    <a:pt x="75370" y="51298"/>
                    <a:pt x="75316" y="51566"/>
                  </a:cubicBezTo>
                  <a:cubicBezTo>
                    <a:pt x="75316" y="51833"/>
                    <a:pt x="75156" y="52047"/>
                    <a:pt x="74942" y="52154"/>
                  </a:cubicBezTo>
                  <a:cubicBezTo>
                    <a:pt x="74888" y="52154"/>
                    <a:pt x="66544" y="56701"/>
                    <a:pt x="60178" y="59750"/>
                  </a:cubicBezTo>
                  <a:cubicBezTo>
                    <a:pt x="53545" y="62318"/>
                    <a:pt x="45147" y="62746"/>
                    <a:pt x="44719" y="62799"/>
                  </a:cubicBezTo>
                  <a:lnTo>
                    <a:pt x="26157" y="62799"/>
                  </a:lnTo>
                  <a:cubicBezTo>
                    <a:pt x="25355" y="63655"/>
                    <a:pt x="22680" y="66276"/>
                    <a:pt x="21076" y="67560"/>
                  </a:cubicBezTo>
                  <a:cubicBezTo>
                    <a:pt x="19150" y="69111"/>
                    <a:pt x="14871" y="70823"/>
                    <a:pt x="14657" y="70930"/>
                  </a:cubicBezTo>
                  <a:cubicBezTo>
                    <a:pt x="14550" y="70930"/>
                    <a:pt x="14443" y="70983"/>
                    <a:pt x="14336" y="70983"/>
                  </a:cubicBezTo>
                  <a:cubicBezTo>
                    <a:pt x="14068" y="70983"/>
                    <a:pt x="13854" y="70876"/>
                    <a:pt x="13694" y="70662"/>
                  </a:cubicBezTo>
                  <a:lnTo>
                    <a:pt x="8933" y="64725"/>
                  </a:lnTo>
                  <a:cubicBezTo>
                    <a:pt x="7917" y="65313"/>
                    <a:pt x="5991" y="66490"/>
                    <a:pt x="4707" y="67239"/>
                  </a:cubicBezTo>
                  <a:cubicBezTo>
                    <a:pt x="2942" y="68202"/>
                    <a:pt x="588" y="69272"/>
                    <a:pt x="535" y="69325"/>
                  </a:cubicBezTo>
                  <a:cubicBezTo>
                    <a:pt x="374" y="69379"/>
                    <a:pt x="160" y="69379"/>
                    <a:pt x="0" y="69325"/>
                  </a:cubicBezTo>
                  <a:cubicBezTo>
                    <a:pt x="321" y="72000"/>
                    <a:pt x="749" y="74621"/>
                    <a:pt x="1284" y="77188"/>
                  </a:cubicBezTo>
                  <a:cubicBezTo>
                    <a:pt x="2461" y="82858"/>
                    <a:pt x="3370" y="89705"/>
                    <a:pt x="4172" y="96285"/>
                  </a:cubicBezTo>
                  <a:cubicBezTo>
                    <a:pt x="5456" y="106341"/>
                    <a:pt x="6793" y="116719"/>
                    <a:pt x="9254" y="122549"/>
                  </a:cubicBezTo>
                  <a:cubicBezTo>
                    <a:pt x="11233" y="127203"/>
                    <a:pt x="14336" y="132713"/>
                    <a:pt x="17278" y="137955"/>
                  </a:cubicBezTo>
                  <a:cubicBezTo>
                    <a:pt x="20487" y="143678"/>
                    <a:pt x="23750" y="149563"/>
                    <a:pt x="25943" y="154751"/>
                  </a:cubicBezTo>
                  <a:cubicBezTo>
                    <a:pt x="27120" y="157586"/>
                    <a:pt x="28350" y="160689"/>
                    <a:pt x="29527" y="163791"/>
                  </a:cubicBezTo>
                  <a:cubicBezTo>
                    <a:pt x="30811" y="167161"/>
                    <a:pt x="32844" y="172724"/>
                    <a:pt x="33860" y="175399"/>
                  </a:cubicBezTo>
                  <a:cubicBezTo>
                    <a:pt x="34983" y="178555"/>
                    <a:pt x="35946" y="181069"/>
                    <a:pt x="36535" y="182513"/>
                  </a:cubicBezTo>
                  <a:cubicBezTo>
                    <a:pt x="37123" y="183958"/>
                    <a:pt x="37712" y="186097"/>
                    <a:pt x="38407" y="188558"/>
                  </a:cubicBezTo>
                  <a:cubicBezTo>
                    <a:pt x="39423" y="192142"/>
                    <a:pt x="40707" y="196742"/>
                    <a:pt x="42526" y="201342"/>
                  </a:cubicBezTo>
                  <a:cubicBezTo>
                    <a:pt x="43596" y="200380"/>
                    <a:pt x="45361" y="201235"/>
                    <a:pt x="46270" y="203161"/>
                  </a:cubicBezTo>
                  <a:cubicBezTo>
                    <a:pt x="47447" y="205729"/>
                    <a:pt x="49105" y="204231"/>
                    <a:pt x="50389" y="208885"/>
                  </a:cubicBezTo>
                  <a:cubicBezTo>
                    <a:pt x="51673" y="213539"/>
                    <a:pt x="58680" y="211827"/>
                    <a:pt x="62853" y="212469"/>
                  </a:cubicBezTo>
                  <a:cubicBezTo>
                    <a:pt x="67078" y="213111"/>
                    <a:pt x="71090" y="213004"/>
                    <a:pt x="73765" y="213271"/>
                  </a:cubicBezTo>
                  <a:cubicBezTo>
                    <a:pt x="76439" y="213485"/>
                    <a:pt x="77616" y="214287"/>
                    <a:pt x="79489" y="219102"/>
                  </a:cubicBezTo>
                  <a:cubicBezTo>
                    <a:pt x="81361" y="223916"/>
                    <a:pt x="84142" y="227660"/>
                    <a:pt x="88315" y="232849"/>
                  </a:cubicBezTo>
                  <a:cubicBezTo>
                    <a:pt x="92487" y="238038"/>
                    <a:pt x="96071" y="242691"/>
                    <a:pt x="98478" y="242531"/>
                  </a:cubicBezTo>
                  <a:cubicBezTo>
                    <a:pt x="100885" y="242371"/>
                    <a:pt x="99976" y="235256"/>
                    <a:pt x="99655" y="230442"/>
                  </a:cubicBezTo>
                  <a:cubicBezTo>
                    <a:pt x="99387" y="225628"/>
                    <a:pt x="104095" y="227286"/>
                    <a:pt x="107411" y="227874"/>
                  </a:cubicBezTo>
                  <a:cubicBezTo>
                    <a:pt x="110728" y="228463"/>
                    <a:pt x="111316" y="224772"/>
                    <a:pt x="116826" y="227072"/>
                  </a:cubicBezTo>
                  <a:cubicBezTo>
                    <a:pt x="122389" y="229372"/>
                    <a:pt x="122389" y="227393"/>
                    <a:pt x="126882" y="227767"/>
                  </a:cubicBezTo>
                  <a:cubicBezTo>
                    <a:pt x="131429" y="228142"/>
                    <a:pt x="133087" y="229479"/>
                    <a:pt x="142769" y="230014"/>
                  </a:cubicBezTo>
                  <a:cubicBezTo>
                    <a:pt x="152505" y="230549"/>
                    <a:pt x="152879" y="228356"/>
                    <a:pt x="161063" y="225039"/>
                  </a:cubicBezTo>
                  <a:cubicBezTo>
                    <a:pt x="169247" y="221723"/>
                    <a:pt x="170371" y="222151"/>
                    <a:pt x="179946" y="222793"/>
                  </a:cubicBezTo>
                  <a:cubicBezTo>
                    <a:pt x="189521" y="223488"/>
                    <a:pt x="193426" y="225146"/>
                    <a:pt x="199363" y="221241"/>
                  </a:cubicBezTo>
                  <a:cubicBezTo>
                    <a:pt x="204231" y="218085"/>
                    <a:pt x="210543" y="214127"/>
                    <a:pt x="217015" y="209955"/>
                  </a:cubicBezTo>
                  <a:lnTo>
                    <a:pt x="214715" y="207119"/>
                  </a:ln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2" name="Frihandsfigur: Form 411">
              <a:extLst>
                <a:ext uri="{FF2B5EF4-FFF2-40B4-BE49-F238E27FC236}">
                  <a16:creationId xmlns:a16="http://schemas.microsoft.com/office/drawing/2014/main" id="{2BE70899-3173-029F-CECA-949B14D89779}"/>
                </a:ext>
              </a:extLst>
            </p:cNvPr>
            <p:cNvSpPr/>
            <p:nvPr/>
          </p:nvSpPr>
          <p:spPr>
            <a:xfrm>
              <a:off x="5031425" y="4824266"/>
              <a:ext cx="159936" cy="194228"/>
            </a:xfrm>
            <a:custGeom>
              <a:avLst/>
              <a:gdLst>
                <a:gd name="connsiteX0" fmla="*/ 154858 w 159936"/>
                <a:gd name="connsiteY0" fmla="*/ 158121 h 194228"/>
                <a:gd name="connsiteX1" fmla="*/ 152344 w 159936"/>
                <a:gd name="connsiteY1" fmla="*/ 126026 h 194228"/>
                <a:gd name="connsiteX2" fmla="*/ 152077 w 159936"/>
                <a:gd name="connsiteY2" fmla="*/ 116344 h 194228"/>
                <a:gd name="connsiteX3" fmla="*/ 153735 w 159936"/>
                <a:gd name="connsiteY3" fmla="*/ 99387 h 194228"/>
                <a:gd name="connsiteX4" fmla="*/ 154323 w 159936"/>
                <a:gd name="connsiteY4" fmla="*/ 96338 h 194228"/>
                <a:gd name="connsiteX5" fmla="*/ 154644 w 159936"/>
                <a:gd name="connsiteY5" fmla="*/ 94680 h 194228"/>
                <a:gd name="connsiteX6" fmla="*/ 154644 w 159936"/>
                <a:gd name="connsiteY6" fmla="*/ 94680 h 194228"/>
                <a:gd name="connsiteX7" fmla="*/ 154644 w 159936"/>
                <a:gd name="connsiteY7" fmla="*/ 94413 h 194228"/>
                <a:gd name="connsiteX8" fmla="*/ 154858 w 159936"/>
                <a:gd name="connsiteY8" fmla="*/ 93075 h 194228"/>
                <a:gd name="connsiteX9" fmla="*/ 154858 w 159936"/>
                <a:gd name="connsiteY9" fmla="*/ 93075 h 194228"/>
                <a:gd name="connsiteX10" fmla="*/ 155447 w 159936"/>
                <a:gd name="connsiteY10" fmla="*/ 89171 h 194228"/>
                <a:gd name="connsiteX11" fmla="*/ 157907 w 159936"/>
                <a:gd name="connsiteY11" fmla="*/ 77402 h 194228"/>
                <a:gd name="connsiteX12" fmla="*/ 159351 w 159936"/>
                <a:gd name="connsiteY12" fmla="*/ 62157 h 194228"/>
                <a:gd name="connsiteX13" fmla="*/ 153521 w 159936"/>
                <a:gd name="connsiteY13" fmla="*/ 52636 h 194228"/>
                <a:gd name="connsiteX14" fmla="*/ 150686 w 159936"/>
                <a:gd name="connsiteY14" fmla="*/ 49212 h 194228"/>
                <a:gd name="connsiteX15" fmla="*/ 149723 w 159936"/>
                <a:gd name="connsiteY15" fmla="*/ 40600 h 194228"/>
                <a:gd name="connsiteX16" fmla="*/ 149509 w 159936"/>
                <a:gd name="connsiteY16" fmla="*/ 34449 h 194228"/>
                <a:gd name="connsiteX17" fmla="*/ 147423 w 159936"/>
                <a:gd name="connsiteY17" fmla="*/ 30062 h 194228"/>
                <a:gd name="connsiteX18" fmla="*/ 142502 w 159936"/>
                <a:gd name="connsiteY18" fmla="*/ 22680 h 194228"/>
                <a:gd name="connsiteX19" fmla="*/ 136297 w 159936"/>
                <a:gd name="connsiteY19" fmla="*/ 14336 h 194228"/>
                <a:gd name="connsiteX20" fmla="*/ 133355 w 159936"/>
                <a:gd name="connsiteY20" fmla="*/ 8933 h 194228"/>
                <a:gd name="connsiteX21" fmla="*/ 126508 w 159936"/>
                <a:gd name="connsiteY21" fmla="*/ 0 h 194228"/>
                <a:gd name="connsiteX22" fmla="*/ 122121 w 159936"/>
                <a:gd name="connsiteY22" fmla="*/ 2675 h 194228"/>
                <a:gd name="connsiteX23" fmla="*/ 108160 w 159936"/>
                <a:gd name="connsiteY23" fmla="*/ 9414 h 194228"/>
                <a:gd name="connsiteX24" fmla="*/ 86228 w 159936"/>
                <a:gd name="connsiteY24" fmla="*/ 22573 h 194228"/>
                <a:gd name="connsiteX25" fmla="*/ 67613 w 159936"/>
                <a:gd name="connsiteY25" fmla="*/ 33700 h 194228"/>
                <a:gd name="connsiteX26" fmla="*/ 49533 w 159936"/>
                <a:gd name="connsiteY26" fmla="*/ 48303 h 194228"/>
                <a:gd name="connsiteX27" fmla="*/ 46698 w 159936"/>
                <a:gd name="connsiteY27" fmla="*/ 55899 h 194228"/>
                <a:gd name="connsiteX28" fmla="*/ 48463 w 159936"/>
                <a:gd name="connsiteY28" fmla="*/ 62746 h 194228"/>
                <a:gd name="connsiteX29" fmla="*/ 44345 w 159936"/>
                <a:gd name="connsiteY29" fmla="*/ 63227 h 194228"/>
                <a:gd name="connsiteX30" fmla="*/ 41991 w 159936"/>
                <a:gd name="connsiteY30" fmla="*/ 61890 h 194228"/>
                <a:gd name="connsiteX31" fmla="*/ 35572 w 159936"/>
                <a:gd name="connsiteY31" fmla="*/ 62746 h 194228"/>
                <a:gd name="connsiteX32" fmla="*/ 27227 w 159936"/>
                <a:gd name="connsiteY32" fmla="*/ 77937 h 194228"/>
                <a:gd name="connsiteX33" fmla="*/ 21932 w 159936"/>
                <a:gd name="connsiteY33" fmla="*/ 88689 h 194228"/>
                <a:gd name="connsiteX34" fmla="*/ 20380 w 159936"/>
                <a:gd name="connsiteY34" fmla="*/ 94413 h 194228"/>
                <a:gd name="connsiteX35" fmla="*/ 10645 w 159936"/>
                <a:gd name="connsiteY35" fmla="*/ 105699 h 194228"/>
                <a:gd name="connsiteX36" fmla="*/ 0 w 159936"/>
                <a:gd name="connsiteY36" fmla="*/ 117468 h 194228"/>
                <a:gd name="connsiteX37" fmla="*/ 5831 w 159936"/>
                <a:gd name="connsiteY37" fmla="*/ 123994 h 194228"/>
                <a:gd name="connsiteX38" fmla="*/ 7649 w 159936"/>
                <a:gd name="connsiteY38" fmla="*/ 125598 h 194228"/>
                <a:gd name="connsiteX39" fmla="*/ 11233 w 159936"/>
                <a:gd name="connsiteY39" fmla="*/ 129236 h 194228"/>
                <a:gd name="connsiteX40" fmla="*/ 17706 w 159936"/>
                <a:gd name="connsiteY40" fmla="*/ 132927 h 194228"/>
                <a:gd name="connsiteX41" fmla="*/ 18883 w 159936"/>
                <a:gd name="connsiteY41" fmla="*/ 133248 h 194228"/>
                <a:gd name="connsiteX42" fmla="*/ 27548 w 159936"/>
                <a:gd name="connsiteY42" fmla="*/ 135120 h 194228"/>
                <a:gd name="connsiteX43" fmla="*/ 30116 w 159936"/>
                <a:gd name="connsiteY43" fmla="*/ 136297 h 194228"/>
                <a:gd name="connsiteX44" fmla="*/ 30865 w 159936"/>
                <a:gd name="connsiteY44" fmla="*/ 137153 h 194228"/>
                <a:gd name="connsiteX45" fmla="*/ 32683 w 159936"/>
                <a:gd name="connsiteY45" fmla="*/ 138597 h 194228"/>
                <a:gd name="connsiteX46" fmla="*/ 33272 w 159936"/>
                <a:gd name="connsiteY46" fmla="*/ 138757 h 194228"/>
                <a:gd name="connsiteX47" fmla="*/ 37444 w 159936"/>
                <a:gd name="connsiteY47" fmla="*/ 145337 h 194228"/>
                <a:gd name="connsiteX48" fmla="*/ 35411 w 159936"/>
                <a:gd name="connsiteY48" fmla="*/ 168713 h 194228"/>
                <a:gd name="connsiteX49" fmla="*/ 35358 w 159936"/>
                <a:gd name="connsiteY49" fmla="*/ 170959 h 194228"/>
                <a:gd name="connsiteX50" fmla="*/ 36214 w 159936"/>
                <a:gd name="connsiteY50" fmla="*/ 174169 h 194228"/>
                <a:gd name="connsiteX51" fmla="*/ 38246 w 159936"/>
                <a:gd name="connsiteY51" fmla="*/ 178609 h 194228"/>
                <a:gd name="connsiteX52" fmla="*/ 41403 w 159936"/>
                <a:gd name="connsiteY52" fmla="*/ 177378 h 194228"/>
                <a:gd name="connsiteX53" fmla="*/ 48142 w 159936"/>
                <a:gd name="connsiteY53" fmla="*/ 176415 h 194228"/>
                <a:gd name="connsiteX54" fmla="*/ 48142 w 159936"/>
                <a:gd name="connsiteY54" fmla="*/ 171227 h 194228"/>
                <a:gd name="connsiteX55" fmla="*/ 48089 w 159936"/>
                <a:gd name="connsiteY55" fmla="*/ 171013 h 194228"/>
                <a:gd name="connsiteX56" fmla="*/ 50978 w 159936"/>
                <a:gd name="connsiteY56" fmla="*/ 169461 h 194228"/>
                <a:gd name="connsiteX57" fmla="*/ 56220 w 159936"/>
                <a:gd name="connsiteY57" fmla="*/ 168017 h 194228"/>
                <a:gd name="connsiteX58" fmla="*/ 63441 w 159936"/>
                <a:gd name="connsiteY58" fmla="*/ 161705 h 194228"/>
                <a:gd name="connsiteX59" fmla="*/ 65046 w 159936"/>
                <a:gd name="connsiteY59" fmla="*/ 159993 h 194228"/>
                <a:gd name="connsiteX60" fmla="*/ 73070 w 159936"/>
                <a:gd name="connsiteY60" fmla="*/ 180106 h 194228"/>
                <a:gd name="connsiteX61" fmla="*/ 84945 w 159936"/>
                <a:gd name="connsiteY61" fmla="*/ 175132 h 194228"/>
                <a:gd name="connsiteX62" fmla="*/ 92808 w 159936"/>
                <a:gd name="connsiteY62" fmla="*/ 168659 h 194228"/>
                <a:gd name="connsiteX63" fmla="*/ 93664 w 159936"/>
                <a:gd name="connsiteY63" fmla="*/ 168552 h 194228"/>
                <a:gd name="connsiteX64" fmla="*/ 97569 w 159936"/>
                <a:gd name="connsiteY64" fmla="*/ 170371 h 194228"/>
                <a:gd name="connsiteX65" fmla="*/ 98050 w 159936"/>
                <a:gd name="connsiteY65" fmla="*/ 171227 h 194228"/>
                <a:gd name="connsiteX66" fmla="*/ 96927 w 159936"/>
                <a:gd name="connsiteY66" fmla="*/ 181497 h 194228"/>
                <a:gd name="connsiteX67" fmla="*/ 101741 w 159936"/>
                <a:gd name="connsiteY67" fmla="*/ 185830 h 194228"/>
                <a:gd name="connsiteX68" fmla="*/ 106234 w 159936"/>
                <a:gd name="connsiteY68" fmla="*/ 182781 h 194228"/>
                <a:gd name="connsiteX69" fmla="*/ 106234 w 159936"/>
                <a:gd name="connsiteY69" fmla="*/ 178983 h 194228"/>
                <a:gd name="connsiteX70" fmla="*/ 106930 w 159936"/>
                <a:gd name="connsiteY70" fmla="*/ 178181 h 194228"/>
                <a:gd name="connsiteX71" fmla="*/ 113777 w 159936"/>
                <a:gd name="connsiteY71" fmla="*/ 177004 h 194228"/>
                <a:gd name="connsiteX72" fmla="*/ 114579 w 159936"/>
                <a:gd name="connsiteY72" fmla="*/ 177378 h 194228"/>
                <a:gd name="connsiteX73" fmla="*/ 118965 w 159936"/>
                <a:gd name="connsiteY73" fmla="*/ 181604 h 194228"/>
                <a:gd name="connsiteX74" fmla="*/ 118484 w 159936"/>
                <a:gd name="connsiteY74" fmla="*/ 172617 h 194228"/>
                <a:gd name="connsiteX75" fmla="*/ 119179 w 159936"/>
                <a:gd name="connsiteY75" fmla="*/ 171762 h 194228"/>
                <a:gd name="connsiteX76" fmla="*/ 122817 w 159936"/>
                <a:gd name="connsiteY76" fmla="*/ 171280 h 194228"/>
                <a:gd name="connsiteX77" fmla="*/ 122817 w 159936"/>
                <a:gd name="connsiteY77" fmla="*/ 165503 h 194228"/>
                <a:gd name="connsiteX78" fmla="*/ 123138 w 159936"/>
                <a:gd name="connsiteY78" fmla="*/ 164915 h 194228"/>
                <a:gd name="connsiteX79" fmla="*/ 125224 w 159936"/>
                <a:gd name="connsiteY79" fmla="*/ 165236 h 194228"/>
                <a:gd name="connsiteX80" fmla="*/ 136938 w 159936"/>
                <a:gd name="connsiteY80" fmla="*/ 185348 h 194228"/>
                <a:gd name="connsiteX81" fmla="*/ 141699 w 159936"/>
                <a:gd name="connsiteY81" fmla="*/ 194228 h 194228"/>
                <a:gd name="connsiteX82" fmla="*/ 150311 w 159936"/>
                <a:gd name="connsiteY82" fmla="*/ 191821 h 194228"/>
                <a:gd name="connsiteX83" fmla="*/ 150311 w 159936"/>
                <a:gd name="connsiteY83" fmla="*/ 188183 h 194228"/>
                <a:gd name="connsiteX84" fmla="*/ 151060 w 159936"/>
                <a:gd name="connsiteY84" fmla="*/ 187381 h 194228"/>
                <a:gd name="connsiteX85" fmla="*/ 158977 w 159936"/>
                <a:gd name="connsiteY85" fmla="*/ 186953 h 194228"/>
                <a:gd name="connsiteX86" fmla="*/ 157640 w 159936"/>
                <a:gd name="connsiteY86" fmla="*/ 177057 h 194228"/>
                <a:gd name="connsiteX87" fmla="*/ 154751 w 159936"/>
                <a:gd name="connsiteY87" fmla="*/ 158068 h 194228"/>
                <a:gd name="connsiteX88" fmla="*/ 149188 w 159936"/>
                <a:gd name="connsiteY88" fmla="*/ 91738 h 194228"/>
                <a:gd name="connsiteX89" fmla="*/ 149188 w 159936"/>
                <a:gd name="connsiteY89" fmla="*/ 91738 h 194228"/>
                <a:gd name="connsiteX90" fmla="*/ 149188 w 159936"/>
                <a:gd name="connsiteY90" fmla="*/ 91738 h 194228"/>
                <a:gd name="connsiteX91" fmla="*/ 149188 w 159936"/>
                <a:gd name="connsiteY91" fmla="*/ 91738 h 19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9936" h="194228">
                  <a:moveTo>
                    <a:pt x="154858" y="158121"/>
                  </a:moveTo>
                  <a:cubicBezTo>
                    <a:pt x="152612" y="147583"/>
                    <a:pt x="152451" y="135655"/>
                    <a:pt x="152344" y="126026"/>
                  </a:cubicBezTo>
                  <a:cubicBezTo>
                    <a:pt x="152344" y="122442"/>
                    <a:pt x="152237" y="119126"/>
                    <a:pt x="152077" y="116344"/>
                  </a:cubicBezTo>
                  <a:cubicBezTo>
                    <a:pt x="151702" y="109765"/>
                    <a:pt x="152665" y="104951"/>
                    <a:pt x="153735" y="99387"/>
                  </a:cubicBezTo>
                  <a:cubicBezTo>
                    <a:pt x="153949" y="98371"/>
                    <a:pt x="154109" y="97355"/>
                    <a:pt x="154323" y="96338"/>
                  </a:cubicBezTo>
                  <a:cubicBezTo>
                    <a:pt x="154323" y="96338"/>
                    <a:pt x="154430" y="95482"/>
                    <a:pt x="154644" y="94680"/>
                  </a:cubicBezTo>
                  <a:cubicBezTo>
                    <a:pt x="154644" y="94680"/>
                    <a:pt x="154644" y="94680"/>
                    <a:pt x="154644" y="94680"/>
                  </a:cubicBezTo>
                  <a:cubicBezTo>
                    <a:pt x="154644" y="94573"/>
                    <a:pt x="154644" y="94520"/>
                    <a:pt x="154644" y="94413"/>
                  </a:cubicBezTo>
                  <a:cubicBezTo>
                    <a:pt x="154805" y="93717"/>
                    <a:pt x="154912" y="93075"/>
                    <a:pt x="154858" y="93075"/>
                  </a:cubicBezTo>
                  <a:cubicBezTo>
                    <a:pt x="154858" y="93075"/>
                    <a:pt x="154858" y="93075"/>
                    <a:pt x="154858" y="93075"/>
                  </a:cubicBezTo>
                  <a:cubicBezTo>
                    <a:pt x="155072" y="91845"/>
                    <a:pt x="155286" y="90561"/>
                    <a:pt x="155447" y="89171"/>
                  </a:cubicBezTo>
                  <a:cubicBezTo>
                    <a:pt x="155982" y="84945"/>
                    <a:pt x="156998" y="80933"/>
                    <a:pt x="157907" y="77402"/>
                  </a:cubicBezTo>
                  <a:cubicBezTo>
                    <a:pt x="159405" y="71411"/>
                    <a:pt x="160742" y="66169"/>
                    <a:pt x="159351" y="62157"/>
                  </a:cubicBezTo>
                  <a:cubicBezTo>
                    <a:pt x="157747" y="57503"/>
                    <a:pt x="155768" y="55257"/>
                    <a:pt x="153521" y="52636"/>
                  </a:cubicBezTo>
                  <a:cubicBezTo>
                    <a:pt x="152612" y="51619"/>
                    <a:pt x="151649" y="50550"/>
                    <a:pt x="150686" y="49212"/>
                  </a:cubicBezTo>
                  <a:cubicBezTo>
                    <a:pt x="148707" y="46591"/>
                    <a:pt x="149242" y="43382"/>
                    <a:pt x="149723" y="40600"/>
                  </a:cubicBezTo>
                  <a:cubicBezTo>
                    <a:pt x="150151" y="38300"/>
                    <a:pt x="150525" y="36107"/>
                    <a:pt x="149509" y="34449"/>
                  </a:cubicBezTo>
                  <a:cubicBezTo>
                    <a:pt x="148600" y="33004"/>
                    <a:pt x="148011" y="31507"/>
                    <a:pt x="147423" y="30062"/>
                  </a:cubicBezTo>
                  <a:cubicBezTo>
                    <a:pt x="146300" y="27334"/>
                    <a:pt x="145230" y="24767"/>
                    <a:pt x="142502" y="22680"/>
                  </a:cubicBezTo>
                  <a:cubicBezTo>
                    <a:pt x="139292" y="20220"/>
                    <a:pt x="138008" y="17759"/>
                    <a:pt x="136297" y="14336"/>
                  </a:cubicBezTo>
                  <a:cubicBezTo>
                    <a:pt x="135494" y="12784"/>
                    <a:pt x="134585" y="11019"/>
                    <a:pt x="133355" y="8933"/>
                  </a:cubicBezTo>
                  <a:cubicBezTo>
                    <a:pt x="131375" y="5563"/>
                    <a:pt x="128701" y="2354"/>
                    <a:pt x="126508" y="0"/>
                  </a:cubicBezTo>
                  <a:cubicBezTo>
                    <a:pt x="125224" y="963"/>
                    <a:pt x="123780" y="1819"/>
                    <a:pt x="122121" y="2675"/>
                  </a:cubicBezTo>
                  <a:cubicBezTo>
                    <a:pt x="116505" y="5563"/>
                    <a:pt x="113509" y="5831"/>
                    <a:pt x="108160" y="9414"/>
                  </a:cubicBezTo>
                  <a:cubicBezTo>
                    <a:pt x="102811" y="12998"/>
                    <a:pt x="92166" y="18562"/>
                    <a:pt x="86228" y="22573"/>
                  </a:cubicBezTo>
                  <a:cubicBezTo>
                    <a:pt x="80291" y="26532"/>
                    <a:pt x="77723" y="26906"/>
                    <a:pt x="67613" y="33700"/>
                  </a:cubicBezTo>
                  <a:cubicBezTo>
                    <a:pt x="57557" y="40440"/>
                    <a:pt x="52743" y="45842"/>
                    <a:pt x="49533" y="48303"/>
                  </a:cubicBezTo>
                  <a:cubicBezTo>
                    <a:pt x="46324" y="50817"/>
                    <a:pt x="44345" y="52903"/>
                    <a:pt x="46698" y="55899"/>
                  </a:cubicBezTo>
                  <a:cubicBezTo>
                    <a:pt x="49052" y="58894"/>
                    <a:pt x="49747" y="61248"/>
                    <a:pt x="48463" y="62746"/>
                  </a:cubicBezTo>
                  <a:cubicBezTo>
                    <a:pt x="47982" y="63334"/>
                    <a:pt x="45842" y="64029"/>
                    <a:pt x="44345" y="63227"/>
                  </a:cubicBezTo>
                  <a:cubicBezTo>
                    <a:pt x="43596" y="62960"/>
                    <a:pt x="42793" y="62478"/>
                    <a:pt x="41991" y="61890"/>
                  </a:cubicBezTo>
                  <a:cubicBezTo>
                    <a:pt x="39316" y="59911"/>
                    <a:pt x="37177" y="60499"/>
                    <a:pt x="35572" y="62746"/>
                  </a:cubicBezTo>
                  <a:cubicBezTo>
                    <a:pt x="33967" y="64992"/>
                    <a:pt x="28672" y="72802"/>
                    <a:pt x="27227" y="77937"/>
                  </a:cubicBezTo>
                  <a:cubicBezTo>
                    <a:pt x="25729" y="83019"/>
                    <a:pt x="19845" y="86335"/>
                    <a:pt x="21932" y="88689"/>
                  </a:cubicBezTo>
                  <a:cubicBezTo>
                    <a:pt x="24018" y="91043"/>
                    <a:pt x="25088" y="93289"/>
                    <a:pt x="20380" y="94413"/>
                  </a:cubicBezTo>
                  <a:cubicBezTo>
                    <a:pt x="15673" y="95536"/>
                    <a:pt x="14229" y="102490"/>
                    <a:pt x="10645" y="105699"/>
                  </a:cubicBezTo>
                  <a:cubicBezTo>
                    <a:pt x="7435" y="108534"/>
                    <a:pt x="2835" y="113242"/>
                    <a:pt x="0" y="117468"/>
                  </a:cubicBezTo>
                  <a:cubicBezTo>
                    <a:pt x="2514" y="120356"/>
                    <a:pt x="5189" y="123298"/>
                    <a:pt x="5831" y="123994"/>
                  </a:cubicBezTo>
                  <a:cubicBezTo>
                    <a:pt x="6312" y="124475"/>
                    <a:pt x="6954" y="125010"/>
                    <a:pt x="7649" y="125598"/>
                  </a:cubicBezTo>
                  <a:cubicBezTo>
                    <a:pt x="8933" y="126668"/>
                    <a:pt x="10431" y="127845"/>
                    <a:pt x="11233" y="129236"/>
                  </a:cubicBezTo>
                  <a:cubicBezTo>
                    <a:pt x="12303" y="131001"/>
                    <a:pt x="13373" y="131750"/>
                    <a:pt x="17706" y="132927"/>
                  </a:cubicBezTo>
                  <a:lnTo>
                    <a:pt x="18883" y="133248"/>
                  </a:lnTo>
                  <a:cubicBezTo>
                    <a:pt x="22627" y="134264"/>
                    <a:pt x="24660" y="134799"/>
                    <a:pt x="27548" y="135120"/>
                  </a:cubicBezTo>
                  <a:cubicBezTo>
                    <a:pt x="28030" y="135173"/>
                    <a:pt x="28779" y="134906"/>
                    <a:pt x="30116" y="136297"/>
                  </a:cubicBezTo>
                  <a:cubicBezTo>
                    <a:pt x="30383" y="136564"/>
                    <a:pt x="30651" y="136885"/>
                    <a:pt x="30865" y="137153"/>
                  </a:cubicBezTo>
                  <a:cubicBezTo>
                    <a:pt x="31293" y="137794"/>
                    <a:pt x="31614" y="138276"/>
                    <a:pt x="32683" y="138597"/>
                  </a:cubicBezTo>
                  <a:lnTo>
                    <a:pt x="33272" y="138757"/>
                  </a:lnTo>
                  <a:cubicBezTo>
                    <a:pt x="36267" y="139506"/>
                    <a:pt x="38033" y="140308"/>
                    <a:pt x="37444" y="145337"/>
                  </a:cubicBezTo>
                  <a:cubicBezTo>
                    <a:pt x="36856" y="150258"/>
                    <a:pt x="35411" y="165075"/>
                    <a:pt x="35411" y="168713"/>
                  </a:cubicBezTo>
                  <a:cubicBezTo>
                    <a:pt x="35411" y="169568"/>
                    <a:pt x="35411" y="170317"/>
                    <a:pt x="35358" y="170959"/>
                  </a:cubicBezTo>
                  <a:cubicBezTo>
                    <a:pt x="35251" y="172992"/>
                    <a:pt x="35251" y="173527"/>
                    <a:pt x="36214" y="174169"/>
                  </a:cubicBezTo>
                  <a:cubicBezTo>
                    <a:pt x="37765" y="175239"/>
                    <a:pt x="38460" y="176950"/>
                    <a:pt x="38246" y="178609"/>
                  </a:cubicBezTo>
                  <a:cubicBezTo>
                    <a:pt x="38888" y="178234"/>
                    <a:pt x="39905" y="177753"/>
                    <a:pt x="41403" y="177378"/>
                  </a:cubicBezTo>
                  <a:cubicBezTo>
                    <a:pt x="43489" y="176843"/>
                    <a:pt x="46698" y="176522"/>
                    <a:pt x="48142" y="176415"/>
                  </a:cubicBezTo>
                  <a:cubicBezTo>
                    <a:pt x="48196" y="174169"/>
                    <a:pt x="48249" y="171815"/>
                    <a:pt x="48142" y="171227"/>
                  </a:cubicBezTo>
                  <a:cubicBezTo>
                    <a:pt x="48142" y="171173"/>
                    <a:pt x="48089" y="171066"/>
                    <a:pt x="48089" y="171013"/>
                  </a:cubicBezTo>
                  <a:cubicBezTo>
                    <a:pt x="48019" y="170515"/>
                    <a:pt x="48982" y="169996"/>
                    <a:pt x="50978" y="169461"/>
                  </a:cubicBezTo>
                  <a:cubicBezTo>
                    <a:pt x="52315" y="169087"/>
                    <a:pt x="54133" y="168606"/>
                    <a:pt x="56220" y="168017"/>
                  </a:cubicBezTo>
                  <a:cubicBezTo>
                    <a:pt x="60285" y="166894"/>
                    <a:pt x="63388" y="161759"/>
                    <a:pt x="63441" y="161705"/>
                  </a:cubicBezTo>
                  <a:cubicBezTo>
                    <a:pt x="63441" y="161598"/>
                    <a:pt x="64297" y="160796"/>
                    <a:pt x="65046" y="159993"/>
                  </a:cubicBezTo>
                  <a:lnTo>
                    <a:pt x="73070" y="180106"/>
                  </a:lnTo>
                  <a:lnTo>
                    <a:pt x="84945" y="175132"/>
                  </a:lnTo>
                  <a:lnTo>
                    <a:pt x="92808" y="168659"/>
                  </a:lnTo>
                  <a:cubicBezTo>
                    <a:pt x="92808" y="168659"/>
                    <a:pt x="93396" y="168445"/>
                    <a:pt x="93664" y="168552"/>
                  </a:cubicBezTo>
                  <a:lnTo>
                    <a:pt x="97569" y="170371"/>
                  </a:lnTo>
                  <a:cubicBezTo>
                    <a:pt x="97890" y="170531"/>
                    <a:pt x="98050" y="170852"/>
                    <a:pt x="98050" y="171227"/>
                  </a:cubicBezTo>
                  <a:lnTo>
                    <a:pt x="96927" y="181497"/>
                  </a:lnTo>
                  <a:lnTo>
                    <a:pt x="101741" y="185830"/>
                  </a:lnTo>
                  <a:lnTo>
                    <a:pt x="106234" y="182781"/>
                  </a:lnTo>
                  <a:lnTo>
                    <a:pt x="106234" y="178983"/>
                  </a:lnTo>
                  <a:cubicBezTo>
                    <a:pt x="106234" y="178609"/>
                    <a:pt x="106502" y="178234"/>
                    <a:pt x="106930" y="178181"/>
                  </a:cubicBezTo>
                  <a:lnTo>
                    <a:pt x="113777" y="177004"/>
                  </a:lnTo>
                  <a:cubicBezTo>
                    <a:pt x="114098" y="176950"/>
                    <a:pt x="114419" y="177111"/>
                    <a:pt x="114579" y="177378"/>
                  </a:cubicBezTo>
                  <a:cubicBezTo>
                    <a:pt x="114579" y="177378"/>
                    <a:pt x="116451" y="180106"/>
                    <a:pt x="118965" y="181604"/>
                  </a:cubicBezTo>
                  <a:lnTo>
                    <a:pt x="118484" y="172617"/>
                  </a:lnTo>
                  <a:cubicBezTo>
                    <a:pt x="118484" y="172189"/>
                    <a:pt x="118751" y="171815"/>
                    <a:pt x="119179" y="171762"/>
                  </a:cubicBezTo>
                  <a:lnTo>
                    <a:pt x="122817" y="171280"/>
                  </a:lnTo>
                  <a:lnTo>
                    <a:pt x="122817" y="165503"/>
                  </a:lnTo>
                  <a:cubicBezTo>
                    <a:pt x="122817" y="165503"/>
                    <a:pt x="122977" y="165022"/>
                    <a:pt x="123138" y="164915"/>
                  </a:cubicBezTo>
                  <a:cubicBezTo>
                    <a:pt x="123780" y="164166"/>
                    <a:pt x="124528" y="164647"/>
                    <a:pt x="125224" y="165236"/>
                  </a:cubicBezTo>
                  <a:cubicBezTo>
                    <a:pt x="127684" y="169515"/>
                    <a:pt x="134692" y="181604"/>
                    <a:pt x="136938" y="185348"/>
                  </a:cubicBezTo>
                  <a:cubicBezTo>
                    <a:pt x="139132" y="188986"/>
                    <a:pt x="140950" y="192784"/>
                    <a:pt x="141699" y="194228"/>
                  </a:cubicBezTo>
                  <a:lnTo>
                    <a:pt x="150311" y="191821"/>
                  </a:lnTo>
                  <a:lnTo>
                    <a:pt x="150311" y="188183"/>
                  </a:lnTo>
                  <a:cubicBezTo>
                    <a:pt x="150311" y="187756"/>
                    <a:pt x="150632" y="187381"/>
                    <a:pt x="151060" y="187381"/>
                  </a:cubicBezTo>
                  <a:lnTo>
                    <a:pt x="158977" y="186953"/>
                  </a:lnTo>
                  <a:cubicBezTo>
                    <a:pt x="158496" y="183797"/>
                    <a:pt x="158068" y="180427"/>
                    <a:pt x="157640" y="177057"/>
                  </a:cubicBezTo>
                  <a:cubicBezTo>
                    <a:pt x="156784" y="170478"/>
                    <a:pt x="155928" y="163684"/>
                    <a:pt x="154751" y="158068"/>
                  </a:cubicBezTo>
                  <a:close/>
                  <a:moveTo>
                    <a:pt x="149188" y="91738"/>
                  </a:moveTo>
                  <a:cubicBezTo>
                    <a:pt x="149188" y="91738"/>
                    <a:pt x="149188" y="91738"/>
                    <a:pt x="149188" y="91738"/>
                  </a:cubicBezTo>
                  <a:cubicBezTo>
                    <a:pt x="149188" y="91738"/>
                    <a:pt x="149188" y="91738"/>
                    <a:pt x="149188" y="91738"/>
                  </a:cubicBezTo>
                  <a:lnTo>
                    <a:pt x="149188" y="91738"/>
                  </a:ln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3" name="Frihandsfigur: Form 412">
              <a:extLst>
                <a:ext uri="{FF2B5EF4-FFF2-40B4-BE49-F238E27FC236}">
                  <a16:creationId xmlns:a16="http://schemas.microsoft.com/office/drawing/2014/main" id="{8EAE522F-A1A9-D71F-702C-4823EDBFC27F}"/>
                </a:ext>
              </a:extLst>
            </p:cNvPr>
            <p:cNvSpPr/>
            <p:nvPr/>
          </p:nvSpPr>
          <p:spPr>
            <a:xfrm>
              <a:off x="5054413" y="4987522"/>
              <a:ext cx="90425" cy="141217"/>
            </a:xfrm>
            <a:custGeom>
              <a:avLst/>
              <a:gdLst>
                <a:gd name="connsiteX0" fmla="*/ 88274 w 90425"/>
                <a:gd name="connsiteY0" fmla="*/ 110139 h 141217"/>
                <a:gd name="connsiteX1" fmla="*/ 84048 w 90425"/>
                <a:gd name="connsiteY1" fmla="*/ 112225 h 141217"/>
                <a:gd name="connsiteX2" fmla="*/ 83406 w 90425"/>
                <a:gd name="connsiteY2" fmla="*/ 112546 h 141217"/>
                <a:gd name="connsiteX3" fmla="*/ 83406 w 90425"/>
                <a:gd name="connsiteY3" fmla="*/ 112546 h 141217"/>
                <a:gd name="connsiteX4" fmla="*/ 82764 w 90425"/>
                <a:gd name="connsiteY4" fmla="*/ 112225 h 141217"/>
                <a:gd name="connsiteX5" fmla="*/ 76399 w 90425"/>
                <a:gd name="connsiteY5" fmla="*/ 104255 h 141217"/>
                <a:gd name="connsiteX6" fmla="*/ 76345 w 90425"/>
                <a:gd name="connsiteY6" fmla="*/ 103292 h 141217"/>
                <a:gd name="connsiteX7" fmla="*/ 77469 w 90425"/>
                <a:gd name="connsiteY7" fmla="*/ 101474 h 141217"/>
                <a:gd name="connsiteX8" fmla="*/ 73296 w 90425"/>
                <a:gd name="connsiteY8" fmla="*/ 89812 h 141217"/>
                <a:gd name="connsiteX9" fmla="*/ 64149 w 90425"/>
                <a:gd name="connsiteY9" fmla="*/ 77991 h 141217"/>
                <a:gd name="connsiteX10" fmla="*/ 64042 w 90425"/>
                <a:gd name="connsiteY10" fmla="*/ 72267 h 141217"/>
                <a:gd name="connsiteX11" fmla="*/ 63294 w 90425"/>
                <a:gd name="connsiteY11" fmla="*/ 71411 h 141217"/>
                <a:gd name="connsiteX12" fmla="*/ 61047 w 90425"/>
                <a:gd name="connsiteY12" fmla="*/ 71839 h 141217"/>
                <a:gd name="connsiteX13" fmla="*/ 60191 w 90425"/>
                <a:gd name="connsiteY13" fmla="*/ 71465 h 141217"/>
                <a:gd name="connsiteX14" fmla="*/ 46497 w 90425"/>
                <a:gd name="connsiteY14" fmla="*/ 47661 h 141217"/>
                <a:gd name="connsiteX15" fmla="*/ 45588 w 90425"/>
                <a:gd name="connsiteY15" fmla="*/ 47661 h 141217"/>
                <a:gd name="connsiteX16" fmla="*/ 50616 w 90425"/>
                <a:gd name="connsiteY16" fmla="*/ 39637 h 141217"/>
                <a:gd name="connsiteX17" fmla="*/ 51258 w 90425"/>
                <a:gd name="connsiteY17" fmla="*/ 24606 h 141217"/>
                <a:gd name="connsiteX18" fmla="*/ 49118 w 90425"/>
                <a:gd name="connsiteY18" fmla="*/ 18294 h 141217"/>
                <a:gd name="connsiteX19" fmla="*/ 49118 w 90425"/>
                <a:gd name="connsiteY19" fmla="*/ 18187 h 141217"/>
                <a:gd name="connsiteX20" fmla="*/ 48637 w 90425"/>
                <a:gd name="connsiteY20" fmla="*/ 17759 h 141217"/>
                <a:gd name="connsiteX21" fmla="*/ 41576 w 90425"/>
                <a:gd name="connsiteY21" fmla="*/ 0 h 141217"/>
                <a:gd name="connsiteX22" fmla="*/ 33713 w 90425"/>
                <a:gd name="connsiteY22" fmla="*/ 6526 h 141217"/>
                <a:gd name="connsiteX23" fmla="*/ 28470 w 90425"/>
                <a:gd name="connsiteY23" fmla="*/ 7970 h 141217"/>
                <a:gd name="connsiteX24" fmla="*/ 26866 w 90425"/>
                <a:gd name="connsiteY24" fmla="*/ 8398 h 141217"/>
                <a:gd name="connsiteX25" fmla="*/ 26759 w 90425"/>
                <a:gd name="connsiteY25" fmla="*/ 14175 h 141217"/>
                <a:gd name="connsiteX26" fmla="*/ 26010 w 90425"/>
                <a:gd name="connsiteY26" fmla="*/ 14978 h 141217"/>
                <a:gd name="connsiteX27" fmla="*/ 18842 w 90425"/>
                <a:gd name="connsiteY27" fmla="*/ 15941 h 141217"/>
                <a:gd name="connsiteX28" fmla="*/ 15418 w 90425"/>
                <a:gd name="connsiteY28" fmla="*/ 17438 h 141217"/>
                <a:gd name="connsiteX29" fmla="*/ 14884 w 90425"/>
                <a:gd name="connsiteY29" fmla="*/ 17652 h 141217"/>
                <a:gd name="connsiteX30" fmla="*/ 14563 w 90425"/>
                <a:gd name="connsiteY30" fmla="*/ 17492 h 141217"/>
                <a:gd name="connsiteX31" fmla="*/ 14456 w 90425"/>
                <a:gd name="connsiteY31" fmla="*/ 17706 h 141217"/>
                <a:gd name="connsiteX32" fmla="*/ 13760 w 90425"/>
                <a:gd name="connsiteY32" fmla="*/ 18829 h 141217"/>
                <a:gd name="connsiteX33" fmla="*/ 10069 w 90425"/>
                <a:gd name="connsiteY33" fmla="*/ 23911 h 141217"/>
                <a:gd name="connsiteX34" fmla="*/ 10069 w 90425"/>
                <a:gd name="connsiteY34" fmla="*/ 23911 h 141217"/>
                <a:gd name="connsiteX35" fmla="*/ 7555 w 90425"/>
                <a:gd name="connsiteY35" fmla="*/ 25890 h 141217"/>
                <a:gd name="connsiteX36" fmla="*/ 3704 w 90425"/>
                <a:gd name="connsiteY36" fmla="*/ 35625 h 141217"/>
                <a:gd name="connsiteX37" fmla="*/ 3490 w 90425"/>
                <a:gd name="connsiteY37" fmla="*/ 36749 h 141217"/>
                <a:gd name="connsiteX38" fmla="*/ 441 w 90425"/>
                <a:gd name="connsiteY38" fmla="*/ 45682 h 141217"/>
                <a:gd name="connsiteX39" fmla="*/ 13 w 90425"/>
                <a:gd name="connsiteY39" fmla="*/ 46966 h 141217"/>
                <a:gd name="connsiteX40" fmla="*/ 2474 w 90425"/>
                <a:gd name="connsiteY40" fmla="*/ 49908 h 141217"/>
                <a:gd name="connsiteX41" fmla="*/ 4720 w 90425"/>
                <a:gd name="connsiteY41" fmla="*/ 50710 h 141217"/>
                <a:gd name="connsiteX42" fmla="*/ 9267 w 90425"/>
                <a:gd name="connsiteY42" fmla="*/ 53652 h 141217"/>
                <a:gd name="connsiteX43" fmla="*/ 8786 w 90425"/>
                <a:gd name="connsiteY43" fmla="*/ 57610 h 141217"/>
                <a:gd name="connsiteX44" fmla="*/ 7983 w 90425"/>
                <a:gd name="connsiteY44" fmla="*/ 60392 h 141217"/>
                <a:gd name="connsiteX45" fmla="*/ 9160 w 90425"/>
                <a:gd name="connsiteY45" fmla="*/ 62425 h 141217"/>
                <a:gd name="connsiteX46" fmla="*/ 11032 w 90425"/>
                <a:gd name="connsiteY46" fmla="*/ 66597 h 141217"/>
                <a:gd name="connsiteX47" fmla="*/ 13921 w 90425"/>
                <a:gd name="connsiteY47" fmla="*/ 76547 h 141217"/>
                <a:gd name="connsiteX48" fmla="*/ 18842 w 90425"/>
                <a:gd name="connsiteY48" fmla="*/ 93236 h 141217"/>
                <a:gd name="connsiteX49" fmla="*/ 19323 w 90425"/>
                <a:gd name="connsiteY49" fmla="*/ 96392 h 141217"/>
                <a:gd name="connsiteX50" fmla="*/ 23817 w 90425"/>
                <a:gd name="connsiteY50" fmla="*/ 108642 h 141217"/>
                <a:gd name="connsiteX51" fmla="*/ 28203 w 90425"/>
                <a:gd name="connsiteY51" fmla="*/ 113242 h 141217"/>
                <a:gd name="connsiteX52" fmla="*/ 30557 w 90425"/>
                <a:gd name="connsiteY52" fmla="*/ 115702 h 141217"/>
                <a:gd name="connsiteX53" fmla="*/ 32910 w 90425"/>
                <a:gd name="connsiteY53" fmla="*/ 122175 h 141217"/>
                <a:gd name="connsiteX54" fmla="*/ 24191 w 90425"/>
                <a:gd name="connsiteY54" fmla="*/ 125438 h 141217"/>
                <a:gd name="connsiteX55" fmla="*/ 21838 w 90425"/>
                <a:gd name="connsiteY55" fmla="*/ 127150 h 141217"/>
                <a:gd name="connsiteX56" fmla="*/ 22907 w 90425"/>
                <a:gd name="connsiteY56" fmla="*/ 130092 h 141217"/>
                <a:gd name="connsiteX57" fmla="*/ 24619 w 90425"/>
                <a:gd name="connsiteY57" fmla="*/ 133729 h 141217"/>
                <a:gd name="connsiteX58" fmla="*/ 26170 w 90425"/>
                <a:gd name="connsiteY58" fmla="*/ 136939 h 141217"/>
                <a:gd name="connsiteX59" fmla="*/ 32589 w 90425"/>
                <a:gd name="connsiteY59" fmla="*/ 141218 h 141217"/>
                <a:gd name="connsiteX60" fmla="*/ 33713 w 90425"/>
                <a:gd name="connsiteY60" fmla="*/ 140202 h 141217"/>
                <a:gd name="connsiteX61" fmla="*/ 36013 w 90425"/>
                <a:gd name="connsiteY61" fmla="*/ 134585 h 141217"/>
                <a:gd name="connsiteX62" fmla="*/ 39650 w 90425"/>
                <a:gd name="connsiteY62" fmla="*/ 132499 h 141217"/>
                <a:gd name="connsiteX63" fmla="*/ 64417 w 90425"/>
                <a:gd name="connsiteY63" fmla="*/ 132606 h 141217"/>
                <a:gd name="connsiteX64" fmla="*/ 89772 w 90425"/>
                <a:gd name="connsiteY64" fmla="*/ 129236 h 141217"/>
                <a:gd name="connsiteX65" fmla="*/ 90253 w 90425"/>
                <a:gd name="connsiteY65" fmla="*/ 117093 h 141217"/>
                <a:gd name="connsiteX66" fmla="*/ 88221 w 90425"/>
                <a:gd name="connsiteY66" fmla="*/ 110353 h 1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0425" h="141217">
                  <a:moveTo>
                    <a:pt x="88274" y="110139"/>
                  </a:moveTo>
                  <a:cubicBezTo>
                    <a:pt x="86402" y="109337"/>
                    <a:pt x="84048" y="112225"/>
                    <a:pt x="84048" y="112225"/>
                  </a:cubicBezTo>
                  <a:cubicBezTo>
                    <a:pt x="83888" y="112439"/>
                    <a:pt x="83674" y="112546"/>
                    <a:pt x="83406" y="112546"/>
                  </a:cubicBezTo>
                  <a:lnTo>
                    <a:pt x="83406" y="112546"/>
                  </a:lnTo>
                  <a:cubicBezTo>
                    <a:pt x="83406" y="112546"/>
                    <a:pt x="82925" y="112439"/>
                    <a:pt x="82764" y="112225"/>
                  </a:cubicBezTo>
                  <a:lnTo>
                    <a:pt x="76399" y="104255"/>
                  </a:lnTo>
                  <a:cubicBezTo>
                    <a:pt x="76185" y="103988"/>
                    <a:pt x="76185" y="103613"/>
                    <a:pt x="76345" y="103292"/>
                  </a:cubicBezTo>
                  <a:lnTo>
                    <a:pt x="77469" y="101474"/>
                  </a:lnTo>
                  <a:lnTo>
                    <a:pt x="73296" y="89812"/>
                  </a:lnTo>
                  <a:cubicBezTo>
                    <a:pt x="72387" y="88743"/>
                    <a:pt x="65754" y="80505"/>
                    <a:pt x="64149" y="77991"/>
                  </a:cubicBezTo>
                  <a:cubicBezTo>
                    <a:pt x="62491" y="75370"/>
                    <a:pt x="63614" y="72963"/>
                    <a:pt x="64042" y="72267"/>
                  </a:cubicBezTo>
                  <a:cubicBezTo>
                    <a:pt x="63721" y="71946"/>
                    <a:pt x="63454" y="71625"/>
                    <a:pt x="63294" y="71411"/>
                  </a:cubicBezTo>
                  <a:lnTo>
                    <a:pt x="61047" y="71839"/>
                  </a:lnTo>
                  <a:cubicBezTo>
                    <a:pt x="60726" y="71893"/>
                    <a:pt x="60351" y="71732"/>
                    <a:pt x="60191" y="71465"/>
                  </a:cubicBezTo>
                  <a:lnTo>
                    <a:pt x="46497" y="47661"/>
                  </a:lnTo>
                  <a:lnTo>
                    <a:pt x="45588" y="47661"/>
                  </a:lnTo>
                  <a:cubicBezTo>
                    <a:pt x="47727" y="45682"/>
                    <a:pt x="49867" y="41937"/>
                    <a:pt x="50616" y="39637"/>
                  </a:cubicBezTo>
                  <a:cubicBezTo>
                    <a:pt x="51686" y="36214"/>
                    <a:pt x="52221" y="26960"/>
                    <a:pt x="51258" y="24606"/>
                  </a:cubicBezTo>
                  <a:cubicBezTo>
                    <a:pt x="50135" y="21878"/>
                    <a:pt x="49172" y="18401"/>
                    <a:pt x="49118" y="18294"/>
                  </a:cubicBezTo>
                  <a:cubicBezTo>
                    <a:pt x="49118" y="18294"/>
                    <a:pt x="49118" y="18241"/>
                    <a:pt x="49118" y="18187"/>
                  </a:cubicBezTo>
                  <a:cubicBezTo>
                    <a:pt x="48904" y="18080"/>
                    <a:pt x="48744" y="17973"/>
                    <a:pt x="48637" y="17759"/>
                  </a:cubicBezTo>
                  <a:lnTo>
                    <a:pt x="41576" y="0"/>
                  </a:lnTo>
                  <a:cubicBezTo>
                    <a:pt x="40613" y="1391"/>
                    <a:pt x="37671" y="5403"/>
                    <a:pt x="33713" y="6526"/>
                  </a:cubicBezTo>
                  <a:cubicBezTo>
                    <a:pt x="31626" y="7114"/>
                    <a:pt x="29808" y="7596"/>
                    <a:pt x="28470" y="7970"/>
                  </a:cubicBezTo>
                  <a:cubicBezTo>
                    <a:pt x="27775" y="8131"/>
                    <a:pt x="27240" y="8291"/>
                    <a:pt x="26866" y="8398"/>
                  </a:cubicBezTo>
                  <a:cubicBezTo>
                    <a:pt x="26866" y="9308"/>
                    <a:pt x="26866" y="10912"/>
                    <a:pt x="26759" y="14175"/>
                  </a:cubicBezTo>
                  <a:cubicBezTo>
                    <a:pt x="26759" y="14603"/>
                    <a:pt x="26384" y="14924"/>
                    <a:pt x="26010" y="14978"/>
                  </a:cubicBezTo>
                  <a:cubicBezTo>
                    <a:pt x="26010" y="14978"/>
                    <a:pt x="21356" y="15245"/>
                    <a:pt x="18842" y="15941"/>
                  </a:cubicBezTo>
                  <a:cubicBezTo>
                    <a:pt x="16488" y="16582"/>
                    <a:pt x="15418" y="17438"/>
                    <a:pt x="15418" y="17438"/>
                  </a:cubicBezTo>
                  <a:cubicBezTo>
                    <a:pt x="15258" y="17545"/>
                    <a:pt x="15098" y="17652"/>
                    <a:pt x="14884" y="17652"/>
                  </a:cubicBezTo>
                  <a:cubicBezTo>
                    <a:pt x="14777" y="17652"/>
                    <a:pt x="14670" y="17545"/>
                    <a:pt x="14563" y="17492"/>
                  </a:cubicBezTo>
                  <a:cubicBezTo>
                    <a:pt x="14563" y="17545"/>
                    <a:pt x="14509" y="17652"/>
                    <a:pt x="14456" y="17706"/>
                  </a:cubicBezTo>
                  <a:cubicBezTo>
                    <a:pt x="14242" y="18027"/>
                    <a:pt x="14028" y="18401"/>
                    <a:pt x="13760" y="18829"/>
                  </a:cubicBezTo>
                  <a:cubicBezTo>
                    <a:pt x="12797" y="20327"/>
                    <a:pt x="11514" y="22360"/>
                    <a:pt x="10069" y="23911"/>
                  </a:cubicBezTo>
                  <a:cubicBezTo>
                    <a:pt x="10069" y="23911"/>
                    <a:pt x="10069" y="23911"/>
                    <a:pt x="10069" y="23911"/>
                  </a:cubicBezTo>
                  <a:cubicBezTo>
                    <a:pt x="9160" y="24874"/>
                    <a:pt x="7930" y="25730"/>
                    <a:pt x="7555" y="25890"/>
                  </a:cubicBezTo>
                  <a:cubicBezTo>
                    <a:pt x="5362" y="26906"/>
                    <a:pt x="4827" y="29474"/>
                    <a:pt x="3704" y="35625"/>
                  </a:cubicBezTo>
                  <a:lnTo>
                    <a:pt x="3490" y="36749"/>
                  </a:lnTo>
                  <a:cubicBezTo>
                    <a:pt x="2527" y="42151"/>
                    <a:pt x="2206" y="43970"/>
                    <a:pt x="441" y="45682"/>
                  </a:cubicBezTo>
                  <a:cubicBezTo>
                    <a:pt x="66" y="46003"/>
                    <a:pt x="-41" y="46431"/>
                    <a:pt x="13" y="46966"/>
                  </a:cubicBezTo>
                  <a:cubicBezTo>
                    <a:pt x="173" y="48036"/>
                    <a:pt x="1243" y="49266"/>
                    <a:pt x="2474" y="49908"/>
                  </a:cubicBezTo>
                  <a:cubicBezTo>
                    <a:pt x="3169" y="50229"/>
                    <a:pt x="3918" y="50496"/>
                    <a:pt x="4720" y="50710"/>
                  </a:cubicBezTo>
                  <a:cubicBezTo>
                    <a:pt x="6539" y="51245"/>
                    <a:pt x="8358" y="51780"/>
                    <a:pt x="9267" y="53652"/>
                  </a:cubicBezTo>
                  <a:cubicBezTo>
                    <a:pt x="10016" y="55203"/>
                    <a:pt x="9374" y="56487"/>
                    <a:pt x="8786" y="57610"/>
                  </a:cubicBezTo>
                  <a:cubicBezTo>
                    <a:pt x="8304" y="58520"/>
                    <a:pt x="7876" y="59322"/>
                    <a:pt x="7983" y="60392"/>
                  </a:cubicBezTo>
                  <a:cubicBezTo>
                    <a:pt x="8037" y="61355"/>
                    <a:pt x="8518" y="61783"/>
                    <a:pt x="9160" y="62425"/>
                  </a:cubicBezTo>
                  <a:cubicBezTo>
                    <a:pt x="9962" y="63227"/>
                    <a:pt x="11032" y="64243"/>
                    <a:pt x="11032" y="66597"/>
                  </a:cubicBezTo>
                  <a:cubicBezTo>
                    <a:pt x="11032" y="70716"/>
                    <a:pt x="12049" y="74032"/>
                    <a:pt x="13921" y="76547"/>
                  </a:cubicBezTo>
                  <a:cubicBezTo>
                    <a:pt x="16488" y="79916"/>
                    <a:pt x="17879" y="87245"/>
                    <a:pt x="18842" y="93236"/>
                  </a:cubicBezTo>
                  <a:cubicBezTo>
                    <a:pt x="19002" y="94306"/>
                    <a:pt x="19163" y="95376"/>
                    <a:pt x="19323" y="96392"/>
                  </a:cubicBezTo>
                  <a:cubicBezTo>
                    <a:pt x="20072" y="101688"/>
                    <a:pt x="20661" y="105860"/>
                    <a:pt x="23817" y="108642"/>
                  </a:cubicBezTo>
                  <a:cubicBezTo>
                    <a:pt x="26010" y="110621"/>
                    <a:pt x="27240" y="112065"/>
                    <a:pt x="28203" y="113242"/>
                  </a:cubicBezTo>
                  <a:cubicBezTo>
                    <a:pt x="29005" y="114205"/>
                    <a:pt x="29647" y="114954"/>
                    <a:pt x="30557" y="115702"/>
                  </a:cubicBezTo>
                  <a:cubicBezTo>
                    <a:pt x="32910" y="117628"/>
                    <a:pt x="33766" y="119982"/>
                    <a:pt x="32910" y="122175"/>
                  </a:cubicBezTo>
                  <a:cubicBezTo>
                    <a:pt x="32001" y="124475"/>
                    <a:pt x="28203" y="125063"/>
                    <a:pt x="24191" y="125438"/>
                  </a:cubicBezTo>
                  <a:cubicBezTo>
                    <a:pt x="22907" y="125545"/>
                    <a:pt x="22105" y="126133"/>
                    <a:pt x="21838" y="127150"/>
                  </a:cubicBezTo>
                  <a:cubicBezTo>
                    <a:pt x="21570" y="128219"/>
                    <a:pt x="21998" y="129503"/>
                    <a:pt x="22907" y="130092"/>
                  </a:cubicBezTo>
                  <a:cubicBezTo>
                    <a:pt x="24191" y="130948"/>
                    <a:pt x="24405" y="132392"/>
                    <a:pt x="24619" y="133729"/>
                  </a:cubicBezTo>
                  <a:cubicBezTo>
                    <a:pt x="24833" y="135120"/>
                    <a:pt x="24994" y="136297"/>
                    <a:pt x="26170" y="136939"/>
                  </a:cubicBezTo>
                  <a:cubicBezTo>
                    <a:pt x="27882" y="137848"/>
                    <a:pt x="30557" y="139774"/>
                    <a:pt x="32589" y="141218"/>
                  </a:cubicBezTo>
                  <a:cubicBezTo>
                    <a:pt x="32910" y="140843"/>
                    <a:pt x="33285" y="140523"/>
                    <a:pt x="33713" y="140202"/>
                  </a:cubicBezTo>
                  <a:cubicBezTo>
                    <a:pt x="37350" y="137367"/>
                    <a:pt x="36601" y="135976"/>
                    <a:pt x="36013" y="134585"/>
                  </a:cubicBezTo>
                  <a:cubicBezTo>
                    <a:pt x="35478" y="133141"/>
                    <a:pt x="36494" y="130894"/>
                    <a:pt x="39650" y="132499"/>
                  </a:cubicBezTo>
                  <a:cubicBezTo>
                    <a:pt x="42860" y="134104"/>
                    <a:pt x="51204" y="134745"/>
                    <a:pt x="64417" y="132606"/>
                  </a:cubicBezTo>
                  <a:cubicBezTo>
                    <a:pt x="75169" y="130894"/>
                    <a:pt x="84155" y="130145"/>
                    <a:pt x="89772" y="129236"/>
                  </a:cubicBezTo>
                  <a:cubicBezTo>
                    <a:pt x="89772" y="125866"/>
                    <a:pt x="89718" y="118644"/>
                    <a:pt x="90253" y="117093"/>
                  </a:cubicBezTo>
                  <a:cubicBezTo>
                    <a:pt x="90735" y="115702"/>
                    <a:pt x="90253" y="111209"/>
                    <a:pt x="88221" y="110353"/>
                  </a:cubicBez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4" name="Frihandsfigur: Form 413">
              <a:extLst>
                <a:ext uri="{FF2B5EF4-FFF2-40B4-BE49-F238E27FC236}">
                  <a16:creationId xmlns:a16="http://schemas.microsoft.com/office/drawing/2014/main" id="{A0F116D9-4232-EECF-1134-5F46ACAD5D68}"/>
                </a:ext>
              </a:extLst>
            </p:cNvPr>
            <p:cNvSpPr/>
            <p:nvPr/>
          </p:nvSpPr>
          <p:spPr>
            <a:xfrm>
              <a:off x="4883574" y="4951006"/>
              <a:ext cx="129449" cy="97828"/>
            </a:xfrm>
            <a:custGeom>
              <a:avLst/>
              <a:gdLst>
                <a:gd name="connsiteX0" fmla="*/ 129343 w 129449"/>
                <a:gd name="connsiteY0" fmla="*/ 72784 h 97828"/>
                <a:gd name="connsiteX1" fmla="*/ 129343 w 129449"/>
                <a:gd name="connsiteY1" fmla="*/ 33040 h 97828"/>
                <a:gd name="connsiteX2" fmla="*/ 124421 w 129449"/>
                <a:gd name="connsiteY2" fmla="*/ 26461 h 97828"/>
                <a:gd name="connsiteX3" fmla="*/ 124261 w 129449"/>
                <a:gd name="connsiteY3" fmla="*/ 26086 h 97828"/>
                <a:gd name="connsiteX4" fmla="*/ 120249 w 129449"/>
                <a:gd name="connsiteY4" fmla="*/ 3299 h 97828"/>
                <a:gd name="connsiteX5" fmla="*/ 119447 w 129449"/>
                <a:gd name="connsiteY5" fmla="*/ 3620 h 97828"/>
                <a:gd name="connsiteX6" fmla="*/ 116184 w 129449"/>
                <a:gd name="connsiteY6" fmla="*/ 2496 h 97828"/>
                <a:gd name="connsiteX7" fmla="*/ 111904 w 129449"/>
                <a:gd name="connsiteY7" fmla="*/ 1052 h 97828"/>
                <a:gd name="connsiteX8" fmla="*/ 98157 w 129449"/>
                <a:gd name="connsiteY8" fmla="*/ 5117 h 97828"/>
                <a:gd name="connsiteX9" fmla="*/ 86335 w 129449"/>
                <a:gd name="connsiteY9" fmla="*/ 6294 h 97828"/>
                <a:gd name="connsiteX10" fmla="*/ 86335 w 129449"/>
                <a:gd name="connsiteY10" fmla="*/ 6294 h 97828"/>
                <a:gd name="connsiteX11" fmla="*/ 86228 w 129449"/>
                <a:gd name="connsiteY11" fmla="*/ 6294 h 97828"/>
                <a:gd name="connsiteX12" fmla="*/ 86121 w 129449"/>
                <a:gd name="connsiteY12" fmla="*/ 6294 h 97828"/>
                <a:gd name="connsiteX13" fmla="*/ 86121 w 129449"/>
                <a:gd name="connsiteY13" fmla="*/ 6294 h 97828"/>
                <a:gd name="connsiteX14" fmla="*/ 78205 w 129449"/>
                <a:gd name="connsiteY14" fmla="*/ 7471 h 97828"/>
                <a:gd name="connsiteX15" fmla="*/ 61569 w 129449"/>
                <a:gd name="connsiteY15" fmla="*/ 9985 h 97828"/>
                <a:gd name="connsiteX16" fmla="*/ 58894 w 129449"/>
                <a:gd name="connsiteY16" fmla="*/ 10413 h 97828"/>
                <a:gd name="connsiteX17" fmla="*/ 48624 w 129449"/>
                <a:gd name="connsiteY17" fmla="*/ 14264 h 97828"/>
                <a:gd name="connsiteX18" fmla="*/ 40172 w 129449"/>
                <a:gd name="connsiteY18" fmla="*/ 22074 h 97828"/>
                <a:gd name="connsiteX19" fmla="*/ 23108 w 129449"/>
                <a:gd name="connsiteY19" fmla="*/ 30526 h 97828"/>
                <a:gd name="connsiteX20" fmla="*/ 5884 w 129449"/>
                <a:gd name="connsiteY20" fmla="*/ 40368 h 97828"/>
                <a:gd name="connsiteX21" fmla="*/ 2996 w 129449"/>
                <a:gd name="connsiteY21" fmla="*/ 56897 h 97828"/>
                <a:gd name="connsiteX22" fmla="*/ 0 w 129449"/>
                <a:gd name="connsiteY22" fmla="*/ 60695 h 97828"/>
                <a:gd name="connsiteX23" fmla="*/ 22948 w 129449"/>
                <a:gd name="connsiteY23" fmla="*/ 81396 h 97828"/>
                <a:gd name="connsiteX24" fmla="*/ 23108 w 129449"/>
                <a:gd name="connsiteY24" fmla="*/ 81557 h 97828"/>
                <a:gd name="connsiteX25" fmla="*/ 32469 w 129449"/>
                <a:gd name="connsiteY25" fmla="*/ 95839 h 97828"/>
                <a:gd name="connsiteX26" fmla="*/ 65527 w 129449"/>
                <a:gd name="connsiteY26" fmla="*/ 96855 h 97828"/>
                <a:gd name="connsiteX27" fmla="*/ 81200 w 129449"/>
                <a:gd name="connsiteY27" fmla="*/ 78775 h 97828"/>
                <a:gd name="connsiteX28" fmla="*/ 85212 w 129449"/>
                <a:gd name="connsiteY28" fmla="*/ 78882 h 97828"/>
                <a:gd name="connsiteX29" fmla="*/ 95910 w 129449"/>
                <a:gd name="connsiteY29" fmla="*/ 75619 h 97828"/>
                <a:gd name="connsiteX30" fmla="*/ 89384 w 129449"/>
                <a:gd name="connsiteY30" fmla="*/ 65670 h 97828"/>
                <a:gd name="connsiteX31" fmla="*/ 88850 w 129449"/>
                <a:gd name="connsiteY31" fmla="*/ 64493 h 97828"/>
                <a:gd name="connsiteX32" fmla="*/ 105539 w 129449"/>
                <a:gd name="connsiteY32" fmla="*/ 59946 h 97828"/>
                <a:gd name="connsiteX33" fmla="*/ 105806 w 129449"/>
                <a:gd name="connsiteY33" fmla="*/ 55346 h 97828"/>
                <a:gd name="connsiteX34" fmla="*/ 106555 w 129449"/>
                <a:gd name="connsiteY34" fmla="*/ 54544 h 97828"/>
                <a:gd name="connsiteX35" fmla="*/ 120731 w 129449"/>
                <a:gd name="connsiteY35" fmla="*/ 53099 h 97828"/>
                <a:gd name="connsiteX36" fmla="*/ 121533 w 129449"/>
                <a:gd name="connsiteY36" fmla="*/ 53527 h 97828"/>
                <a:gd name="connsiteX37" fmla="*/ 123138 w 129449"/>
                <a:gd name="connsiteY37" fmla="*/ 61925 h 97828"/>
                <a:gd name="connsiteX38" fmla="*/ 120196 w 129449"/>
                <a:gd name="connsiteY38" fmla="*/ 70859 h 97828"/>
                <a:gd name="connsiteX39" fmla="*/ 123994 w 129449"/>
                <a:gd name="connsiteY39" fmla="*/ 71607 h 97828"/>
                <a:gd name="connsiteX40" fmla="*/ 124635 w 129449"/>
                <a:gd name="connsiteY40" fmla="*/ 72410 h 97828"/>
                <a:gd name="connsiteX41" fmla="*/ 124849 w 129449"/>
                <a:gd name="connsiteY41" fmla="*/ 78133 h 97828"/>
                <a:gd name="connsiteX42" fmla="*/ 129129 w 129449"/>
                <a:gd name="connsiteY42" fmla="*/ 78133 h 97828"/>
                <a:gd name="connsiteX43" fmla="*/ 129396 w 129449"/>
                <a:gd name="connsiteY43" fmla="*/ 73212 h 97828"/>
                <a:gd name="connsiteX44" fmla="*/ 129450 w 129449"/>
                <a:gd name="connsiteY44" fmla="*/ 73052 h 97828"/>
                <a:gd name="connsiteX45" fmla="*/ 129396 w 129449"/>
                <a:gd name="connsiteY45" fmla="*/ 72784 h 9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49" h="97828">
                  <a:moveTo>
                    <a:pt x="129343" y="72784"/>
                  </a:moveTo>
                  <a:lnTo>
                    <a:pt x="129343" y="33040"/>
                  </a:lnTo>
                  <a:lnTo>
                    <a:pt x="124421" y="26461"/>
                  </a:lnTo>
                  <a:cubicBezTo>
                    <a:pt x="124421" y="26461"/>
                    <a:pt x="124314" y="26247"/>
                    <a:pt x="124261" y="26086"/>
                  </a:cubicBezTo>
                  <a:lnTo>
                    <a:pt x="120249" y="3299"/>
                  </a:lnTo>
                  <a:cubicBezTo>
                    <a:pt x="119982" y="3406"/>
                    <a:pt x="119661" y="3513"/>
                    <a:pt x="119447" y="3620"/>
                  </a:cubicBezTo>
                  <a:cubicBezTo>
                    <a:pt x="117307" y="4689"/>
                    <a:pt x="115863" y="4475"/>
                    <a:pt x="116184" y="2496"/>
                  </a:cubicBezTo>
                  <a:cubicBezTo>
                    <a:pt x="116505" y="571"/>
                    <a:pt x="114632" y="-1195"/>
                    <a:pt x="111904" y="1052"/>
                  </a:cubicBezTo>
                  <a:cubicBezTo>
                    <a:pt x="109123" y="3299"/>
                    <a:pt x="105485" y="2924"/>
                    <a:pt x="98157" y="5117"/>
                  </a:cubicBezTo>
                  <a:cubicBezTo>
                    <a:pt x="94520" y="6241"/>
                    <a:pt x="89545" y="6241"/>
                    <a:pt x="86335" y="6294"/>
                  </a:cubicBezTo>
                  <a:cubicBezTo>
                    <a:pt x="86335" y="6294"/>
                    <a:pt x="86335" y="6294"/>
                    <a:pt x="86335" y="6294"/>
                  </a:cubicBezTo>
                  <a:cubicBezTo>
                    <a:pt x="86335" y="6294"/>
                    <a:pt x="86282" y="6294"/>
                    <a:pt x="86228" y="6294"/>
                  </a:cubicBezTo>
                  <a:cubicBezTo>
                    <a:pt x="86228" y="6294"/>
                    <a:pt x="86175" y="6294"/>
                    <a:pt x="86121" y="6294"/>
                  </a:cubicBezTo>
                  <a:cubicBezTo>
                    <a:pt x="86121" y="6294"/>
                    <a:pt x="86121" y="6294"/>
                    <a:pt x="86121" y="6294"/>
                  </a:cubicBezTo>
                  <a:cubicBezTo>
                    <a:pt x="83661" y="6348"/>
                    <a:pt x="81093" y="6562"/>
                    <a:pt x="78205" y="7471"/>
                  </a:cubicBezTo>
                  <a:cubicBezTo>
                    <a:pt x="70716" y="9825"/>
                    <a:pt x="68202" y="8594"/>
                    <a:pt x="61569" y="9985"/>
                  </a:cubicBezTo>
                  <a:cubicBezTo>
                    <a:pt x="61408" y="9985"/>
                    <a:pt x="59483" y="10306"/>
                    <a:pt x="58894" y="10413"/>
                  </a:cubicBezTo>
                  <a:cubicBezTo>
                    <a:pt x="53545" y="11055"/>
                    <a:pt x="49587" y="10360"/>
                    <a:pt x="48624" y="14264"/>
                  </a:cubicBezTo>
                  <a:cubicBezTo>
                    <a:pt x="47501" y="18811"/>
                    <a:pt x="47501" y="20683"/>
                    <a:pt x="40172" y="22074"/>
                  </a:cubicBezTo>
                  <a:cubicBezTo>
                    <a:pt x="32844" y="23465"/>
                    <a:pt x="32416" y="22342"/>
                    <a:pt x="23108" y="30526"/>
                  </a:cubicBezTo>
                  <a:cubicBezTo>
                    <a:pt x="13801" y="38710"/>
                    <a:pt x="13533" y="34431"/>
                    <a:pt x="5884" y="40368"/>
                  </a:cubicBezTo>
                  <a:cubicBezTo>
                    <a:pt x="-1765" y="46359"/>
                    <a:pt x="5617" y="51762"/>
                    <a:pt x="2996" y="56897"/>
                  </a:cubicBezTo>
                  <a:cubicBezTo>
                    <a:pt x="2247" y="58395"/>
                    <a:pt x="1177" y="59625"/>
                    <a:pt x="0" y="60695"/>
                  </a:cubicBezTo>
                  <a:lnTo>
                    <a:pt x="22948" y="81396"/>
                  </a:lnTo>
                  <a:cubicBezTo>
                    <a:pt x="22948" y="81396"/>
                    <a:pt x="23055" y="81503"/>
                    <a:pt x="23108" y="81557"/>
                  </a:cubicBezTo>
                  <a:lnTo>
                    <a:pt x="32469" y="95839"/>
                  </a:lnTo>
                  <a:cubicBezTo>
                    <a:pt x="35518" y="96267"/>
                    <a:pt x="57289" y="99370"/>
                    <a:pt x="65527" y="96855"/>
                  </a:cubicBezTo>
                  <a:cubicBezTo>
                    <a:pt x="73230" y="94502"/>
                    <a:pt x="79596" y="83483"/>
                    <a:pt x="81200" y="78775"/>
                  </a:cubicBezTo>
                  <a:cubicBezTo>
                    <a:pt x="82645" y="78936"/>
                    <a:pt x="83982" y="78989"/>
                    <a:pt x="85212" y="78882"/>
                  </a:cubicBezTo>
                  <a:cubicBezTo>
                    <a:pt x="90615" y="78347"/>
                    <a:pt x="94359" y="76529"/>
                    <a:pt x="95910" y="75619"/>
                  </a:cubicBezTo>
                  <a:cubicBezTo>
                    <a:pt x="94573" y="74015"/>
                    <a:pt x="91364" y="69949"/>
                    <a:pt x="89384" y="65670"/>
                  </a:cubicBezTo>
                  <a:cubicBezTo>
                    <a:pt x="89331" y="65670"/>
                    <a:pt x="89117" y="65135"/>
                    <a:pt x="88850" y="64493"/>
                  </a:cubicBezTo>
                  <a:lnTo>
                    <a:pt x="105539" y="59946"/>
                  </a:lnTo>
                  <a:lnTo>
                    <a:pt x="105806" y="55346"/>
                  </a:lnTo>
                  <a:cubicBezTo>
                    <a:pt x="105806" y="54918"/>
                    <a:pt x="106127" y="54597"/>
                    <a:pt x="106555" y="54544"/>
                  </a:cubicBezTo>
                  <a:lnTo>
                    <a:pt x="120731" y="53099"/>
                  </a:lnTo>
                  <a:cubicBezTo>
                    <a:pt x="121052" y="53046"/>
                    <a:pt x="121372" y="53206"/>
                    <a:pt x="121533" y="53527"/>
                  </a:cubicBezTo>
                  <a:cubicBezTo>
                    <a:pt x="121586" y="53688"/>
                    <a:pt x="123459" y="57058"/>
                    <a:pt x="123138" y="61925"/>
                  </a:cubicBezTo>
                  <a:cubicBezTo>
                    <a:pt x="122924" y="65509"/>
                    <a:pt x="121158" y="69147"/>
                    <a:pt x="120196" y="70859"/>
                  </a:cubicBezTo>
                  <a:lnTo>
                    <a:pt x="123994" y="71607"/>
                  </a:lnTo>
                  <a:cubicBezTo>
                    <a:pt x="124368" y="71661"/>
                    <a:pt x="124635" y="71982"/>
                    <a:pt x="124635" y="72410"/>
                  </a:cubicBezTo>
                  <a:lnTo>
                    <a:pt x="124849" y="78133"/>
                  </a:lnTo>
                  <a:lnTo>
                    <a:pt x="129129" y="78133"/>
                  </a:lnTo>
                  <a:lnTo>
                    <a:pt x="129396" y="73212"/>
                  </a:lnTo>
                  <a:cubicBezTo>
                    <a:pt x="129396" y="73212"/>
                    <a:pt x="129396" y="73105"/>
                    <a:pt x="129450" y="73052"/>
                  </a:cubicBezTo>
                  <a:cubicBezTo>
                    <a:pt x="129450" y="72945"/>
                    <a:pt x="129396" y="72891"/>
                    <a:pt x="129396" y="72784"/>
                  </a:cubicBez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5" name="Frihandsfigur: Form 414">
              <a:extLst>
                <a:ext uri="{FF2B5EF4-FFF2-40B4-BE49-F238E27FC236}">
                  <a16:creationId xmlns:a16="http://schemas.microsoft.com/office/drawing/2014/main" id="{2F9F71B7-99F5-A7C9-C81E-3D8222893867}"/>
                </a:ext>
              </a:extLst>
            </p:cNvPr>
            <p:cNvSpPr/>
            <p:nvPr/>
          </p:nvSpPr>
          <p:spPr>
            <a:xfrm>
              <a:off x="4775360" y="5231123"/>
              <a:ext cx="180480" cy="176575"/>
            </a:xfrm>
            <a:custGeom>
              <a:avLst/>
              <a:gdLst>
                <a:gd name="connsiteX0" fmla="*/ 164005 w 180480"/>
                <a:gd name="connsiteY0" fmla="*/ 100992 h 176575"/>
                <a:gd name="connsiteX1" fmla="*/ 139132 w 180480"/>
                <a:gd name="connsiteY1" fmla="*/ 94573 h 176575"/>
                <a:gd name="connsiteX2" fmla="*/ 98104 w 180480"/>
                <a:gd name="connsiteY2" fmla="*/ 72802 h 176575"/>
                <a:gd name="connsiteX3" fmla="*/ 87138 w 180480"/>
                <a:gd name="connsiteY3" fmla="*/ 63869 h 176575"/>
                <a:gd name="connsiteX4" fmla="*/ 80451 w 180480"/>
                <a:gd name="connsiteY4" fmla="*/ 58359 h 176575"/>
                <a:gd name="connsiteX5" fmla="*/ 77723 w 180480"/>
                <a:gd name="connsiteY5" fmla="*/ 56113 h 176575"/>
                <a:gd name="connsiteX6" fmla="*/ 70341 w 180480"/>
                <a:gd name="connsiteY6" fmla="*/ 48142 h 176575"/>
                <a:gd name="connsiteX7" fmla="*/ 65527 w 180480"/>
                <a:gd name="connsiteY7" fmla="*/ 42472 h 176575"/>
                <a:gd name="connsiteX8" fmla="*/ 56862 w 180480"/>
                <a:gd name="connsiteY8" fmla="*/ 32790 h 176575"/>
                <a:gd name="connsiteX9" fmla="*/ 53278 w 180480"/>
                <a:gd name="connsiteY9" fmla="*/ 28618 h 176575"/>
                <a:gd name="connsiteX10" fmla="*/ 51833 w 180480"/>
                <a:gd name="connsiteY10" fmla="*/ 27067 h 176575"/>
                <a:gd name="connsiteX11" fmla="*/ 49426 w 180480"/>
                <a:gd name="connsiteY11" fmla="*/ 21878 h 176575"/>
                <a:gd name="connsiteX12" fmla="*/ 35732 w 180480"/>
                <a:gd name="connsiteY12" fmla="*/ 1337 h 176575"/>
                <a:gd name="connsiteX13" fmla="*/ 35144 w 180480"/>
                <a:gd name="connsiteY13" fmla="*/ 0 h 176575"/>
                <a:gd name="connsiteX14" fmla="*/ 0 w 180480"/>
                <a:gd name="connsiteY14" fmla="*/ 23483 h 176575"/>
                <a:gd name="connsiteX15" fmla="*/ 5028 w 180480"/>
                <a:gd name="connsiteY15" fmla="*/ 25248 h 176575"/>
                <a:gd name="connsiteX16" fmla="*/ 9254 w 180480"/>
                <a:gd name="connsiteY16" fmla="*/ 30597 h 176575"/>
                <a:gd name="connsiteX17" fmla="*/ 14282 w 180480"/>
                <a:gd name="connsiteY17" fmla="*/ 36695 h 176575"/>
                <a:gd name="connsiteX18" fmla="*/ 21985 w 180480"/>
                <a:gd name="connsiteY18" fmla="*/ 36321 h 176575"/>
                <a:gd name="connsiteX19" fmla="*/ 22680 w 180480"/>
                <a:gd name="connsiteY19" fmla="*/ 36428 h 176575"/>
                <a:gd name="connsiteX20" fmla="*/ 23055 w 180480"/>
                <a:gd name="connsiteY20" fmla="*/ 37016 h 176575"/>
                <a:gd name="connsiteX21" fmla="*/ 23483 w 180480"/>
                <a:gd name="connsiteY21" fmla="*/ 40440 h 176575"/>
                <a:gd name="connsiteX22" fmla="*/ 25783 w 180480"/>
                <a:gd name="connsiteY22" fmla="*/ 40065 h 176575"/>
                <a:gd name="connsiteX23" fmla="*/ 26692 w 180480"/>
                <a:gd name="connsiteY23" fmla="*/ 40600 h 176575"/>
                <a:gd name="connsiteX24" fmla="*/ 33058 w 180480"/>
                <a:gd name="connsiteY24" fmla="*/ 46591 h 176575"/>
                <a:gd name="connsiteX25" fmla="*/ 37712 w 180480"/>
                <a:gd name="connsiteY25" fmla="*/ 46110 h 176575"/>
                <a:gd name="connsiteX26" fmla="*/ 31988 w 180480"/>
                <a:gd name="connsiteY26" fmla="*/ 59055 h 176575"/>
                <a:gd name="connsiteX27" fmla="*/ 25569 w 180480"/>
                <a:gd name="connsiteY27" fmla="*/ 68148 h 176575"/>
                <a:gd name="connsiteX28" fmla="*/ 33914 w 180480"/>
                <a:gd name="connsiteY28" fmla="*/ 80024 h 176575"/>
                <a:gd name="connsiteX29" fmla="*/ 37551 w 180480"/>
                <a:gd name="connsiteY29" fmla="*/ 87138 h 176575"/>
                <a:gd name="connsiteX30" fmla="*/ 41295 w 180480"/>
                <a:gd name="connsiteY30" fmla="*/ 96606 h 176575"/>
                <a:gd name="connsiteX31" fmla="*/ 44933 w 180480"/>
                <a:gd name="connsiteY31" fmla="*/ 106181 h 176575"/>
                <a:gd name="connsiteX32" fmla="*/ 44772 w 180480"/>
                <a:gd name="connsiteY32" fmla="*/ 113188 h 176575"/>
                <a:gd name="connsiteX33" fmla="*/ 44879 w 180480"/>
                <a:gd name="connsiteY33" fmla="*/ 119661 h 176575"/>
                <a:gd name="connsiteX34" fmla="*/ 48356 w 180480"/>
                <a:gd name="connsiteY34" fmla="*/ 127792 h 176575"/>
                <a:gd name="connsiteX35" fmla="*/ 56273 w 180480"/>
                <a:gd name="connsiteY35" fmla="*/ 147637 h 176575"/>
                <a:gd name="connsiteX36" fmla="*/ 56327 w 180480"/>
                <a:gd name="connsiteY36" fmla="*/ 147958 h 176575"/>
                <a:gd name="connsiteX37" fmla="*/ 56327 w 180480"/>
                <a:gd name="connsiteY37" fmla="*/ 176576 h 176575"/>
                <a:gd name="connsiteX38" fmla="*/ 77028 w 180480"/>
                <a:gd name="connsiteY38" fmla="*/ 173313 h 176575"/>
                <a:gd name="connsiteX39" fmla="*/ 84356 w 180480"/>
                <a:gd name="connsiteY39" fmla="*/ 168606 h 176575"/>
                <a:gd name="connsiteX40" fmla="*/ 90668 w 180480"/>
                <a:gd name="connsiteY40" fmla="*/ 163952 h 176575"/>
                <a:gd name="connsiteX41" fmla="*/ 106555 w 180480"/>
                <a:gd name="connsiteY41" fmla="*/ 154216 h 176575"/>
                <a:gd name="connsiteX42" fmla="*/ 107251 w 180480"/>
                <a:gd name="connsiteY42" fmla="*/ 154163 h 176575"/>
                <a:gd name="connsiteX43" fmla="*/ 107251 w 180480"/>
                <a:gd name="connsiteY43" fmla="*/ 154163 h 176575"/>
                <a:gd name="connsiteX44" fmla="*/ 112867 w 180480"/>
                <a:gd name="connsiteY44" fmla="*/ 162240 h 176575"/>
                <a:gd name="connsiteX45" fmla="*/ 114525 w 180480"/>
                <a:gd name="connsiteY45" fmla="*/ 159833 h 176575"/>
                <a:gd name="connsiteX46" fmla="*/ 121479 w 180480"/>
                <a:gd name="connsiteY46" fmla="*/ 152505 h 176575"/>
                <a:gd name="connsiteX47" fmla="*/ 129771 w 180480"/>
                <a:gd name="connsiteY47" fmla="*/ 146139 h 176575"/>
                <a:gd name="connsiteX48" fmla="*/ 133836 w 180480"/>
                <a:gd name="connsiteY48" fmla="*/ 142823 h 176575"/>
                <a:gd name="connsiteX49" fmla="*/ 140415 w 180480"/>
                <a:gd name="connsiteY49" fmla="*/ 141646 h 176575"/>
                <a:gd name="connsiteX50" fmla="*/ 149723 w 180480"/>
                <a:gd name="connsiteY50" fmla="*/ 140523 h 176575"/>
                <a:gd name="connsiteX51" fmla="*/ 158977 w 180480"/>
                <a:gd name="connsiteY51" fmla="*/ 135334 h 176575"/>
                <a:gd name="connsiteX52" fmla="*/ 164594 w 180480"/>
                <a:gd name="connsiteY52" fmla="*/ 131697 h 176575"/>
                <a:gd name="connsiteX53" fmla="*/ 167803 w 180480"/>
                <a:gd name="connsiteY53" fmla="*/ 127096 h 176575"/>
                <a:gd name="connsiteX54" fmla="*/ 167910 w 180480"/>
                <a:gd name="connsiteY54" fmla="*/ 123619 h 176575"/>
                <a:gd name="connsiteX55" fmla="*/ 172564 w 180480"/>
                <a:gd name="connsiteY55" fmla="*/ 117735 h 176575"/>
                <a:gd name="connsiteX56" fmla="*/ 175559 w 180480"/>
                <a:gd name="connsiteY56" fmla="*/ 115489 h 176575"/>
                <a:gd name="connsiteX57" fmla="*/ 176683 w 180480"/>
                <a:gd name="connsiteY57" fmla="*/ 110942 h 176575"/>
                <a:gd name="connsiteX58" fmla="*/ 178394 w 180480"/>
                <a:gd name="connsiteY58" fmla="*/ 105967 h 176575"/>
                <a:gd name="connsiteX59" fmla="*/ 180481 w 180480"/>
                <a:gd name="connsiteY59" fmla="*/ 101634 h 176575"/>
                <a:gd name="connsiteX60" fmla="*/ 163898 w 180480"/>
                <a:gd name="connsiteY60" fmla="*/ 100939 h 176575"/>
                <a:gd name="connsiteX61" fmla="*/ 54936 w 180480"/>
                <a:gd name="connsiteY61" fmla="*/ 127257 h 176575"/>
                <a:gd name="connsiteX62" fmla="*/ 55043 w 180480"/>
                <a:gd name="connsiteY62" fmla="*/ 127364 h 176575"/>
                <a:gd name="connsiteX63" fmla="*/ 54668 w 180480"/>
                <a:gd name="connsiteY63" fmla="*/ 127364 h 176575"/>
                <a:gd name="connsiteX64" fmla="*/ 54989 w 180480"/>
                <a:gd name="connsiteY64" fmla="*/ 127257 h 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0480" h="176575">
                  <a:moveTo>
                    <a:pt x="164005" y="100992"/>
                  </a:moveTo>
                  <a:cubicBezTo>
                    <a:pt x="158014" y="100725"/>
                    <a:pt x="149723" y="98211"/>
                    <a:pt x="139132" y="94573"/>
                  </a:cubicBezTo>
                  <a:cubicBezTo>
                    <a:pt x="128380" y="90882"/>
                    <a:pt x="102704" y="76493"/>
                    <a:pt x="98104" y="72802"/>
                  </a:cubicBezTo>
                  <a:cubicBezTo>
                    <a:pt x="95910" y="71037"/>
                    <a:pt x="90347" y="66490"/>
                    <a:pt x="87138" y="63869"/>
                  </a:cubicBezTo>
                  <a:cubicBezTo>
                    <a:pt x="84784" y="61943"/>
                    <a:pt x="82484" y="60071"/>
                    <a:pt x="80451" y="58359"/>
                  </a:cubicBezTo>
                  <a:cubicBezTo>
                    <a:pt x="79863" y="57878"/>
                    <a:pt x="77991" y="56327"/>
                    <a:pt x="77723" y="56113"/>
                  </a:cubicBezTo>
                  <a:cubicBezTo>
                    <a:pt x="73979" y="53010"/>
                    <a:pt x="72160" y="50550"/>
                    <a:pt x="70341" y="48142"/>
                  </a:cubicBezTo>
                  <a:cubicBezTo>
                    <a:pt x="68951" y="46270"/>
                    <a:pt x="67667" y="44505"/>
                    <a:pt x="65527" y="42472"/>
                  </a:cubicBezTo>
                  <a:cubicBezTo>
                    <a:pt x="62264" y="39370"/>
                    <a:pt x="59269" y="35733"/>
                    <a:pt x="56862" y="32790"/>
                  </a:cubicBezTo>
                  <a:cubicBezTo>
                    <a:pt x="55471" y="31132"/>
                    <a:pt x="54294" y="29634"/>
                    <a:pt x="53278" y="28618"/>
                  </a:cubicBezTo>
                  <a:cubicBezTo>
                    <a:pt x="53278" y="28672"/>
                    <a:pt x="51940" y="27067"/>
                    <a:pt x="51833" y="27067"/>
                  </a:cubicBezTo>
                  <a:cubicBezTo>
                    <a:pt x="50175" y="25248"/>
                    <a:pt x="48998" y="23483"/>
                    <a:pt x="49426" y="21878"/>
                  </a:cubicBezTo>
                  <a:cubicBezTo>
                    <a:pt x="48570" y="20862"/>
                    <a:pt x="39370" y="9736"/>
                    <a:pt x="35732" y="1337"/>
                  </a:cubicBezTo>
                  <a:cubicBezTo>
                    <a:pt x="35572" y="909"/>
                    <a:pt x="35358" y="482"/>
                    <a:pt x="35144" y="0"/>
                  </a:cubicBezTo>
                  <a:cubicBezTo>
                    <a:pt x="32362" y="1872"/>
                    <a:pt x="14710" y="13747"/>
                    <a:pt x="0" y="23483"/>
                  </a:cubicBezTo>
                  <a:cubicBezTo>
                    <a:pt x="1551" y="23697"/>
                    <a:pt x="3584" y="24178"/>
                    <a:pt x="5028" y="25248"/>
                  </a:cubicBezTo>
                  <a:cubicBezTo>
                    <a:pt x="6259" y="26157"/>
                    <a:pt x="7703" y="28351"/>
                    <a:pt x="9254" y="30597"/>
                  </a:cubicBezTo>
                  <a:cubicBezTo>
                    <a:pt x="10966" y="33111"/>
                    <a:pt x="12891" y="36000"/>
                    <a:pt x="14282" y="36695"/>
                  </a:cubicBezTo>
                  <a:cubicBezTo>
                    <a:pt x="16368" y="37765"/>
                    <a:pt x="20541" y="36749"/>
                    <a:pt x="21985" y="36321"/>
                  </a:cubicBezTo>
                  <a:cubicBezTo>
                    <a:pt x="22199" y="36267"/>
                    <a:pt x="22466" y="36321"/>
                    <a:pt x="22680" y="36428"/>
                  </a:cubicBezTo>
                  <a:cubicBezTo>
                    <a:pt x="22894" y="36535"/>
                    <a:pt x="23001" y="36802"/>
                    <a:pt x="23055" y="37016"/>
                  </a:cubicBezTo>
                  <a:lnTo>
                    <a:pt x="23483" y="40440"/>
                  </a:lnTo>
                  <a:lnTo>
                    <a:pt x="25783" y="40065"/>
                  </a:lnTo>
                  <a:cubicBezTo>
                    <a:pt x="26157" y="40012"/>
                    <a:pt x="26532" y="40226"/>
                    <a:pt x="26692" y="40600"/>
                  </a:cubicBezTo>
                  <a:cubicBezTo>
                    <a:pt x="26692" y="40654"/>
                    <a:pt x="28618" y="45896"/>
                    <a:pt x="33058" y="46591"/>
                  </a:cubicBezTo>
                  <a:cubicBezTo>
                    <a:pt x="34823" y="46859"/>
                    <a:pt x="36374" y="46591"/>
                    <a:pt x="37712" y="46110"/>
                  </a:cubicBezTo>
                  <a:cubicBezTo>
                    <a:pt x="37712" y="48463"/>
                    <a:pt x="35679" y="54722"/>
                    <a:pt x="31988" y="59055"/>
                  </a:cubicBezTo>
                  <a:cubicBezTo>
                    <a:pt x="28565" y="63013"/>
                    <a:pt x="26264" y="66865"/>
                    <a:pt x="25569" y="68148"/>
                  </a:cubicBezTo>
                  <a:cubicBezTo>
                    <a:pt x="26746" y="69700"/>
                    <a:pt x="30758" y="74888"/>
                    <a:pt x="33914" y="80024"/>
                  </a:cubicBezTo>
                  <a:cubicBezTo>
                    <a:pt x="34556" y="81254"/>
                    <a:pt x="37177" y="86122"/>
                    <a:pt x="37551" y="87138"/>
                  </a:cubicBezTo>
                  <a:cubicBezTo>
                    <a:pt x="38621" y="90240"/>
                    <a:pt x="39958" y="93503"/>
                    <a:pt x="41295" y="96606"/>
                  </a:cubicBezTo>
                  <a:cubicBezTo>
                    <a:pt x="42793" y="100243"/>
                    <a:pt x="44238" y="103667"/>
                    <a:pt x="44933" y="106181"/>
                  </a:cubicBezTo>
                  <a:cubicBezTo>
                    <a:pt x="45575" y="108481"/>
                    <a:pt x="45147" y="110888"/>
                    <a:pt x="44772" y="113188"/>
                  </a:cubicBezTo>
                  <a:cubicBezTo>
                    <a:pt x="44345" y="115595"/>
                    <a:pt x="43970" y="117842"/>
                    <a:pt x="44879" y="119661"/>
                  </a:cubicBezTo>
                  <a:cubicBezTo>
                    <a:pt x="45468" y="120891"/>
                    <a:pt x="46805" y="124047"/>
                    <a:pt x="48356" y="127792"/>
                  </a:cubicBezTo>
                  <a:cubicBezTo>
                    <a:pt x="51405" y="135334"/>
                    <a:pt x="56059" y="147049"/>
                    <a:pt x="56273" y="147637"/>
                  </a:cubicBezTo>
                  <a:cubicBezTo>
                    <a:pt x="56273" y="147744"/>
                    <a:pt x="56327" y="147851"/>
                    <a:pt x="56327" y="147958"/>
                  </a:cubicBezTo>
                  <a:lnTo>
                    <a:pt x="56327" y="176576"/>
                  </a:lnTo>
                  <a:cubicBezTo>
                    <a:pt x="64564" y="176362"/>
                    <a:pt x="72695" y="174811"/>
                    <a:pt x="77028" y="173313"/>
                  </a:cubicBezTo>
                  <a:cubicBezTo>
                    <a:pt x="79863" y="172350"/>
                    <a:pt x="81949" y="170638"/>
                    <a:pt x="84356" y="168606"/>
                  </a:cubicBezTo>
                  <a:cubicBezTo>
                    <a:pt x="86121" y="167161"/>
                    <a:pt x="88101" y="165503"/>
                    <a:pt x="90668" y="163952"/>
                  </a:cubicBezTo>
                  <a:cubicBezTo>
                    <a:pt x="96659" y="160314"/>
                    <a:pt x="106555" y="154216"/>
                    <a:pt x="106555" y="154216"/>
                  </a:cubicBezTo>
                  <a:cubicBezTo>
                    <a:pt x="106769" y="154109"/>
                    <a:pt x="106983" y="154109"/>
                    <a:pt x="107251" y="154163"/>
                  </a:cubicBezTo>
                  <a:lnTo>
                    <a:pt x="107251" y="154163"/>
                  </a:lnTo>
                  <a:cubicBezTo>
                    <a:pt x="107251" y="154163"/>
                    <a:pt x="112867" y="162240"/>
                    <a:pt x="112867" y="162240"/>
                  </a:cubicBezTo>
                  <a:cubicBezTo>
                    <a:pt x="113456" y="161545"/>
                    <a:pt x="113937" y="160742"/>
                    <a:pt x="114525" y="159833"/>
                  </a:cubicBezTo>
                  <a:cubicBezTo>
                    <a:pt x="115916" y="157640"/>
                    <a:pt x="117575" y="154912"/>
                    <a:pt x="121479" y="152505"/>
                  </a:cubicBezTo>
                  <a:cubicBezTo>
                    <a:pt x="125545" y="149991"/>
                    <a:pt x="127791" y="147904"/>
                    <a:pt x="129771" y="146139"/>
                  </a:cubicBezTo>
                  <a:cubicBezTo>
                    <a:pt x="131161" y="144909"/>
                    <a:pt x="132338" y="143786"/>
                    <a:pt x="133836" y="142823"/>
                  </a:cubicBezTo>
                  <a:cubicBezTo>
                    <a:pt x="135815" y="141539"/>
                    <a:pt x="137955" y="141592"/>
                    <a:pt x="140415" y="141646"/>
                  </a:cubicBezTo>
                  <a:cubicBezTo>
                    <a:pt x="142983" y="141646"/>
                    <a:pt x="145872" y="141753"/>
                    <a:pt x="149723" y="140523"/>
                  </a:cubicBezTo>
                  <a:cubicBezTo>
                    <a:pt x="154163" y="139078"/>
                    <a:pt x="156623" y="137206"/>
                    <a:pt x="158977" y="135334"/>
                  </a:cubicBezTo>
                  <a:cubicBezTo>
                    <a:pt x="160689" y="133997"/>
                    <a:pt x="162347" y="132713"/>
                    <a:pt x="164594" y="131697"/>
                  </a:cubicBezTo>
                  <a:cubicBezTo>
                    <a:pt x="167910" y="130199"/>
                    <a:pt x="167910" y="129343"/>
                    <a:pt x="167803" y="127096"/>
                  </a:cubicBezTo>
                  <a:cubicBezTo>
                    <a:pt x="167803" y="126187"/>
                    <a:pt x="167750" y="125010"/>
                    <a:pt x="167910" y="123619"/>
                  </a:cubicBezTo>
                  <a:cubicBezTo>
                    <a:pt x="168392" y="120196"/>
                    <a:pt x="170585" y="118912"/>
                    <a:pt x="172564" y="117735"/>
                  </a:cubicBezTo>
                  <a:cubicBezTo>
                    <a:pt x="173687" y="117093"/>
                    <a:pt x="174704" y="116451"/>
                    <a:pt x="175559" y="115489"/>
                  </a:cubicBezTo>
                  <a:cubicBezTo>
                    <a:pt x="176629" y="114258"/>
                    <a:pt x="176683" y="112600"/>
                    <a:pt x="176683" y="110942"/>
                  </a:cubicBezTo>
                  <a:cubicBezTo>
                    <a:pt x="176736" y="109069"/>
                    <a:pt x="176790" y="107144"/>
                    <a:pt x="178394" y="105967"/>
                  </a:cubicBezTo>
                  <a:cubicBezTo>
                    <a:pt x="179946" y="104897"/>
                    <a:pt x="180374" y="102758"/>
                    <a:pt x="180481" y="101634"/>
                  </a:cubicBezTo>
                  <a:cubicBezTo>
                    <a:pt x="177699" y="101527"/>
                    <a:pt x="168820" y="101153"/>
                    <a:pt x="163898" y="100939"/>
                  </a:cubicBezTo>
                  <a:close/>
                  <a:moveTo>
                    <a:pt x="54936" y="127257"/>
                  </a:moveTo>
                  <a:lnTo>
                    <a:pt x="55043" y="127364"/>
                  </a:lnTo>
                  <a:lnTo>
                    <a:pt x="54668" y="127364"/>
                  </a:lnTo>
                  <a:cubicBezTo>
                    <a:pt x="54668" y="127364"/>
                    <a:pt x="54989" y="127257"/>
                    <a:pt x="54989" y="127257"/>
                  </a:cubicBezTo>
                  <a:close/>
                </a:path>
              </a:pathLst>
            </a:custGeom>
            <a:solidFill>
              <a:schemeClr val="accent5"/>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16" name="Frihandsfigur: Form 415">
              <a:extLst>
                <a:ext uri="{FF2B5EF4-FFF2-40B4-BE49-F238E27FC236}">
                  <a16:creationId xmlns:a16="http://schemas.microsoft.com/office/drawing/2014/main" id="{9B719057-7B34-025E-6E12-5EA7E0948A6F}"/>
                </a:ext>
              </a:extLst>
            </p:cNvPr>
            <p:cNvSpPr/>
            <p:nvPr/>
          </p:nvSpPr>
          <p:spPr>
            <a:xfrm>
              <a:off x="4645937" y="5367295"/>
              <a:ext cx="53106" cy="37375"/>
            </a:xfrm>
            <a:custGeom>
              <a:avLst/>
              <a:gdLst>
                <a:gd name="connsiteX0" fmla="*/ 47474 w 53106"/>
                <a:gd name="connsiteY0" fmla="*/ 1195 h 37375"/>
                <a:gd name="connsiteX1" fmla="*/ 35385 w 53106"/>
                <a:gd name="connsiteY1" fmla="*/ 1195 h 37375"/>
                <a:gd name="connsiteX2" fmla="*/ 25435 w 53106"/>
                <a:gd name="connsiteY2" fmla="*/ 7668 h 37375"/>
                <a:gd name="connsiteX3" fmla="*/ 19498 w 53106"/>
                <a:gd name="connsiteY3" fmla="*/ 6009 h 37375"/>
                <a:gd name="connsiteX4" fmla="*/ 13132 w 53106"/>
                <a:gd name="connsiteY4" fmla="*/ 7293 h 37375"/>
                <a:gd name="connsiteX5" fmla="*/ 4788 w 53106"/>
                <a:gd name="connsiteY5" fmla="*/ 5688 h 37375"/>
                <a:gd name="connsiteX6" fmla="*/ 3397 w 53106"/>
                <a:gd name="connsiteY6" fmla="*/ 13338 h 37375"/>
                <a:gd name="connsiteX7" fmla="*/ 9655 w 53106"/>
                <a:gd name="connsiteY7" fmla="*/ 19168 h 37375"/>
                <a:gd name="connsiteX8" fmla="*/ 15486 w 53106"/>
                <a:gd name="connsiteY8" fmla="*/ 27994 h 37375"/>
                <a:gd name="connsiteX9" fmla="*/ 24366 w 53106"/>
                <a:gd name="connsiteY9" fmla="*/ 35911 h 37375"/>
                <a:gd name="connsiteX10" fmla="*/ 31426 w 53106"/>
                <a:gd name="connsiteY10" fmla="*/ 36232 h 37375"/>
                <a:gd name="connsiteX11" fmla="*/ 35599 w 53106"/>
                <a:gd name="connsiteY11" fmla="*/ 31097 h 37375"/>
                <a:gd name="connsiteX12" fmla="*/ 45816 w 53106"/>
                <a:gd name="connsiteY12" fmla="*/ 24785 h 37375"/>
                <a:gd name="connsiteX13" fmla="*/ 52823 w 53106"/>
                <a:gd name="connsiteY13" fmla="*/ 13926 h 37375"/>
                <a:gd name="connsiteX14" fmla="*/ 47420 w 53106"/>
                <a:gd name="connsiteY14" fmla="*/ 1142 h 3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6" h="37375">
                  <a:moveTo>
                    <a:pt x="47474" y="1195"/>
                  </a:moveTo>
                  <a:cubicBezTo>
                    <a:pt x="43248" y="-1105"/>
                    <a:pt x="40306" y="500"/>
                    <a:pt x="35385" y="1195"/>
                  </a:cubicBezTo>
                  <a:cubicBezTo>
                    <a:pt x="30464" y="1890"/>
                    <a:pt x="29073" y="5902"/>
                    <a:pt x="25435" y="7668"/>
                  </a:cubicBezTo>
                  <a:cubicBezTo>
                    <a:pt x="21798" y="9433"/>
                    <a:pt x="21851" y="6544"/>
                    <a:pt x="19498" y="6009"/>
                  </a:cubicBezTo>
                  <a:cubicBezTo>
                    <a:pt x="17733" y="5635"/>
                    <a:pt x="17144" y="6437"/>
                    <a:pt x="13132" y="7293"/>
                  </a:cubicBezTo>
                  <a:cubicBezTo>
                    <a:pt x="9120" y="8149"/>
                    <a:pt x="8211" y="6330"/>
                    <a:pt x="4788" y="5688"/>
                  </a:cubicBezTo>
                  <a:cubicBezTo>
                    <a:pt x="-27" y="4779"/>
                    <a:pt x="-2380" y="10823"/>
                    <a:pt x="3397" y="13338"/>
                  </a:cubicBezTo>
                  <a:cubicBezTo>
                    <a:pt x="9174" y="15852"/>
                    <a:pt x="7141" y="17349"/>
                    <a:pt x="9655" y="19168"/>
                  </a:cubicBezTo>
                  <a:cubicBezTo>
                    <a:pt x="12169" y="20987"/>
                    <a:pt x="13186" y="24089"/>
                    <a:pt x="15486" y="27994"/>
                  </a:cubicBezTo>
                  <a:cubicBezTo>
                    <a:pt x="17786" y="31899"/>
                    <a:pt x="21958" y="34306"/>
                    <a:pt x="24366" y="35911"/>
                  </a:cubicBezTo>
                  <a:cubicBezTo>
                    <a:pt x="26773" y="37516"/>
                    <a:pt x="29661" y="38051"/>
                    <a:pt x="31426" y="36232"/>
                  </a:cubicBezTo>
                  <a:cubicBezTo>
                    <a:pt x="33245" y="34413"/>
                    <a:pt x="32068" y="32595"/>
                    <a:pt x="35599" y="31097"/>
                  </a:cubicBezTo>
                  <a:cubicBezTo>
                    <a:pt x="39129" y="29599"/>
                    <a:pt x="41376" y="26015"/>
                    <a:pt x="45816" y="24785"/>
                  </a:cubicBezTo>
                  <a:cubicBezTo>
                    <a:pt x="50255" y="23555"/>
                    <a:pt x="51700" y="18580"/>
                    <a:pt x="52823" y="13926"/>
                  </a:cubicBezTo>
                  <a:cubicBezTo>
                    <a:pt x="53946" y="9272"/>
                    <a:pt x="51646" y="3442"/>
                    <a:pt x="47420" y="1142"/>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17" name="Frihandsfigur: Form 416">
              <a:extLst>
                <a:ext uri="{FF2B5EF4-FFF2-40B4-BE49-F238E27FC236}">
                  <a16:creationId xmlns:a16="http://schemas.microsoft.com/office/drawing/2014/main" id="{DDE28BB3-30E3-7C5D-E848-3870D5496549}"/>
                </a:ext>
              </a:extLst>
            </p:cNvPr>
            <p:cNvSpPr/>
            <p:nvPr/>
          </p:nvSpPr>
          <p:spPr>
            <a:xfrm>
              <a:off x="4701273" y="5381170"/>
              <a:ext cx="25569" cy="24398"/>
            </a:xfrm>
            <a:custGeom>
              <a:avLst/>
              <a:gdLst>
                <a:gd name="connsiteX0" fmla="*/ 23003 w 25569"/>
                <a:gd name="connsiteY0" fmla="*/ 15777 h 24398"/>
                <a:gd name="connsiteX1" fmla="*/ 24073 w 25569"/>
                <a:gd name="connsiteY1" fmla="*/ 10000 h 24398"/>
                <a:gd name="connsiteX2" fmla="*/ 17921 w 25569"/>
                <a:gd name="connsiteY2" fmla="*/ 1388 h 24398"/>
                <a:gd name="connsiteX3" fmla="*/ 9256 w 25569"/>
                <a:gd name="connsiteY3" fmla="*/ 1816 h 24398"/>
                <a:gd name="connsiteX4" fmla="*/ 3585 w 25569"/>
                <a:gd name="connsiteY4" fmla="*/ 2351 h 24398"/>
                <a:gd name="connsiteX5" fmla="*/ 162 w 25569"/>
                <a:gd name="connsiteY5" fmla="*/ 7807 h 24398"/>
                <a:gd name="connsiteX6" fmla="*/ 3371 w 25569"/>
                <a:gd name="connsiteY6" fmla="*/ 14065 h 24398"/>
                <a:gd name="connsiteX7" fmla="*/ 10165 w 25569"/>
                <a:gd name="connsiteY7" fmla="*/ 18719 h 24398"/>
                <a:gd name="connsiteX8" fmla="*/ 16744 w 25569"/>
                <a:gd name="connsiteY8" fmla="*/ 24122 h 24398"/>
                <a:gd name="connsiteX9" fmla="*/ 20596 w 25569"/>
                <a:gd name="connsiteY9" fmla="*/ 20484 h 24398"/>
                <a:gd name="connsiteX10" fmla="*/ 22949 w 25569"/>
                <a:gd name="connsiteY10" fmla="*/ 15777 h 2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69" h="24398">
                  <a:moveTo>
                    <a:pt x="23003" y="15777"/>
                  </a:moveTo>
                  <a:cubicBezTo>
                    <a:pt x="25410" y="15135"/>
                    <a:pt x="26801" y="12247"/>
                    <a:pt x="24073" y="10000"/>
                  </a:cubicBezTo>
                  <a:cubicBezTo>
                    <a:pt x="21345" y="7753"/>
                    <a:pt x="20863" y="4116"/>
                    <a:pt x="17921" y="1388"/>
                  </a:cubicBezTo>
                  <a:cubicBezTo>
                    <a:pt x="14979" y="-1340"/>
                    <a:pt x="11609" y="585"/>
                    <a:pt x="9256" y="1816"/>
                  </a:cubicBezTo>
                  <a:cubicBezTo>
                    <a:pt x="6902" y="3046"/>
                    <a:pt x="5297" y="1816"/>
                    <a:pt x="3585" y="2351"/>
                  </a:cubicBezTo>
                  <a:cubicBezTo>
                    <a:pt x="1820" y="2939"/>
                    <a:pt x="964" y="3741"/>
                    <a:pt x="162" y="7807"/>
                  </a:cubicBezTo>
                  <a:cubicBezTo>
                    <a:pt x="-640" y="11819"/>
                    <a:pt x="1713" y="12193"/>
                    <a:pt x="3371" y="14065"/>
                  </a:cubicBezTo>
                  <a:cubicBezTo>
                    <a:pt x="5030" y="15991"/>
                    <a:pt x="7276" y="17221"/>
                    <a:pt x="10165" y="18719"/>
                  </a:cubicBezTo>
                  <a:cubicBezTo>
                    <a:pt x="13000" y="20217"/>
                    <a:pt x="13749" y="22998"/>
                    <a:pt x="16744" y="24122"/>
                  </a:cubicBezTo>
                  <a:cubicBezTo>
                    <a:pt x="19740" y="25245"/>
                    <a:pt x="21398" y="22731"/>
                    <a:pt x="20596" y="20484"/>
                  </a:cubicBezTo>
                  <a:cubicBezTo>
                    <a:pt x="19793" y="18238"/>
                    <a:pt x="20596" y="16472"/>
                    <a:pt x="22949" y="15777"/>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18" name="Frihandsfigur: Form 417">
              <a:extLst>
                <a:ext uri="{FF2B5EF4-FFF2-40B4-BE49-F238E27FC236}">
                  <a16:creationId xmlns:a16="http://schemas.microsoft.com/office/drawing/2014/main" id="{96938C5B-3B63-826E-7FEE-E9FFF80645DC}"/>
                </a:ext>
              </a:extLst>
            </p:cNvPr>
            <p:cNvSpPr/>
            <p:nvPr/>
          </p:nvSpPr>
          <p:spPr>
            <a:xfrm>
              <a:off x="4701859" y="5419821"/>
              <a:ext cx="31576" cy="42739"/>
            </a:xfrm>
            <a:custGeom>
              <a:avLst/>
              <a:gdLst>
                <a:gd name="connsiteX0" fmla="*/ 23861 w 31576"/>
                <a:gd name="connsiteY0" fmla="*/ 42012 h 42739"/>
                <a:gd name="connsiteX1" fmla="*/ 31243 w 31576"/>
                <a:gd name="connsiteY1" fmla="*/ 40300 h 42739"/>
                <a:gd name="connsiteX2" fmla="*/ 26108 w 31576"/>
                <a:gd name="connsiteY2" fmla="*/ 29816 h 42739"/>
                <a:gd name="connsiteX3" fmla="*/ 23059 w 31576"/>
                <a:gd name="connsiteY3" fmla="*/ 23450 h 42739"/>
                <a:gd name="connsiteX4" fmla="*/ 20598 w 31576"/>
                <a:gd name="connsiteY4" fmla="*/ 14036 h 42739"/>
                <a:gd name="connsiteX5" fmla="*/ 21668 w 31576"/>
                <a:gd name="connsiteY5" fmla="*/ 6654 h 42739"/>
                <a:gd name="connsiteX6" fmla="*/ 21187 w 31576"/>
                <a:gd name="connsiteY6" fmla="*/ 823 h 42739"/>
                <a:gd name="connsiteX7" fmla="*/ 12896 w 31576"/>
                <a:gd name="connsiteY7" fmla="*/ 663 h 42739"/>
                <a:gd name="connsiteX8" fmla="*/ 9526 w 31576"/>
                <a:gd name="connsiteY8" fmla="*/ 6921 h 42739"/>
                <a:gd name="connsiteX9" fmla="*/ 4070 w 31576"/>
                <a:gd name="connsiteY9" fmla="*/ 12645 h 42739"/>
                <a:gd name="connsiteX10" fmla="*/ 4 w 31576"/>
                <a:gd name="connsiteY10" fmla="*/ 20241 h 42739"/>
                <a:gd name="connsiteX11" fmla="*/ 4283 w 31576"/>
                <a:gd name="connsiteY11" fmla="*/ 27944 h 42739"/>
                <a:gd name="connsiteX12" fmla="*/ 14607 w 31576"/>
                <a:gd name="connsiteY12" fmla="*/ 29816 h 42739"/>
                <a:gd name="connsiteX13" fmla="*/ 19689 w 31576"/>
                <a:gd name="connsiteY13" fmla="*/ 35486 h 42739"/>
                <a:gd name="connsiteX14" fmla="*/ 23861 w 31576"/>
                <a:gd name="connsiteY14" fmla="*/ 41905 h 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6" h="42739">
                  <a:moveTo>
                    <a:pt x="23861" y="42012"/>
                  </a:moveTo>
                  <a:cubicBezTo>
                    <a:pt x="27071" y="43296"/>
                    <a:pt x="29692" y="42975"/>
                    <a:pt x="31243" y="40300"/>
                  </a:cubicBezTo>
                  <a:cubicBezTo>
                    <a:pt x="32794" y="37679"/>
                    <a:pt x="28569" y="33186"/>
                    <a:pt x="26108" y="29816"/>
                  </a:cubicBezTo>
                  <a:cubicBezTo>
                    <a:pt x="23647" y="26499"/>
                    <a:pt x="24824" y="25483"/>
                    <a:pt x="23059" y="23450"/>
                  </a:cubicBezTo>
                  <a:cubicBezTo>
                    <a:pt x="21294" y="21418"/>
                    <a:pt x="20545" y="17085"/>
                    <a:pt x="20598" y="14036"/>
                  </a:cubicBezTo>
                  <a:cubicBezTo>
                    <a:pt x="20598" y="11040"/>
                    <a:pt x="22952" y="9061"/>
                    <a:pt x="21668" y="6654"/>
                  </a:cubicBezTo>
                  <a:cubicBezTo>
                    <a:pt x="20384" y="4300"/>
                    <a:pt x="22792" y="2321"/>
                    <a:pt x="21187" y="823"/>
                  </a:cubicBezTo>
                  <a:cubicBezTo>
                    <a:pt x="18940" y="-1263"/>
                    <a:pt x="18084" y="1358"/>
                    <a:pt x="12896" y="663"/>
                  </a:cubicBezTo>
                  <a:cubicBezTo>
                    <a:pt x="10275" y="342"/>
                    <a:pt x="10061" y="3658"/>
                    <a:pt x="9526" y="6921"/>
                  </a:cubicBezTo>
                  <a:cubicBezTo>
                    <a:pt x="8991" y="10184"/>
                    <a:pt x="5888" y="10826"/>
                    <a:pt x="4070" y="12645"/>
                  </a:cubicBezTo>
                  <a:cubicBezTo>
                    <a:pt x="2197" y="14517"/>
                    <a:pt x="111" y="16550"/>
                    <a:pt x="4" y="20241"/>
                  </a:cubicBezTo>
                  <a:cubicBezTo>
                    <a:pt x="-103" y="23932"/>
                    <a:pt x="1876" y="25590"/>
                    <a:pt x="4283" y="27944"/>
                  </a:cubicBezTo>
                  <a:cubicBezTo>
                    <a:pt x="6691" y="30297"/>
                    <a:pt x="10970" y="29334"/>
                    <a:pt x="14607" y="29816"/>
                  </a:cubicBezTo>
                  <a:cubicBezTo>
                    <a:pt x="18245" y="30351"/>
                    <a:pt x="19796" y="32972"/>
                    <a:pt x="19689" y="35486"/>
                  </a:cubicBezTo>
                  <a:cubicBezTo>
                    <a:pt x="19582" y="38000"/>
                    <a:pt x="20652" y="40621"/>
                    <a:pt x="23861" y="41905"/>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19" name="Frihandsfigur: Form 418">
              <a:extLst>
                <a:ext uri="{FF2B5EF4-FFF2-40B4-BE49-F238E27FC236}">
                  <a16:creationId xmlns:a16="http://schemas.microsoft.com/office/drawing/2014/main" id="{A2B4AB45-CDBA-C2E9-6466-46F300F74631}"/>
                </a:ext>
              </a:extLst>
            </p:cNvPr>
            <p:cNvSpPr/>
            <p:nvPr/>
          </p:nvSpPr>
          <p:spPr>
            <a:xfrm>
              <a:off x="4682228" y="5437654"/>
              <a:ext cx="15696" cy="46762"/>
            </a:xfrm>
            <a:custGeom>
              <a:avLst/>
              <a:gdLst>
                <a:gd name="connsiteX0" fmla="*/ 10059 w 15696"/>
                <a:gd name="connsiteY0" fmla="*/ 0 h 46762"/>
                <a:gd name="connsiteX1" fmla="*/ 4015 w 15696"/>
                <a:gd name="connsiteY1" fmla="*/ 5189 h 46762"/>
                <a:gd name="connsiteX2" fmla="*/ 57 w 15696"/>
                <a:gd name="connsiteY2" fmla="*/ 11875 h 46762"/>
                <a:gd name="connsiteX3" fmla="*/ 1340 w 15696"/>
                <a:gd name="connsiteY3" fmla="*/ 24713 h 46762"/>
                <a:gd name="connsiteX4" fmla="*/ 1982 w 15696"/>
                <a:gd name="connsiteY4" fmla="*/ 39851 h 46762"/>
                <a:gd name="connsiteX5" fmla="*/ 9043 w 15696"/>
                <a:gd name="connsiteY5" fmla="*/ 46591 h 46762"/>
                <a:gd name="connsiteX6" fmla="*/ 10220 w 15696"/>
                <a:gd name="connsiteY6" fmla="*/ 39423 h 46762"/>
                <a:gd name="connsiteX7" fmla="*/ 11183 w 15696"/>
                <a:gd name="connsiteY7" fmla="*/ 29367 h 46762"/>
                <a:gd name="connsiteX8" fmla="*/ 13055 w 15696"/>
                <a:gd name="connsiteY8" fmla="*/ 17813 h 46762"/>
                <a:gd name="connsiteX9" fmla="*/ 15623 w 15696"/>
                <a:gd name="connsiteY9" fmla="*/ 7061 h 46762"/>
                <a:gd name="connsiteX10" fmla="*/ 10059 w 15696"/>
                <a:gd name="connsiteY10" fmla="*/ 54 h 4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6" h="46762">
                  <a:moveTo>
                    <a:pt x="10059" y="0"/>
                  </a:moveTo>
                  <a:cubicBezTo>
                    <a:pt x="6850" y="0"/>
                    <a:pt x="5566" y="2996"/>
                    <a:pt x="4015" y="5189"/>
                  </a:cubicBezTo>
                  <a:cubicBezTo>
                    <a:pt x="2464" y="7382"/>
                    <a:pt x="484" y="8559"/>
                    <a:pt x="57" y="11875"/>
                  </a:cubicBezTo>
                  <a:cubicBezTo>
                    <a:pt x="-425" y="15138"/>
                    <a:pt x="2357" y="20487"/>
                    <a:pt x="1340" y="24713"/>
                  </a:cubicBezTo>
                  <a:cubicBezTo>
                    <a:pt x="324" y="28939"/>
                    <a:pt x="1768" y="35358"/>
                    <a:pt x="1982" y="39851"/>
                  </a:cubicBezTo>
                  <a:cubicBezTo>
                    <a:pt x="2196" y="44345"/>
                    <a:pt x="5245" y="47554"/>
                    <a:pt x="9043" y="46591"/>
                  </a:cubicBezTo>
                  <a:cubicBezTo>
                    <a:pt x="12788" y="45628"/>
                    <a:pt x="11343" y="42098"/>
                    <a:pt x="10220" y="39423"/>
                  </a:cubicBezTo>
                  <a:cubicBezTo>
                    <a:pt x="9097" y="36749"/>
                    <a:pt x="13269" y="33111"/>
                    <a:pt x="11183" y="29367"/>
                  </a:cubicBezTo>
                  <a:cubicBezTo>
                    <a:pt x="9097" y="25623"/>
                    <a:pt x="14071" y="20648"/>
                    <a:pt x="13055" y="17813"/>
                  </a:cubicBezTo>
                  <a:cubicBezTo>
                    <a:pt x="12092" y="14924"/>
                    <a:pt x="15088" y="10217"/>
                    <a:pt x="15623" y="7061"/>
                  </a:cubicBezTo>
                  <a:cubicBezTo>
                    <a:pt x="16157" y="3905"/>
                    <a:pt x="13750" y="107"/>
                    <a:pt x="10059" y="54"/>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0" name="Frihandsfigur: Form 419">
              <a:extLst>
                <a:ext uri="{FF2B5EF4-FFF2-40B4-BE49-F238E27FC236}">
                  <a16:creationId xmlns:a16="http://schemas.microsoft.com/office/drawing/2014/main" id="{6AA27D4F-539A-8FD9-6BD8-18748B7F2C3F}"/>
                </a:ext>
              </a:extLst>
            </p:cNvPr>
            <p:cNvSpPr/>
            <p:nvPr/>
          </p:nvSpPr>
          <p:spPr>
            <a:xfrm>
              <a:off x="4751866" y="5598390"/>
              <a:ext cx="17996" cy="21109"/>
            </a:xfrm>
            <a:custGeom>
              <a:avLst/>
              <a:gdLst>
                <a:gd name="connsiteX0" fmla="*/ 11405 w 17996"/>
                <a:gd name="connsiteY0" fmla="*/ 595 h 21109"/>
                <a:gd name="connsiteX1" fmla="*/ 226 w 17996"/>
                <a:gd name="connsiteY1" fmla="*/ 10063 h 21109"/>
                <a:gd name="connsiteX2" fmla="*/ 15578 w 17996"/>
                <a:gd name="connsiteY2" fmla="*/ 18408 h 21109"/>
                <a:gd name="connsiteX3" fmla="*/ 11405 w 17996"/>
                <a:gd name="connsiteY3" fmla="*/ 649 h 21109"/>
              </a:gdLst>
              <a:ahLst/>
              <a:cxnLst>
                <a:cxn ang="0">
                  <a:pos x="connsiteX0" y="connsiteY0"/>
                </a:cxn>
                <a:cxn ang="0">
                  <a:pos x="connsiteX1" y="connsiteY1"/>
                </a:cxn>
                <a:cxn ang="0">
                  <a:pos x="connsiteX2" y="connsiteY2"/>
                </a:cxn>
                <a:cxn ang="0">
                  <a:pos x="connsiteX3" y="connsiteY3"/>
                </a:cxn>
              </a:cxnLst>
              <a:rect l="l" t="t" r="r" b="b"/>
              <a:pathLst>
                <a:path w="17996" h="21109">
                  <a:moveTo>
                    <a:pt x="11405" y="595"/>
                  </a:moveTo>
                  <a:cubicBezTo>
                    <a:pt x="6965" y="3002"/>
                    <a:pt x="-1486" y="2521"/>
                    <a:pt x="226" y="10063"/>
                  </a:cubicBezTo>
                  <a:cubicBezTo>
                    <a:pt x="1937" y="17552"/>
                    <a:pt x="11405" y="25362"/>
                    <a:pt x="15578" y="18408"/>
                  </a:cubicBezTo>
                  <a:cubicBezTo>
                    <a:pt x="19750" y="11454"/>
                    <a:pt x="18627" y="-3256"/>
                    <a:pt x="11405" y="649"/>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1" name="Frihandsfigur: Form 420">
              <a:extLst>
                <a:ext uri="{FF2B5EF4-FFF2-40B4-BE49-F238E27FC236}">
                  <a16:creationId xmlns:a16="http://schemas.microsoft.com/office/drawing/2014/main" id="{59A389F5-8221-5733-B5C4-1B7CE5610516}"/>
                </a:ext>
              </a:extLst>
            </p:cNvPr>
            <p:cNvSpPr/>
            <p:nvPr/>
          </p:nvSpPr>
          <p:spPr>
            <a:xfrm>
              <a:off x="4721878" y="5555538"/>
              <a:ext cx="11868" cy="9190"/>
            </a:xfrm>
            <a:custGeom>
              <a:avLst/>
              <a:gdLst>
                <a:gd name="connsiteX0" fmla="*/ 9191 w 11868"/>
                <a:gd name="connsiteY0" fmla="*/ 1296 h 9190"/>
                <a:gd name="connsiteX1" fmla="*/ 3735 w 11868"/>
                <a:gd name="connsiteY1" fmla="*/ 173 h 9190"/>
                <a:gd name="connsiteX2" fmla="*/ 1596 w 11868"/>
                <a:gd name="connsiteY2" fmla="*/ 8036 h 9190"/>
                <a:gd name="connsiteX3" fmla="*/ 10208 w 11868"/>
                <a:gd name="connsiteY3" fmla="*/ 6912 h 9190"/>
                <a:gd name="connsiteX4" fmla="*/ 9191 w 11868"/>
                <a:gd name="connsiteY4" fmla="*/ 1242 h 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 h="9190">
                  <a:moveTo>
                    <a:pt x="9191" y="1296"/>
                  </a:moveTo>
                  <a:cubicBezTo>
                    <a:pt x="6517" y="440"/>
                    <a:pt x="6303" y="-362"/>
                    <a:pt x="3735" y="173"/>
                  </a:cubicBezTo>
                  <a:cubicBezTo>
                    <a:pt x="-1079" y="1189"/>
                    <a:pt x="-598" y="5843"/>
                    <a:pt x="1596" y="8036"/>
                  </a:cubicBezTo>
                  <a:cubicBezTo>
                    <a:pt x="3842" y="10282"/>
                    <a:pt x="7319" y="8892"/>
                    <a:pt x="10208" y="6912"/>
                  </a:cubicBezTo>
                  <a:cubicBezTo>
                    <a:pt x="13096" y="4987"/>
                    <a:pt x="11866" y="2098"/>
                    <a:pt x="9191" y="1242"/>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2" name="Frihandsfigur: Form 421">
              <a:extLst>
                <a:ext uri="{FF2B5EF4-FFF2-40B4-BE49-F238E27FC236}">
                  <a16:creationId xmlns:a16="http://schemas.microsoft.com/office/drawing/2014/main" id="{AD909AB0-43A9-4ECB-A9F2-69DD23334758}"/>
                </a:ext>
              </a:extLst>
            </p:cNvPr>
            <p:cNvSpPr/>
            <p:nvPr/>
          </p:nvSpPr>
          <p:spPr>
            <a:xfrm>
              <a:off x="4674024" y="5509276"/>
              <a:ext cx="12397" cy="14926"/>
            </a:xfrm>
            <a:custGeom>
              <a:avLst/>
              <a:gdLst>
                <a:gd name="connsiteX0" fmla="*/ 11631 w 12397"/>
                <a:gd name="connsiteY0" fmla="*/ 4550 h 14926"/>
                <a:gd name="connsiteX1" fmla="*/ 2430 w 12397"/>
                <a:gd name="connsiteY1" fmla="*/ 431 h 14926"/>
                <a:gd name="connsiteX2" fmla="*/ 772 w 12397"/>
                <a:gd name="connsiteY2" fmla="*/ 9685 h 14926"/>
                <a:gd name="connsiteX3" fmla="*/ 7405 w 12397"/>
                <a:gd name="connsiteY3" fmla="*/ 14713 h 14926"/>
                <a:gd name="connsiteX4" fmla="*/ 11791 w 12397"/>
                <a:gd name="connsiteY4" fmla="*/ 10220 h 14926"/>
                <a:gd name="connsiteX5" fmla="*/ 11631 w 12397"/>
                <a:gd name="connsiteY5" fmla="*/ 4550 h 1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7" h="14926">
                  <a:moveTo>
                    <a:pt x="11631" y="4550"/>
                  </a:moveTo>
                  <a:cubicBezTo>
                    <a:pt x="9866" y="2036"/>
                    <a:pt x="6870" y="-1174"/>
                    <a:pt x="2430" y="431"/>
                  </a:cubicBezTo>
                  <a:cubicBezTo>
                    <a:pt x="-512" y="1448"/>
                    <a:pt x="-405" y="6636"/>
                    <a:pt x="772" y="9685"/>
                  </a:cubicBezTo>
                  <a:cubicBezTo>
                    <a:pt x="1949" y="12788"/>
                    <a:pt x="3500" y="13590"/>
                    <a:pt x="7405" y="14713"/>
                  </a:cubicBezTo>
                  <a:cubicBezTo>
                    <a:pt x="11310" y="15837"/>
                    <a:pt x="12059" y="12253"/>
                    <a:pt x="11791" y="10220"/>
                  </a:cubicBezTo>
                  <a:cubicBezTo>
                    <a:pt x="11524" y="8187"/>
                    <a:pt x="13396" y="7064"/>
                    <a:pt x="11631" y="4550"/>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3" name="Frihandsfigur: Form 422">
              <a:extLst>
                <a:ext uri="{FF2B5EF4-FFF2-40B4-BE49-F238E27FC236}">
                  <a16:creationId xmlns:a16="http://schemas.microsoft.com/office/drawing/2014/main" id="{C0BCB58B-CEA9-0C8A-0C66-2106BD915216}"/>
                </a:ext>
              </a:extLst>
            </p:cNvPr>
            <p:cNvSpPr/>
            <p:nvPr/>
          </p:nvSpPr>
          <p:spPr>
            <a:xfrm>
              <a:off x="4772838" y="5622458"/>
              <a:ext cx="20329" cy="13061"/>
            </a:xfrm>
            <a:custGeom>
              <a:avLst/>
              <a:gdLst>
                <a:gd name="connsiteX0" fmla="*/ 16483 w 20329"/>
                <a:gd name="connsiteY0" fmla="*/ 4022 h 13061"/>
                <a:gd name="connsiteX1" fmla="*/ 9262 w 20329"/>
                <a:gd name="connsiteY1" fmla="*/ 1615 h 13061"/>
                <a:gd name="connsiteX2" fmla="*/ 3806 w 20329"/>
                <a:gd name="connsiteY2" fmla="*/ 491 h 13061"/>
                <a:gd name="connsiteX3" fmla="*/ 1666 w 20329"/>
                <a:gd name="connsiteY3" fmla="*/ 8729 h 13061"/>
                <a:gd name="connsiteX4" fmla="*/ 13220 w 20329"/>
                <a:gd name="connsiteY4" fmla="*/ 13062 h 13061"/>
                <a:gd name="connsiteX5" fmla="*/ 18944 w 20329"/>
                <a:gd name="connsiteY5" fmla="*/ 8622 h 13061"/>
                <a:gd name="connsiteX6" fmla="*/ 16430 w 20329"/>
                <a:gd name="connsiteY6" fmla="*/ 3968 h 1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9" h="13061">
                  <a:moveTo>
                    <a:pt x="16483" y="4022"/>
                  </a:moveTo>
                  <a:cubicBezTo>
                    <a:pt x="12685" y="3754"/>
                    <a:pt x="11669" y="3487"/>
                    <a:pt x="9262" y="1615"/>
                  </a:cubicBezTo>
                  <a:cubicBezTo>
                    <a:pt x="6855" y="-258"/>
                    <a:pt x="5571" y="-311"/>
                    <a:pt x="3806" y="491"/>
                  </a:cubicBezTo>
                  <a:cubicBezTo>
                    <a:pt x="275" y="2149"/>
                    <a:pt x="-1543" y="7231"/>
                    <a:pt x="1666" y="8729"/>
                  </a:cubicBezTo>
                  <a:cubicBezTo>
                    <a:pt x="4929" y="10227"/>
                    <a:pt x="9369" y="13062"/>
                    <a:pt x="13220" y="13062"/>
                  </a:cubicBezTo>
                  <a:cubicBezTo>
                    <a:pt x="17072" y="13062"/>
                    <a:pt x="16269" y="8889"/>
                    <a:pt x="18944" y="8622"/>
                  </a:cubicBezTo>
                  <a:cubicBezTo>
                    <a:pt x="21618" y="8354"/>
                    <a:pt x="20228" y="4289"/>
                    <a:pt x="16430" y="3968"/>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4" name="Frihandsfigur: Form 423">
              <a:extLst>
                <a:ext uri="{FF2B5EF4-FFF2-40B4-BE49-F238E27FC236}">
                  <a16:creationId xmlns:a16="http://schemas.microsoft.com/office/drawing/2014/main" id="{A0A350A4-2479-AD2F-6182-845DD15EB96F}"/>
                </a:ext>
              </a:extLst>
            </p:cNvPr>
            <p:cNvSpPr/>
            <p:nvPr/>
          </p:nvSpPr>
          <p:spPr>
            <a:xfrm>
              <a:off x="4685550" y="5256104"/>
              <a:ext cx="201500" cy="330277"/>
            </a:xfrm>
            <a:custGeom>
              <a:avLst/>
              <a:gdLst>
                <a:gd name="connsiteX0" fmla="*/ 201501 w 201500"/>
                <a:gd name="connsiteY0" fmla="*/ 138383 h 330277"/>
                <a:gd name="connsiteX1" fmla="*/ 196686 w 201500"/>
                <a:gd name="connsiteY1" fmla="*/ 131108 h 330277"/>
                <a:gd name="connsiteX2" fmla="*/ 181441 w 201500"/>
                <a:gd name="connsiteY2" fmla="*/ 140416 h 330277"/>
                <a:gd name="connsiteX3" fmla="*/ 175343 w 201500"/>
                <a:gd name="connsiteY3" fmla="*/ 144909 h 330277"/>
                <a:gd name="connsiteX4" fmla="*/ 167480 w 201500"/>
                <a:gd name="connsiteY4" fmla="*/ 149883 h 330277"/>
                <a:gd name="connsiteX5" fmla="*/ 145441 w 201500"/>
                <a:gd name="connsiteY5" fmla="*/ 153253 h 330277"/>
                <a:gd name="connsiteX6" fmla="*/ 145441 w 201500"/>
                <a:gd name="connsiteY6" fmla="*/ 153253 h 330277"/>
                <a:gd name="connsiteX7" fmla="*/ 145441 w 201500"/>
                <a:gd name="connsiteY7" fmla="*/ 153253 h 330277"/>
                <a:gd name="connsiteX8" fmla="*/ 144639 w 201500"/>
                <a:gd name="connsiteY8" fmla="*/ 153253 h 330277"/>
                <a:gd name="connsiteX9" fmla="*/ 144639 w 201500"/>
                <a:gd name="connsiteY9" fmla="*/ 123084 h 330277"/>
                <a:gd name="connsiteX10" fmla="*/ 133352 w 201500"/>
                <a:gd name="connsiteY10" fmla="*/ 95375 h 330277"/>
                <a:gd name="connsiteX11" fmla="*/ 133085 w 201500"/>
                <a:gd name="connsiteY11" fmla="*/ 87887 h 330277"/>
                <a:gd name="connsiteX12" fmla="*/ 133299 w 201500"/>
                <a:gd name="connsiteY12" fmla="*/ 81628 h 330277"/>
                <a:gd name="connsiteX13" fmla="*/ 129715 w 201500"/>
                <a:gd name="connsiteY13" fmla="*/ 72214 h 330277"/>
                <a:gd name="connsiteX14" fmla="*/ 125917 w 201500"/>
                <a:gd name="connsiteY14" fmla="*/ 62639 h 330277"/>
                <a:gd name="connsiteX15" fmla="*/ 123724 w 201500"/>
                <a:gd name="connsiteY15" fmla="*/ 58092 h 330277"/>
                <a:gd name="connsiteX16" fmla="*/ 123724 w 201500"/>
                <a:gd name="connsiteY16" fmla="*/ 58092 h 330277"/>
                <a:gd name="connsiteX17" fmla="*/ 123617 w 201500"/>
                <a:gd name="connsiteY17" fmla="*/ 57878 h 330277"/>
                <a:gd name="connsiteX18" fmla="*/ 122654 w 201500"/>
                <a:gd name="connsiteY18" fmla="*/ 56273 h 330277"/>
                <a:gd name="connsiteX19" fmla="*/ 122654 w 201500"/>
                <a:gd name="connsiteY19" fmla="*/ 56273 h 330277"/>
                <a:gd name="connsiteX20" fmla="*/ 113828 w 201500"/>
                <a:gd name="connsiteY20" fmla="*/ 43756 h 330277"/>
                <a:gd name="connsiteX21" fmla="*/ 113721 w 201500"/>
                <a:gd name="connsiteY21" fmla="*/ 42847 h 330277"/>
                <a:gd name="connsiteX22" fmla="*/ 120621 w 201500"/>
                <a:gd name="connsiteY22" fmla="*/ 32951 h 330277"/>
                <a:gd name="connsiteX23" fmla="*/ 125649 w 201500"/>
                <a:gd name="connsiteY23" fmla="*/ 23215 h 330277"/>
                <a:gd name="connsiteX24" fmla="*/ 124366 w 201500"/>
                <a:gd name="connsiteY24" fmla="*/ 23322 h 330277"/>
                <a:gd name="connsiteX25" fmla="*/ 122707 w 201500"/>
                <a:gd name="connsiteY25" fmla="*/ 23215 h 330277"/>
                <a:gd name="connsiteX26" fmla="*/ 115326 w 201500"/>
                <a:gd name="connsiteY26" fmla="*/ 16796 h 330277"/>
                <a:gd name="connsiteX27" fmla="*/ 112865 w 201500"/>
                <a:gd name="connsiteY27" fmla="*/ 17171 h 330277"/>
                <a:gd name="connsiteX28" fmla="*/ 112223 w 201500"/>
                <a:gd name="connsiteY28" fmla="*/ 17010 h 330277"/>
                <a:gd name="connsiteX29" fmla="*/ 111902 w 201500"/>
                <a:gd name="connsiteY29" fmla="*/ 16475 h 330277"/>
                <a:gd name="connsiteX30" fmla="*/ 111474 w 201500"/>
                <a:gd name="connsiteY30" fmla="*/ 13212 h 330277"/>
                <a:gd name="connsiteX31" fmla="*/ 103450 w 201500"/>
                <a:gd name="connsiteY31" fmla="*/ 13212 h 330277"/>
                <a:gd name="connsiteX32" fmla="*/ 97834 w 201500"/>
                <a:gd name="connsiteY32" fmla="*/ 6580 h 330277"/>
                <a:gd name="connsiteX33" fmla="*/ 93982 w 201500"/>
                <a:gd name="connsiteY33" fmla="*/ 1605 h 330277"/>
                <a:gd name="connsiteX34" fmla="*/ 87724 w 201500"/>
                <a:gd name="connsiteY34" fmla="*/ 0 h 330277"/>
                <a:gd name="connsiteX35" fmla="*/ 71302 w 201500"/>
                <a:gd name="connsiteY35" fmla="*/ 10752 h 330277"/>
                <a:gd name="connsiteX36" fmla="*/ 59052 w 201500"/>
                <a:gd name="connsiteY36" fmla="*/ 15459 h 330277"/>
                <a:gd name="connsiteX37" fmla="*/ 48408 w 201500"/>
                <a:gd name="connsiteY37" fmla="*/ 19899 h 330277"/>
                <a:gd name="connsiteX38" fmla="*/ 36265 w 201500"/>
                <a:gd name="connsiteY38" fmla="*/ 43489 h 330277"/>
                <a:gd name="connsiteX39" fmla="*/ 37067 w 201500"/>
                <a:gd name="connsiteY39" fmla="*/ 61088 h 330277"/>
                <a:gd name="connsiteX40" fmla="*/ 37067 w 201500"/>
                <a:gd name="connsiteY40" fmla="*/ 64136 h 330277"/>
                <a:gd name="connsiteX41" fmla="*/ 31986 w 201500"/>
                <a:gd name="connsiteY41" fmla="*/ 79488 h 330277"/>
                <a:gd name="connsiteX42" fmla="*/ 14654 w 201500"/>
                <a:gd name="connsiteY42" fmla="*/ 89545 h 330277"/>
                <a:gd name="connsiteX43" fmla="*/ 14280 w 201500"/>
                <a:gd name="connsiteY43" fmla="*/ 89652 h 330277"/>
                <a:gd name="connsiteX44" fmla="*/ 13852 w 201500"/>
                <a:gd name="connsiteY44" fmla="*/ 89545 h 330277"/>
                <a:gd name="connsiteX45" fmla="*/ 13478 w 201500"/>
                <a:gd name="connsiteY45" fmla="*/ 88796 h 330277"/>
                <a:gd name="connsiteX46" fmla="*/ 13745 w 201500"/>
                <a:gd name="connsiteY46" fmla="*/ 81200 h 330277"/>
                <a:gd name="connsiteX47" fmla="*/ 12782 w 201500"/>
                <a:gd name="connsiteY47" fmla="*/ 79702 h 330277"/>
                <a:gd name="connsiteX48" fmla="*/ 4972 w 201500"/>
                <a:gd name="connsiteY48" fmla="*/ 81361 h 330277"/>
                <a:gd name="connsiteX49" fmla="*/ 105 w 201500"/>
                <a:gd name="connsiteY49" fmla="*/ 86763 h 330277"/>
                <a:gd name="connsiteX50" fmla="*/ 5347 w 201500"/>
                <a:gd name="connsiteY50" fmla="*/ 88796 h 330277"/>
                <a:gd name="connsiteX51" fmla="*/ 10001 w 201500"/>
                <a:gd name="connsiteY51" fmla="*/ 89759 h 330277"/>
                <a:gd name="connsiteX52" fmla="*/ 2244 w 201500"/>
                <a:gd name="connsiteY52" fmla="*/ 96552 h 330277"/>
                <a:gd name="connsiteX53" fmla="*/ 6256 w 201500"/>
                <a:gd name="connsiteY53" fmla="*/ 105646 h 330277"/>
                <a:gd name="connsiteX54" fmla="*/ 16206 w 201500"/>
                <a:gd name="connsiteY54" fmla="*/ 115756 h 330277"/>
                <a:gd name="connsiteX55" fmla="*/ 29685 w 201500"/>
                <a:gd name="connsiteY55" fmla="*/ 118965 h 330277"/>
                <a:gd name="connsiteX56" fmla="*/ 41561 w 201500"/>
                <a:gd name="connsiteY56" fmla="*/ 123138 h 330277"/>
                <a:gd name="connsiteX57" fmla="*/ 46749 w 201500"/>
                <a:gd name="connsiteY57" fmla="*/ 136190 h 330277"/>
                <a:gd name="connsiteX58" fmla="*/ 53864 w 201500"/>
                <a:gd name="connsiteY58" fmla="*/ 138276 h 330277"/>
                <a:gd name="connsiteX59" fmla="*/ 58357 w 201500"/>
                <a:gd name="connsiteY59" fmla="*/ 140362 h 330277"/>
                <a:gd name="connsiteX60" fmla="*/ 59106 w 201500"/>
                <a:gd name="connsiteY60" fmla="*/ 158014 h 330277"/>
                <a:gd name="connsiteX61" fmla="*/ 54399 w 201500"/>
                <a:gd name="connsiteY61" fmla="*/ 165610 h 330277"/>
                <a:gd name="connsiteX62" fmla="*/ 58197 w 201500"/>
                <a:gd name="connsiteY62" fmla="*/ 180962 h 330277"/>
                <a:gd name="connsiteX63" fmla="*/ 72532 w 201500"/>
                <a:gd name="connsiteY63" fmla="*/ 183530 h 330277"/>
                <a:gd name="connsiteX64" fmla="*/ 77240 w 201500"/>
                <a:gd name="connsiteY64" fmla="*/ 175934 h 330277"/>
                <a:gd name="connsiteX65" fmla="*/ 81679 w 201500"/>
                <a:gd name="connsiteY65" fmla="*/ 177057 h 330277"/>
                <a:gd name="connsiteX66" fmla="*/ 83338 w 201500"/>
                <a:gd name="connsiteY66" fmla="*/ 186044 h 330277"/>
                <a:gd name="connsiteX67" fmla="*/ 76384 w 201500"/>
                <a:gd name="connsiteY67" fmla="*/ 194495 h 330277"/>
                <a:gd name="connsiteX68" fmla="*/ 74351 w 201500"/>
                <a:gd name="connsiteY68" fmla="*/ 211185 h 330277"/>
                <a:gd name="connsiteX69" fmla="*/ 65097 w 201500"/>
                <a:gd name="connsiteY69" fmla="*/ 216160 h 330277"/>
                <a:gd name="connsiteX70" fmla="*/ 64829 w 201500"/>
                <a:gd name="connsiteY70" fmla="*/ 230442 h 330277"/>
                <a:gd name="connsiteX71" fmla="*/ 68039 w 201500"/>
                <a:gd name="connsiteY71" fmla="*/ 246543 h 330277"/>
                <a:gd name="connsiteX72" fmla="*/ 65739 w 201500"/>
                <a:gd name="connsiteY72" fmla="*/ 258097 h 330277"/>
                <a:gd name="connsiteX73" fmla="*/ 64295 w 201500"/>
                <a:gd name="connsiteY73" fmla="*/ 269009 h 330277"/>
                <a:gd name="connsiteX74" fmla="*/ 70125 w 201500"/>
                <a:gd name="connsiteY74" fmla="*/ 278905 h 330277"/>
                <a:gd name="connsiteX75" fmla="*/ 79861 w 201500"/>
                <a:gd name="connsiteY75" fmla="*/ 278531 h 330277"/>
                <a:gd name="connsiteX76" fmla="*/ 80396 w 201500"/>
                <a:gd name="connsiteY76" fmla="*/ 288320 h 330277"/>
                <a:gd name="connsiteX77" fmla="*/ 75474 w 201500"/>
                <a:gd name="connsiteY77" fmla="*/ 296183 h 330277"/>
                <a:gd name="connsiteX78" fmla="*/ 71516 w 201500"/>
                <a:gd name="connsiteY78" fmla="*/ 306828 h 330277"/>
                <a:gd name="connsiteX79" fmla="*/ 82910 w 201500"/>
                <a:gd name="connsiteY79" fmla="*/ 303779 h 330277"/>
                <a:gd name="connsiteX80" fmla="*/ 89382 w 201500"/>
                <a:gd name="connsiteY80" fmla="*/ 295006 h 330277"/>
                <a:gd name="connsiteX81" fmla="*/ 94464 w 201500"/>
                <a:gd name="connsiteY81" fmla="*/ 283933 h 330277"/>
                <a:gd name="connsiteX82" fmla="*/ 104360 w 201500"/>
                <a:gd name="connsiteY82" fmla="*/ 283399 h 330277"/>
                <a:gd name="connsiteX83" fmla="*/ 100080 w 201500"/>
                <a:gd name="connsiteY83" fmla="*/ 292171 h 330277"/>
                <a:gd name="connsiteX84" fmla="*/ 91575 w 201500"/>
                <a:gd name="connsiteY84" fmla="*/ 298537 h 330277"/>
                <a:gd name="connsiteX85" fmla="*/ 96122 w 201500"/>
                <a:gd name="connsiteY85" fmla="*/ 304742 h 330277"/>
                <a:gd name="connsiteX86" fmla="*/ 102702 w 201500"/>
                <a:gd name="connsiteY86" fmla="*/ 309235 h 330277"/>
                <a:gd name="connsiteX87" fmla="*/ 101043 w 201500"/>
                <a:gd name="connsiteY87" fmla="*/ 317580 h 330277"/>
                <a:gd name="connsiteX88" fmla="*/ 98422 w 201500"/>
                <a:gd name="connsiteY88" fmla="*/ 325176 h 330277"/>
                <a:gd name="connsiteX89" fmla="*/ 104734 w 201500"/>
                <a:gd name="connsiteY89" fmla="*/ 323303 h 330277"/>
                <a:gd name="connsiteX90" fmla="*/ 110511 w 201500"/>
                <a:gd name="connsiteY90" fmla="*/ 318650 h 330277"/>
                <a:gd name="connsiteX91" fmla="*/ 120354 w 201500"/>
                <a:gd name="connsiteY91" fmla="*/ 317740 h 330277"/>
                <a:gd name="connsiteX92" fmla="*/ 130357 w 201500"/>
                <a:gd name="connsiteY92" fmla="*/ 321538 h 330277"/>
                <a:gd name="connsiteX93" fmla="*/ 129180 w 201500"/>
                <a:gd name="connsiteY93" fmla="*/ 328706 h 330277"/>
                <a:gd name="connsiteX94" fmla="*/ 138487 w 201500"/>
                <a:gd name="connsiteY94" fmla="*/ 328759 h 330277"/>
                <a:gd name="connsiteX95" fmla="*/ 143997 w 201500"/>
                <a:gd name="connsiteY95" fmla="*/ 319880 h 330277"/>
                <a:gd name="connsiteX96" fmla="*/ 144318 w 201500"/>
                <a:gd name="connsiteY96" fmla="*/ 311054 h 330277"/>
                <a:gd name="connsiteX97" fmla="*/ 140306 w 201500"/>
                <a:gd name="connsiteY97" fmla="*/ 299714 h 330277"/>
                <a:gd name="connsiteX98" fmla="*/ 133941 w 201500"/>
                <a:gd name="connsiteY98" fmla="*/ 295381 h 330277"/>
                <a:gd name="connsiteX99" fmla="*/ 136455 w 201500"/>
                <a:gd name="connsiteY99" fmla="*/ 290620 h 330277"/>
                <a:gd name="connsiteX100" fmla="*/ 135545 w 201500"/>
                <a:gd name="connsiteY100" fmla="*/ 287303 h 330277"/>
                <a:gd name="connsiteX101" fmla="*/ 135331 w 201500"/>
                <a:gd name="connsiteY101" fmla="*/ 280831 h 330277"/>
                <a:gd name="connsiteX102" fmla="*/ 146725 w 201500"/>
                <a:gd name="connsiteY102" fmla="*/ 284094 h 330277"/>
                <a:gd name="connsiteX103" fmla="*/ 160205 w 201500"/>
                <a:gd name="connsiteY103" fmla="*/ 282382 h 330277"/>
                <a:gd name="connsiteX104" fmla="*/ 172722 w 201500"/>
                <a:gd name="connsiteY104" fmla="*/ 281205 h 330277"/>
                <a:gd name="connsiteX105" fmla="*/ 176466 w 201500"/>
                <a:gd name="connsiteY105" fmla="*/ 262055 h 330277"/>
                <a:gd name="connsiteX106" fmla="*/ 176466 w 201500"/>
                <a:gd name="connsiteY106" fmla="*/ 243601 h 330277"/>
                <a:gd name="connsiteX107" fmla="*/ 178392 w 201500"/>
                <a:gd name="connsiteY107" fmla="*/ 222365 h 330277"/>
                <a:gd name="connsiteX108" fmla="*/ 187325 w 201500"/>
                <a:gd name="connsiteY108" fmla="*/ 209634 h 330277"/>
                <a:gd name="connsiteX109" fmla="*/ 182458 w 201500"/>
                <a:gd name="connsiteY109" fmla="*/ 195137 h 330277"/>
                <a:gd name="connsiteX110" fmla="*/ 181281 w 201500"/>
                <a:gd name="connsiteY110" fmla="*/ 174436 h 330277"/>
                <a:gd name="connsiteX111" fmla="*/ 185560 w 201500"/>
                <a:gd name="connsiteY111" fmla="*/ 161652 h 330277"/>
                <a:gd name="connsiteX112" fmla="*/ 188128 w 201500"/>
                <a:gd name="connsiteY112" fmla="*/ 153414 h 330277"/>
                <a:gd name="connsiteX113" fmla="*/ 189518 w 201500"/>
                <a:gd name="connsiteY113" fmla="*/ 154216 h 330277"/>
                <a:gd name="connsiteX114" fmla="*/ 193958 w 201500"/>
                <a:gd name="connsiteY114" fmla="*/ 146781 h 330277"/>
                <a:gd name="connsiteX115" fmla="*/ 200270 w 201500"/>
                <a:gd name="connsiteY115" fmla="*/ 139132 h 330277"/>
                <a:gd name="connsiteX116" fmla="*/ 201501 w 201500"/>
                <a:gd name="connsiteY116" fmla="*/ 138383 h 330277"/>
                <a:gd name="connsiteX117" fmla="*/ 201394 w 201500"/>
                <a:gd name="connsiteY117" fmla="*/ 138329 h 33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1500" h="330277">
                  <a:moveTo>
                    <a:pt x="201501" y="138383"/>
                  </a:moveTo>
                  <a:lnTo>
                    <a:pt x="196686" y="131108"/>
                  </a:lnTo>
                  <a:cubicBezTo>
                    <a:pt x="194333" y="132552"/>
                    <a:pt x="186469" y="137366"/>
                    <a:pt x="181441" y="140416"/>
                  </a:cubicBezTo>
                  <a:cubicBezTo>
                    <a:pt x="178981" y="141913"/>
                    <a:pt x="177108" y="143465"/>
                    <a:pt x="175343" y="144909"/>
                  </a:cubicBezTo>
                  <a:cubicBezTo>
                    <a:pt x="172936" y="146941"/>
                    <a:pt x="170636" y="148814"/>
                    <a:pt x="167480" y="149883"/>
                  </a:cubicBezTo>
                  <a:cubicBezTo>
                    <a:pt x="162880" y="151435"/>
                    <a:pt x="154160" y="153093"/>
                    <a:pt x="145441" y="153253"/>
                  </a:cubicBezTo>
                  <a:cubicBezTo>
                    <a:pt x="145441" y="153253"/>
                    <a:pt x="145441" y="153253"/>
                    <a:pt x="145441" y="153253"/>
                  </a:cubicBezTo>
                  <a:cubicBezTo>
                    <a:pt x="145441" y="153253"/>
                    <a:pt x="145441" y="153253"/>
                    <a:pt x="145441" y="153253"/>
                  </a:cubicBezTo>
                  <a:cubicBezTo>
                    <a:pt x="145174" y="153253"/>
                    <a:pt x="144906" y="153253"/>
                    <a:pt x="144639" y="153253"/>
                  </a:cubicBezTo>
                  <a:lnTo>
                    <a:pt x="144639" y="123084"/>
                  </a:lnTo>
                  <a:cubicBezTo>
                    <a:pt x="143837" y="121052"/>
                    <a:pt x="135171" y="99013"/>
                    <a:pt x="133352" y="95375"/>
                  </a:cubicBezTo>
                  <a:cubicBezTo>
                    <a:pt x="132175" y="93075"/>
                    <a:pt x="132657" y="90454"/>
                    <a:pt x="133085" y="87887"/>
                  </a:cubicBezTo>
                  <a:cubicBezTo>
                    <a:pt x="133459" y="85747"/>
                    <a:pt x="133834" y="83607"/>
                    <a:pt x="133299" y="81628"/>
                  </a:cubicBezTo>
                  <a:cubicBezTo>
                    <a:pt x="132657" y="79221"/>
                    <a:pt x="131213" y="75798"/>
                    <a:pt x="129715" y="72214"/>
                  </a:cubicBezTo>
                  <a:cubicBezTo>
                    <a:pt x="128377" y="69058"/>
                    <a:pt x="127040" y="65795"/>
                    <a:pt x="125917" y="62639"/>
                  </a:cubicBezTo>
                  <a:cubicBezTo>
                    <a:pt x="125703" y="61997"/>
                    <a:pt x="124633" y="59804"/>
                    <a:pt x="123724" y="58092"/>
                  </a:cubicBezTo>
                  <a:cubicBezTo>
                    <a:pt x="123724" y="58092"/>
                    <a:pt x="123724" y="58092"/>
                    <a:pt x="123724" y="58092"/>
                  </a:cubicBezTo>
                  <a:cubicBezTo>
                    <a:pt x="123724" y="58038"/>
                    <a:pt x="123617" y="57931"/>
                    <a:pt x="123617" y="57878"/>
                  </a:cubicBezTo>
                  <a:cubicBezTo>
                    <a:pt x="123242" y="57236"/>
                    <a:pt x="122921" y="56648"/>
                    <a:pt x="122654" y="56273"/>
                  </a:cubicBezTo>
                  <a:cubicBezTo>
                    <a:pt x="122654" y="56273"/>
                    <a:pt x="122654" y="56273"/>
                    <a:pt x="122654" y="56273"/>
                  </a:cubicBezTo>
                  <a:cubicBezTo>
                    <a:pt x="118963" y="50229"/>
                    <a:pt x="113881" y="43810"/>
                    <a:pt x="113828" y="43756"/>
                  </a:cubicBezTo>
                  <a:cubicBezTo>
                    <a:pt x="113614" y="43489"/>
                    <a:pt x="113614" y="43168"/>
                    <a:pt x="113721" y="42847"/>
                  </a:cubicBezTo>
                  <a:cubicBezTo>
                    <a:pt x="113828" y="42633"/>
                    <a:pt x="116288" y="37979"/>
                    <a:pt x="120621" y="32951"/>
                  </a:cubicBezTo>
                  <a:cubicBezTo>
                    <a:pt x="123777" y="29260"/>
                    <a:pt x="125168" y="24981"/>
                    <a:pt x="125649" y="23215"/>
                  </a:cubicBezTo>
                  <a:cubicBezTo>
                    <a:pt x="125222" y="23215"/>
                    <a:pt x="124794" y="23322"/>
                    <a:pt x="124366" y="23322"/>
                  </a:cubicBezTo>
                  <a:cubicBezTo>
                    <a:pt x="123831" y="23322"/>
                    <a:pt x="123296" y="23322"/>
                    <a:pt x="122707" y="23215"/>
                  </a:cubicBezTo>
                  <a:cubicBezTo>
                    <a:pt x="118268" y="22520"/>
                    <a:pt x="116021" y="18401"/>
                    <a:pt x="115326" y="16796"/>
                  </a:cubicBezTo>
                  <a:lnTo>
                    <a:pt x="112865" y="17171"/>
                  </a:lnTo>
                  <a:cubicBezTo>
                    <a:pt x="112865" y="17171"/>
                    <a:pt x="112437" y="17171"/>
                    <a:pt x="112223" y="17010"/>
                  </a:cubicBezTo>
                  <a:cubicBezTo>
                    <a:pt x="112063" y="16903"/>
                    <a:pt x="111956" y="16689"/>
                    <a:pt x="111902" y="16475"/>
                  </a:cubicBezTo>
                  <a:lnTo>
                    <a:pt x="111474" y="13212"/>
                  </a:lnTo>
                  <a:cubicBezTo>
                    <a:pt x="109709" y="13694"/>
                    <a:pt x="105858" y="14443"/>
                    <a:pt x="103450" y="13212"/>
                  </a:cubicBezTo>
                  <a:cubicBezTo>
                    <a:pt x="101685" y="12303"/>
                    <a:pt x="99706" y="9415"/>
                    <a:pt x="97834" y="6580"/>
                  </a:cubicBezTo>
                  <a:cubicBezTo>
                    <a:pt x="96443" y="4493"/>
                    <a:pt x="94999" y="2354"/>
                    <a:pt x="93982" y="1605"/>
                  </a:cubicBezTo>
                  <a:cubicBezTo>
                    <a:pt x="92003" y="160"/>
                    <a:pt x="88633" y="0"/>
                    <a:pt x="87724" y="0"/>
                  </a:cubicBezTo>
                  <a:cubicBezTo>
                    <a:pt x="80449" y="4814"/>
                    <a:pt x="74244" y="8933"/>
                    <a:pt x="71302" y="10752"/>
                  </a:cubicBezTo>
                  <a:cubicBezTo>
                    <a:pt x="66488" y="13747"/>
                    <a:pt x="62529" y="14657"/>
                    <a:pt x="59052" y="15459"/>
                  </a:cubicBezTo>
                  <a:cubicBezTo>
                    <a:pt x="55361" y="16315"/>
                    <a:pt x="52205" y="17010"/>
                    <a:pt x="48408" y="19899"/>
                  </a:cubicBezTo>
                  <a:cubicBezTo>
                    <a:pt x="41400" y="25248"/>
                    <a:pt x="36693" y="41830"/>
                    <a:pt x="36265" y="43489"/>
                  </a:cubicBezTo>
                  <a:cubicBezTo>
                    <a:pt x="36372" y="44666"/>
                    <a:pt x="37014" y="52850"/>
                    <a:pt x="37067" y="61088"/>
                  </a:cubicBezTo>
                  <a:lnTo>
                    <a:pt x="37067" y="64136"/>
                  </a:lnTo>
                  <a:cubicBezTo>
                    <a:pt x="37067" y="72588"/>
                    <a:pt x="37067" y="76119"/>
                    <a:pt x="31986" y="79488"/>
                  </a:cubicBezTo>
                  <a:cubicBezTo>
                    <a:pt x="27011" y="82752"/>
                    <a:pt x="14761" y="89492"/>
                    <a:pt x="14654" y="89545"/>
                  </a:cubicBezTo>
                  <a:cubicBezTo>
                    <a:pt x="14547" y="89598"/>
                    <a:pt x="14387" y="89652"/>
                    <a:pt x="14280" y="89652"/>
                  </a:cubicBezTo>
                  <a:cubicBezTo>
                    <a:pt x="14119" y="89652"/>
                    <a:pt x="13959" y="89652"/>
                    <a:pt x="13852" y="89545"/>
                  </a:cubicBezTo>
                  <a:cubicBezTo>
                    <a:pt x="13584" y="89384"/>
                    <a:pt x="13424" y="89117"/>
                    <a:pt x="13478" y="88796"/>
                  </a:cubicBezTo>
                  <a:lnTo>
                    <a:pt x="13745" y="81200"/>
                  </a:lnTo>
                  <a:lnTo>
                    <a:pt x="12782" y="79702"/>
                  </a:lnTo>
                  <a:lnTo>
                    <a:pt x="4972" y="81361"/>
                  </a:lnTo>
                  <a:cubicBezTo>
                    <a:pt x="3314" y="83393"/>
                    <a:pt x="693" y="84356"/>
                    <a:pt x="105" y="86763"/>
                  </a:cubicBezTo>
                  <a:cubicBezTo>
                    <a:pt x="-698" y="90080"/>
                    <a:pt x="3314" y="91257"/>
                    <a:pt x="5347" y="88796"/>
                  </a:cubicBezTo>
                  <a:cubicBezTo>
                    <a:pt x="7379" y="86335"/>
                    <a:pt x="10696" y="86122"/>
                    <a:pt x="10001" y="89759"/>
                  </a:cubicBezTo>
                  <a:cubicBezTo>
                    <a:pt x="9305" y="93396"/>
                    <a:pt x="6524" y="93343"/>
                    <a:pt x="2244" y="96552"/>
                  </a:cubicBezTo>
                  <a:cubicBezTo>
                    <a:pt x="-2035" y="99815"/>
                    <a:pt x="1602" y="103774"/>
                    <a:pt x="6256" y="105646"/>
                  </a:cubicBezTo>
                  <a:cubicBezTo>
                    <a:pt x="10910" y="107572"/>
                    <a:pt x="13638" y="110460"/>
                    <a:pt x="16206" y="115756"/>
                  </a:cubicBezTo>
                  <a:cubicBezTo>
                    <a:pt x="18773" y="121052"/>
                    <a:pt x="24871" y="121105"/>
                    <a:pt x="29685" y="118965"/>
                  </a:cubicBezTo>
                  <a:cubicBezTo>
                    <a:pt x="34500" y="116826"/>
                    <a:pt x="38993" y="118537"/>
                    <a:pt x="41561" y="123138"/>
                  </a:cubicBezTo>
                  <a:cubicBezTo>
                    <a:pt x="44128" y="127738"/>
                    <a:pt x="42416" y="132659"/>
                    <a:pt x="46749" y="136190"/>
                  </a:cubicBezTo>
                  <a:cubicBezTo>
                    <a:pt x="48568" y="137634"/>
                    <a:pt x="51617" y="138169"/>
                    <a:pt x="53864" y="138276"/>
                  </a:cubicBezTo>
                  <a:cubicBezTo>
                    <a:pt x="55415" y="138436"/>
                    <a:pt x="56913" y="138811"/>
                    <a:pt x="58357" y="140362"/>
                  </a:cubicBezTo>
                  <a:cubicBezTo>
                    <a:pt x="61994" y="144106"/>
                    <a:pt x="60711" y="153895"/>
                    <a:pt x="59106" y="158014"/>
                  </a:cubicBezTo>
                  <a:cubicBezTo>
                    <a:pt x="57501" y="162133"/>
                    <a:pt x="54720" y="161491"/>
                    <a:pt x="54399" y="165610"/>
                  </a:cubicBezTo>
                  <a:cubicBezTo>
                    <a:pt x="54078" y="169729"/>
                    <a:pt x="52901" y="173634"/>
                    <a:pt x="58197" y="180962"/>
                  </a:cubicBezTo>
                  <a:cubicBezTo>
                    <a:pt x="63492" y="188291"/>
                    <a:pt x="69055" y="184921"/>
                    <a:pt x="72532" y="183530"/>
                  </a:cubicBezTo>
                  <a:cubicBezTo>
                    <a:pt x="76009" y="182139"/>
                    <a:pt x="76491" y="179090"/>
                    <a:pt x="77240" y="175934"/>
                  </a:cubicBezTo>
                  <a:cubicBezTo>
                    <a:pt x="77988" y="172778"/>
                    <a:pt x="81519" y="172724"/>
                    <a:pt x="81679" y="177057"/>
                  </a:cubicBezTo>
                  <a:cubicBezTo>
                    <a:pt x="81840" y="181390"/>
                    <a:pt x="84621" y="182139"/>
                    <a:pt x="83338" y="186044"/>
                  </a:cubicBezTo>
                  <a:cubicBezTo>
                    <a:pt x="82054" y="189949"/>
                    <a:pt x="79165" y="188932"/>
                    <a:pt x="76384" y="194495"/>
                  </a:cubicBezTo>
                  <a:cubicBezTo>
                    <a:pt x="73602" y="200059"/>
                    <a:pt x="77240" y="208671"/>
                    <a:pt x="74351" y="211185"/>
                  </a:cubicBezTo>
                  <a:cubicBezTo>
                    <a:pt x="71462" y="213699"/>
                    <a:pt x="67985" y="210703"/>
                    <a:pt x="65097" y="216160"/>
                  </a:cubicBezTo>
                  <a:cubicBezTo>
                    <a:pt x="62208" y="221616"/>
                    <a:pt x="64936" y="226002"/>
                    <a:pt x="64829" y="230442"/>
                  </a:cubicBezTo>
                  <a:cubicBezTo>
                    <a:pt x="64722" y="234882"/>
                    <a:pt x="63171" y="242156"/>
                    <a:pt x="68039" y="246543"/>
                  </a:cubicBezTo>
                  <a:cubicBezTo>
                    <a:pt x="72907" y="250929"/>
                    <a:pt x="69430" y="256064"/>
                    <a:pt x="65739" y="258097"/>
                  </a:cubicBezTo>
                  <a:cubicBezTo>
                    <a:pt x="62048" y="260076"/>
                    <a:pt x="59480" y="265479"/>
                    <a:pt x="64295" y="269009"/>
                  </a:cubicBezTo>
                  <a:cubicBezTo>
                    <a:pt x="69109" y="272540"/>
                    <a:pt x="66969" y="277729"/>
                    <a:pt x="70125" y="278905"/>
                  </a:cubicBezTo>
                  <a:cubicBezTo>
                    <a:pt x="73281" y="280082"/>
                    <a:pt x="74404" y="276873"/>
                    <a:pt x="79861" y="278531"/>
                  </a:cubicBezTo>
                  <a:cubicBezTo>
                    <a:pt x="85317" y="280189"/>
                    <a:pt x="83177" y="286501"/>
                    <a:pt x="80396" y="288320"/>
                  </a:cubicBezTo>
                  <a:cubicBezTo>
                    <a:pt x="77614" y="290192"/>
                    <a:pt x="77079" y="292653"/>
                    <a:pt x="75474" y="296183"/>
                  </a:cubicBezTo>
                  <a:cubicBezTo>
                    <a:pt x="73923" y="299714"/>
                    <a:pt x="68734" y="302388"/>
                    <a:pt x="71516" y="306828"/>
                  </a:cubicBezTo>
                  <a:cubicBezTo>
                    <a:pt x="74297" y="311268"/>
                    <a:pt x="82054" y="307577"/>
                    <a:pt x="82910" y="303779"/>
                  </a:cubicBezTo>
                  <a:cubicBezTo>
                    <a:pt x="83766" y="299981"/>
                    <a:pt x="85959" y="298109"/>
                    <a:pt x="89382" y="295006"/>
                  </a:cubicBezTo>
                  <a:cubicBezTo>
                    <a:pt x="92806" y="291904"/>
                    <a:pt x="91254" y="287678"/>
                    <a:pt x="94464" y="283933"/>
                  </a:cubicBezTo>
                  <a:cubicBezTo>
                    <a:pt x="97727" y="280189"/>
                    <a:pt x="102702" y="280671"/>
                    <a:pt x="104360" y="283399"/>
                  </a:cubicBezTo>
                  <a:cubicBezTo>
                    <a:pt x="106018" y="286180"/>
                    <a:pt x="102595" y="289336"/>
                    <a:pt x="100080" y="292171"/>
                  </a:cubicBezTo>
                  <a:cubicBezTo>
                    <a:pt x="97566" y="295060"/>
                    <a:pt x="92378" y="295488"/>
                    <a:pt x="91575" y="298537"/>
                  </a:cubicBezTo>
                  <a:cubicBezTo>
                    <a:pt x="90719" y="301586"/>
                    <a:pt x="92592" y="305277"/>
                    <a:pt x="96122" y="304742"/>
                  </a:cubicBezTo>
                  <a:cubicBezTo>
                    <a:pt x="99653" y="304207"/>
                    <a:pt x="101097" y="306667"/>
                    <a:pt x="102702" y="309235"/>
                  </a:cubicBezTo>
                  <a:cubicBezTo>
                    <a:pt x="104360" y="311803"/>
                    <a:pt x="102220" y="315707"/>
                    <a:pt x="101043" y="317580"/>
                  </a:cubicBezTo>
                  <a:cubicBezTo>
                    <a:pt x="99920" y="319452"/>
                    <a:pt x="96122" y="322233"/>
                    <a:pt x="98422" y="325176"/>
                  </a:cubicBezTo>
                  <a:cubicBezTo>
                    <a:pt x="100722" y="328118"/>
                    <a:pt x="103557" y="326192"/>
                    <a:pt x="104734" y="323303"/>
                  </a:cubicBezTo>
                  <a:cubicBezTo>
                    <a:pt x="105911" y="320361"/>
                    <a:pt x="108960" y="321378"/>
                    <a:pt x="110511" y="318650"/>
                  </a:cubicBezTo>
                  <a:cubicBezTo>
                    <a:pt x="112063" y="315921"/>
                    <a:pt x="116716" y="315921"/>
                    <a:pt x="120354" y="317740"/>
                  </a:cubicBezTo>
                  <a:cubicBezTo>
                    <a:pt x="124045" y="319559"/>
                    <a:pt x="128003" y="319291"/>
                    <a:pt x="130357" y="321538"/>
                  </a:cubicBezTo>
                  <a:cubicBezTo>
                    <a:pt x="132710" y="323785"/>
                    <a:pt x="128057" y="326138"/>
                    <a:pt x="129180" y="328706"/>
                  </a:cubicBezTo>
                  <a:cubicBezTo>
                    <a:pt x="130303" y="331274"/>
                    <a:pt x="134315" y="330257"/>
                    <a:pt x="138487" y="328759"/>
                  </a:cubicBezTo>
                  <a:cubicBezTo>
                    <a:pt x="142660" y="327315"/>
                    <a:pt x="143302" y="323624"/>
                    <a:pt x="143997" y="319880"/>
                  </a:cubicBezTo>
                  <a:cubicBezTo>
                    <a:pt x="144692" y="316136"/>
                    <a:pt x="142392" y="313996"/>
                    <a:pt x="144318" y="311054"/>
                  </a:cubicBezTo>
                  <a:cubicBezTo>
                    <a:pt x="146244" y="308112"/>
                    <a:pt x="141911" y="302121"/>
                    <a:pt x="140306" y="299714"/>
                  </a:cubicBezTo>
                  <a:cubicBezTo>
                    <a:pt x="138701" y="297360"/>
                    <a:pt x="134636" y="297681"/>
                    <a:pt x="133941" y="295381"/>
                  </a:cubicBezTo>
                  <a:cubicBezTo>
                    <a:pt x="133245" y="293081"/>
                    <a:pt x="135973" y="291583"/>
                    <a:pt x="136455" y="290620"/>
                  </a:cubicBezTo>
                  <a:cubicBezTo>
                    <a:pt x="136990" y="289657"/>
                    <a:pt x="137043" y="288534"/>
                    <a:pt x="135545" y="287303"/>
                  </a:cubicBezTo>
                  <a:cubicBezTo>
                    <a:pt x="134048" y="286073"/>
                    <a:pt x="131801" y="282008"/>
                    <a:pt x="135331" y="280831"/>
                  </a:cubicBezTo>
                  <a:cubicBezTo>
                    <a:pt x="138915" y="279654"/>
                    <a:pt x="141376" y="281847"/>
                    <a:pt x="146725" y="284094"/>
                  </a:cubicBezTo>
                  <a:cubicBezTo>
                    <a:pt x="152074" y="286341"/>
                    <a:pt x="156193" y="280617"/>
                    <a:pt x="160205" y="282382"/>
                  </a:cubicBezTo>
                  <a:cubicBezTo>
                    <a:pt x="164217" y="284094"/>
                    <a:pt x="168817" y="285645"/>
                    <a:pt x="172722" y="281205"/>
                  </a:cubicBezTo>
                  <a:cubicBezTo>
                    <a:pt x="176627" y="276766"/>
                    <a:pt x="178285" y="269277"/>
                    <a:pt x="176466" y="262055"/>
                  </a:cubicBezTo>
                  <a:cubicBezTo>
                    <a:pt x="174648" y="254834"/>
                    <a:pt x="175236" y="252052"/>
                    <a:pt x="176466" y="243601"/>
                  </a:cubicBezTo>
                  <a:cubicBezTo>
                    <a:pt x="177697" y="235149"/>
                    <a:pt x="176894" y="227928"/>
                    <a:pt x="178392" y="222365"/>
                  </a:cubicBezTo>
                  <a:cubicBezTo>
                    <a:pt x="179890" y="216802"/>
                    <a:pt x="186790" y="217871"/>
                    <a:pt x="187325" y="209634"/>
                  </a:cubicBezTo>
                  <a:cubicBezTo>
                    <a:pt x="187860" y="201396"/>
                    <a:pt x="185293" y="201449"/>
                    <a:pt x="182458" y="195137"/>
                  </a:cubicBezTo>
                  <a:cubicBezTo>
                    <a:pt x="179622" y="188825"/>
                    <a:pt x="178820" y="179304"/>
                    <a:pt x="181281" y="174436"/>
                  </a:cubicBezTo>
                  <a:cubicBezTo>
                    <a:pt x="183688" y="169568"/>
                    <a:pt x="185400" y="166947"/>
                    <a:pt x="185560" y="161652"/>
                  </a:cubicBezTo>
                  <a:cubicBezTo>
                    <a:pt x="185774" y="156356"/>
                    <a:pt x="185721" y="154270"/>
                    <a:pt x="188128" y="153414"/>
                  </a:cubicBezTo>
                  <a:cubicBezTo>
                    <a:pt x="188716" y="153200"/>
                    <a:pt x="189197" y="153521"/>
                    <a:pt x="189518" y="154216"/>
                  </a:cubicBezTo>
                  <a:cubicBezTo>
                    <a:pt x="191712" y="152023"/>
                    <a:pt x="193691" y="149937"/>
                    <a:pt x="193958" y="146781"/>
                  </a:cubicBezTo>
                  <a:cubicBezTo>
                    <a:pt x="194172" y="143625"/>
                    <a:pt x="195295" y="141378"/>
                    <a:pt x="200270" y="139132"/>
                  </a:cubicBezTo>
                  <a:cubicBezTo>
                    <a:pt x="200752" y="138918"/>
                    <a:pt x="201126" y="138650"/>
                    <a:pt x="201501" y="138383"/>
                  </a:cubicBezTo>
                  <a:cubicBezTo>
                    <a:pt x="201501" y="138383"/>
                    <a:pt x="201447" y="138383"/>
                    <a:pt x="201394" y="138329"/>
                  </a:cubicBez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5" name="Frihandsfigur: Form 424">
              <a:extLst>
                <a:ext uri="{FF2B5EF4-FFF2-40B4-BE49-F238E27FC236}">
                  <a16:creationId xmlns:a16="http://schemas.microsoft.com/office/drawing/2014/main" id="{27132EE3-3B1B-E8DA-EE91-90B08F07C622}"/>
                </a:ext>
              </a:extLst>
            </p:cNvPr>
            <p:cNvSpPr/>
            <p:nvPr/>
          </p:nvSpPr>
          <p:spPr>
            <a:xfrm>
              <a:off x="4953307" y="4943285"/>
              <a:ext cx="136618" cy="266816"/>
            </a:xfrm>
            <a:custGeom>
              <a:avLst/>
              <a:gdLst>
                <a:gd name="connsiteX0" fmla="*/ 128347 w 136618"/>
                <a:gd name="connsiteY0" fmla="*/ 210650 h 266816"/>
                <a:gd name="connsiteX1" fmla="*/ 129203 w 136618"/>
                <a:gd name="connsiteY1" fmla="*/ 202894 h 266816"/>
                <a:gd name="connsiteX2" fmla="*/ 133910 w 136618"/>
                <a:gd name="connsiteY2" fmla="*/ 194335 h 266816"/>
                <a:gd name="connsiteX3" fmla="*/ 132786 w 136618"/>
                <a:gd name="connsiteY3" fmla="*/ 186525 h 266816"/>
                <a:gd name="connsiteX4" fmla="*/ 126581 w 136618"/>
                <a:gd name="connsiteY4" fmla="*/ 182353 h 266816"/>
                <a:gd name="connsiteX5" fmla="*/ 124174 w 136618"/>
                <a:gd name="connsiteY5" fmla="*/ 177967 h 266816"/>
                <a:gd name="connsiteX6" fmla="*/ 123211 w 136618"/>
                <a:gd name="connsiteY6" fmla="*/ 175452 h 266816"/>
                <a:gd name="connsiteX7" fmla="*/ 121500 w 136618"/>
                <a:gd name="connsiteY7" fmla="*/ 170745 h 266816"/>
                <a:gd name="connsiteX8" fmla="*/ 125298 w 136618"/>
                <a:gd name="connsiteY8" fmla="*/ 167857 h 266816"/>
                <a:gd name="connsiteX9" fmla="*/ 132626 w 136618"/>
                <a:gd name="connsiteY9" fmla="*/ 165610 h 266816"/>
                <a:gd name="connsiteX10" fmla="*/ 130754 w 136618"/>
                <a:gd name="connsiteY10" fmla="*/ 161010 h 266816"/>
                <a:gd name="connsiteX11" fmla="*/ 128186 w 136618"/>
                <a:gd name="connsiteY11" fmla="*/ 158335 h 266816"/>
                <a:gd name="connsiteX12" fmla="*/ 123960 w 136618"/>
                <a:gd name="connsiteY12" fmla="*/ 153895 h 266816"/>
                <a:gd name="connsiteX13" fmla="*/ 118932 w 136618"/>
                <a:gd name="connsiteY13" fmla="*/ 140629 h 266816"/>
                <a:gd name="connsiteX14" fmla="*/ 118451 w 136618"/>
                <a:gd name="connsiteY14" fmla="*/ 137527 h 266816"/>
                <a:gd name="connsiteX15" fmla="*/ 113797 w 136618"/>
                <a:gd name="connsiteY15" fmla="*/ 121586 h 266816"/>
                <a:gd name="connsiteX16" fmla="*/ 110587 w 136618"/>
                <a:gd name="connsiteY16" fmla="*/ 110674 h 266816"/>
                <a:gd name="connsiteX17" fmla="*/ 109197 w 136618"/>
                <a:gd name="connsiteY17" fmla="*/ 107625 h 266816"/>
                <a:gd name="connsiteX18" fmla="*/ 107538 w 136618"/>
                <a:gd name="connsiteY18" fmla="*/ 104576 h 266816"/>
                <a:gd name="connsiteX19" fmla="*/ 108501 w 136618"/>
                <a:gd name="connsiteY19" fmla="*/ 100885 h 266816"/>
                <a:gd name="connsiteX20" fmla="*/ 108983 w 136618"/>
                <a:gd name="connsiteY20" fmla="*/ 98371 h 266816"/>
                <a:gd name="connsiteX21" fmla="*/ 105452 w 136618"/>
                <a:gd name="connsiteY21" fmla="*/ 96338 h 266816"/>
                <a:gd name="connsiteX22" fmla="*/ 102992 w 136618"/>
                <a:gd name="connsiteY22" fmla="*/ 95429 h 266816"/>
                <a:gd name="connsiteX23" fmla="*/ 99622 w 136618"/>
                <a:gd name="connsiteY23" fmla="*/ 90294 h 266816"/>
                <a:gd name="connsiteX24" fmla="*/ 100477 w 136618"/>
                <a:gd name="connsiteY24" fmla="*/ 88529 h 266816"/>
                <a:gd name="connsiteX25" fmla="*/ 103045 w 136618"/>
                <a:gd name="connsiteY25" fmla="*/ 80505 h 266816"/>
                <a:gd name="connsiteX26" fmla="*/ 103259 w 136618"/>
                <a:gd name="connsiteY26" fmla="*/ 79382 h 266816"/>
                <a:gd name="connsiteX27" fmla="*/ 108020 w 136618"/>
                <a:gd name="connsiteY27" fmla="*/ 68416 h 266816"/>
                <a:gd name="connsiteX28" fmla="*/ 113476 w 136618"/>
                <a:gd name="connsiteY28" fmla="*/ 61943 h 266816"/>
                <a:gd name="connsiteX29" fmla="*/ 114225 w 136618"/>
                <a:gd name="connsiteY29" fmla="*/ 60820 h 266816"/>
                <a:gd name="connsiteX30" fmla="*/ 113476 w 136618"/>
                <a:gd name="connsiteY30" fmla="*/ 56487 h 266816"/>
                <a:gd name="connsiteX31" fmla="*/ 111871 w 136618"/>
                <a:gd name="connsiteY31" fmla="*/ 51833 h 266816"/>
                <a:gd name="connsiteX32" fmla="*/ 111925 w 136618"/>
                <a:gd name="connsiteY32" fmla="*/ 49640 h 266816"/>
                <a:gd name="connsiteX33" fmla="*/ 112032 w 136618"/>
                <a:gd name="connsiteY33" fmla="*/ 47019 h 266816"/>
                <a:gd name="connsiteX34" fmla="*/ 112192 w 136618"/>
                <a:gd name="connsiteY34" fmla="*/ 44559 h 266816"/>
                <a:gd name="connsiteX35" fmla="*/ 112192 w 136618"/>
                <a:gd name="connsiteY35" fmla="*/ 44559 h 266816"/>
                <a:gd name="connsiteX36" fmla="*/ 112192 w 136618"/>
                <a:gd name="connsiteY36" fmla="*/ 44559 h 266816"/>
                <a:gd name="connsiteX37" fmla="*/ 112299 w 136618"/>
                <a:gd name="connsiteY37" fmla="*/ 43168 h 266816"/>
                <a:gd name="connsiteX38" fmla="*/ 113957 w 136618"/>
                <a:gd name="connsiteY38" fmla="*/ 26211 h 266816"/>
                <a:gd name="connsiteX39" fmla="*/ 111015 w 136618"/>
                <a:gd name="connsiteY39" fmla="*/ 21450 h 266816"/>
                <a:gd name="connsiteX40" fmla="*/ 110373 w 136618"/>
                <a:gd name="connsiteY40" fmla="*/ 21290 h 266816"/>
                <a:gd name="connsiteX41" fmla="*/ 107592 w 136618"/>
                <a:gd name="connsiteY41" fmla="*/ 19203 h 266816"/>
                <a:gd name="connsiteX42" fmla="*/ 105452 w 136618"/>
                <a:gd name="connsiteY42" fmla="*/ 17866 h 266816"/>
                <a:gd name="connsiteX43" fmla="*/ 96573 w 136618"/>
                <a:gd name="connsiteY43" fmla="*/ 15940 h 266816"/>
                <a:gd name="connsiteX44" fmla="*/ 95396 w 136618"/>
                <a:gd name="connsiteY44" fmla="*/ 15620 h 266816"/>
                <a:gd name="connsiteX45" fmla="*/ 87907 w 136618"/>
                <a:gd name="connsiteY45" fmla="*/ 11180 h 266816"/>
                <a:gd name="connsiteX46" fmla="*/ 84697 w 136618"/>
                <a:gd name="connsiteY46" fmla="*/ 7970 h 266816"/>
                <a:gd name="connsiteX47" fmla="*/ 83521 w 136618"/>
                <a:gd name="connsiteY47" fmla="*/ 6954 h 266816"/>
                <a:gd name="connsiteX48" fmla="*/ 82718 w 136618"/>
                <a:gd name="connsiteY48" fmla="*/ 6205 h 266816"/>
                <a:gd name="connsiteX49" fmla="*/ 77155 w 136618"/>
                <a:gd name="connsiteY49" fmla="*/ 0 h 266816"/>
                <a:gd name="connsiteX50" fmla="*/ 77102 w 136618"/>
                <a:gd name="connsiteY50" fmla="*/ 107 h 266816"/>
                <a:gd name="connsiteX51" fmla="*/ 61536 w 136618"/>
                <a:gd name="connsiteY51" fmla="*/ 7435 h 266816"/>
                <a:gd name="connsiteX52" fmla="*/ 52068 w 136618"/>
                <a:gd name="connsiteY52" fmla="*/ 10538 h 266816"/>
                <a:gd name="connsiteX53" fmla="*/ 56080 w 136618"/>
                <a:gd name="connsiteY53" fmla="*/ 33325 h 266816"/>
                <a:gd name="connsiteX54" fmla="*/ 61054 w 136618"/>
                <a:gd name="connsiteY54" fmla="*/ 39958 h 266816"/>
                <a:gd name="connsiteX55" fmla="*/ 61215 w 136618"/>
                <a:gd name="connsiteY55" fmla="*/ 40440 h 266816"/>
                <a:gd name="connsiteX56" fmla="*/ 61215 w 136618"/>
                <a:gd name="connsiteY56" fmla="*/ 78419 h 266816"/>
                <a:gd name="connsiteX57" fmla="*/ 60894 w 136618"/>
                <a:gd name="connsiteY57" fmla="*/ 86656 h 266816"/>
                <a:gd name="connsiteX58" fmla="*/ 60091 w 136618"/>
                <a:gd name="connsiteY58" fmla="*/ 87405 h 266816"/>
                <a:gd name="connsiteX59" fmla="*/ 54261 w 136618"/>
                <a:gd name="connsiteY59" fmla="*/ 87405 h 266816"/>
                <a:gd name="connsiteX60" fmla="*/ 53458 w 136618"/>
                <a:gd name="connsiteY60" fmla="*/ 86603 h 266816"/>
                <a:gd name="connsiteX61" fmla="*/ 53244 w 136618"/>
                <a:gd name="connsiteY61" fmla="*/ 80719 h 266816"/>
                <a:gd name="connsiteX62" fmla="*/ 48912 w 136618"/>
                <a:gd name="connsiteY62" fmla="*/ 79863 h 266816"/>
                <a:gd name="connsiteX63" fmla="*/ 48323 w 136618"/>
                <a:gd name="connsiteY63" fmla="*/ 79382 h 266816"/>
                <a:gd name="connsiteX64" fmla="*/ 48377 w 136618"/>
                <a:gd name="connsiteY64" fmla="*/ 78633 h 266816"/>
                <a:gd name="connsiteX65" fmla="*/ 51693 w 136618"/>
                <a:gd name="connsiteY65" fmla="*/ 69486 h 266816"/>
                <a:gd name="connsiteX66" fmla="*/ 50516 w 136618"/>
                <a:gd name="connsiteY66" fmla="*/ 62425 h 266816"/>
                <a:gd name="connsiteX67" fmla="*/ 37625 w 136618"/>
                <a:gd name="connsiteY67" fmla="*/ 63762 h 266816"/>
                <a:gd name="connsiteX68" fmla="*/ 37411 w 136618"/>
                <a:gd name="connsiteY68" fmla="*/ 68255 h 266816"/>
                <a:gd name="connsiteX69" fmla="*/ 36822 w 136618"/>
                <a:gd name="connsiteY69" fmla="*/ 69004 h 266816"/>
                <a:gd name="connsiteX70" fmla="*/ 21363 w 136618"/>
                <a:gd name="connsiteY70" fmla="*/ 73069 h 266816"/>
                <a:gd name="connsiteX71" fmla="*/ 28050 w 136618"/>
                <a:gd name="connsiteY71" fmla="*/ 82912 h 266816"/>
                <a:gd name="connsiteX72" fmla="*/ 28264 w 136618"/>
                <a:gd name="connsiteY72" fmla="*/ 83554 h 266816"/>
                <a:gd name="connsiteX73" fmla="*/ 27943 w 136618"/>
                <a:gd name="connsiteY73" fmla="*/ 84142 h 266816"/>
                <a:gd name="connsiteX74" fmla="*/ 15693 w 136618"/>
                <a:gd name="connsiteY74" fmla="*/ 88154 h 266816"/>
                <a:gd name="connsiteX75" fmla="*/ 14089 w 136618"/>
                <a:gd name="connsiteY75" fmla="*/ 88208 h 266816"/>
                <a:gd name="connsiteX76" fmla="*/ 12484 w 136618"/>
                <a:gd name="connsiteY76" fmla="*/ 88101 h 266816"/>
                <a:gd name="connsiteX77" fmla="*/ 12484 w 136618"/>
                <a:gd name="connsiteY77" fmla="*/ 88475 h 266816"/>
                <a:gd name="connsiteX78" fmla="*/ 1946 w 136618"/>
                <a:gd name="connsiteY78" fmla="*/ 102918 h 266816"/>
                <a:gd name="connsiteX79" fmla="*/ 2160 w 136618"/>
                <a:gd name="connsiteY79" fmla="*/ 103346 h 266816"/>
                <a:gd name="connsiteX80" fmla="*/ 823 w 136618"/>
                <a:gd name="connsiteY80" fmla="*/ 112225 h 266816"/>
                <a:gd name="connsiteX81" fmla="*/ 341 w 136618"/>
                <a:gd name="connsiteY81" fmla="*/ 132285 h 266816"/>
                <a:gd name="connsiteX82" fmla="*/ 8204 w 136618"/>
                <a:gd name="connsiteY82" fmla="*/ 135976 h 266816"/>
                <a:gd name="connsiteX83" fmla="*/ 8686 w 136618"/>
                <a:gd name="connsiteY83" fmla="*/ 136832 h 266816"/>
                <a:gd name="connsiteX84" fmla="*/ 10023 w 136618"/>
                <a:gd name="connsiteY84" fmla="*/ 146353 h 266816"/>
                <a:gd name="connsiteX85" fmla="*/ 15747 w 136618"/>
                <a:gd name="connsiteY85" fmla="*/ 154323 h 266816"/>
                <a:gd name="connsiteX86" fmla="*/ 15907 w 136618"/>
                <a:gd name="connsiteY86" fmla="*/ 154751 h 266816"/>
                <a:gd name="connsiteX87" fmla="*/ 14730 w 136618"/>
                <a:gd name="connsiteY87" fmla="*/ 163631 h 266816"/>
                <a:gd name="connsiteX88" fmla="*/ 14089 w 136618"/>
                <a:gd name="connsiteY88" fmla="*/ 167803 h 266816"/>
                <a:gd name="connsiteX89" fmla="*/ 13233 w 136618"/>
                <a:gd name="connsiteY89" fmla="*/ 172617 h 266816"/>
                <a:gd name="connsiteX90" fmla="*/ 12109 w 136618"/>
                <a:gd name="connsiteY90" fmla="*/ 173848 h 266816"/>
                <a:gd name="connsiteX91" fmla="*/ 10130 w 136618"/>
                <a:gd name="connsiteY91" fmla="*/ 178929 h 266816"/>
                <a:gd name="connsiteX92" fmla="*/ 12484 w 136618"/>
                <a:gd name="connsiteY92" fmla="*/ 182781 h 266816"/>
                <a:gd name="connsiteX93" fmla="*/ 21898 w 136618"/>
                <a:gd name="connsiteY93" fmla="*/ 184867 h 266816"/>
                <a:gd name="connsiteX94" fmla="*/ 29013 w 136618"/>
                <a:gd name="connsiteY94" fmla="*/ 186097 h 266816"/>
                <a:gd name="connsiteX95" fmla="*/ 31741 w 136618"/>
                <a:gd name="connsiteY95" fmla="*/ 186204 h 266816"/>
                <a:gd name="connsiteX96" fmla="*/ 32864 w 136618"/>
                <a:gd name="connsiteY96" fmla="*/ 188665 h 266816"/>
                <a:gd name="connsiteX97" fmla="*/ 26231 w 136618"/>
                <a:gd name="connsiteY97" fmla="*/ 234240 h 266816"/>
                <a:gd name="connsiteX98" fmla="*/ 33292 w 136618"/>
                <a:gd name="connsiteY98" fmla="*/ 236112 h 266816"/>
                <a:gd name="connsiteX99" fmla="*/ 35432 w 136618"/>
                <a:gd name="connsiteY99" fmla="*/ 240605 h 266816"/>
                <a:gd name="connsiteX100" fmla="*/ 39069 w 136618"/>
                <a:gd name="connsiteY100" fmla="*/ 245794 h 266816"/>
                <a:gd name="connsiteX101" fmla="*/ 44632 w 136618"/>
                <a:gd name="connsiteY101" fmla="*/ 249645 h 266816"/>
                <a:gd name="connsiteX102" fmla="*/ 51319 w 136618"/>
                <a:gd name="connsiteY102" fmla="*/ 247666 h 266816"/>
                <a:gd name="connsiteX103" fmla="*/ 56775 w 136618"/>
                <a:gd name="connsiteY103" fmla="*/ 247666 h 266816"/>
                <a:gd name="connsiteX104" fmla="*/ 58861 w 136618"/>
                <a:gd name="connsiteY104" fmla="*/ 249003 h 266816"/>
                <a:gd name="connsiteX105" fmla="*/ 68597 w 136618"/>
                <a:gd name="connsiteY105" fmla="*/ 266816 h 266816"/>
                <a:gd name="connsiteX106" fmla="*/ 72662 w 136618"/>
                <a:gd name="connsiteY106" fmla="*/ 264302 h 266816"/>
                <a:gd name="connsiteX107" fmla="*/ 102082 w 136618"/>
                <a:gd name="connsiteY107" fmla="*/ 248094 h 266816"/>
                <a:gd name="connsiteX108" fmla="*/ 100905 w 136618"/>
                <a:gd name="connsiteY108" fmla="*/ 241354 h 266816"/>
                <a:gd name="connsiteX109" fmla="*/ 111657 w 136618"/>
                <a:gd name="connsiteY109" fmla="*/ 234454 h 266816"/>
                <a:gd name="connsiteX110" fmla="*/ 135729 w 136618"/>
                <a:gd name="connsiteY110" fmla="*/ 221348 h 266816"/>
                <a:gd name="connsiteX111" fmla="*/ 128400 w 136618"/>
                <a:gd name="connsiteY111" fmla="*/ 210650 h 2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6618" h="266816">
                  <a:moveTo>
                    <a:pt x="128347" y="210650"/>
                  </a:moveTo>
                  <a:cubicBezTo>
                    <a:pt x="125351" y="208136"/>
                    <a:pt x="124870" y="206264"/>
                    <a:pt x="129203" y="202894"/>
                  </a:cubicBezTo>
                  <a:cubicBezTo>
                    <a:pt x="133482" y="199524"/>
                    <a:pt x="137173" y="197117"/>
                    <a:pt x="133910" y="194335"/>
                  </a:cubicBezTo>
                  <a:cubicBezTo>
                    <a:pt x="131449" y="192249"/>
                    <a:pt x="131182" y="189146"/>
                    <a:pt x="132786" y="186525"/>
                  </a:cubicBezTo>
                  <a:cubicBezTo>
                    <a:pt x="130807" y="185081"/>
                    <a:pt x="128186" y="183262"/>
                    <a:pt x="126581" y="182353"/>
                  </a:cubicBezTo>
                  <a:cubicBezTo>
                    <a:pt x="124709" y="181337"/>
                    <a:pt x="124388" y="179464"/>
                    <a:pt x="124174" y="177967"/>
                  </a:cubicBezTo>
                  <a:cubicBezTo>
                    <a:pt x="124014" y="176843"/>
                    <a:pt x="123853" y="175934"/>
                    <a:pt x="123211" y="175452"/>
                  </a:cubicBezTo>
                  <a:cubicBezTo>
                    <a:pt x="121767" y="174490"/>
                    <a:pt x="121018" y="172457"/>
                    <a:pt x="121500" y="170745"/>
                  </a:cubicBezTo>
                  <a:cubicBezTo>
                    <a:pt x="121928" y="169087"/>
                    <a:pt x="123318" y="168017"/>
                    <a:pt x="125298" y="167857"/>
                  </a:cubicBezTo>
                  <a:cubicBezTo>
                    <a:pt x="126956" y="167696"/>
                    <a:pt x="131931" y="167268"/>
                    <a:pt x="132626" y="165610"/>
                  </a:cubicBezTo>
                  <a:cubicBezTo>
                    <a:pt x="133214" y="164166"/>
                    <a:pt x="132572" y="162507"/>
                    <a:pt x="130754" y="161010"/>
                  </a:cubicBezTo>
                  <a:cubicBezTo>
                    <a:pt x="129684" y="160154"/>
                    <a:pt x="128989" y="159298"/>
                    <a:pt x="128186" y="158335"/>
                  </a:cubicBezTo>
                  <a:cubicBezTo>
                    <a:pt x="127223" y="157158"/>
                    <a:pt x="126100" y="155821"/>
                    <a:pt x="123960" y="153895"/>
                  </a:cubicBezTo>
                  <a:cubicBezTo>
                    <a:pt x="120376" y="150686"/>
                    <a:pt x="119788" y="146246"/>
                    <a:pt x="118932" y="140629"/>
                  </a:cubicBezTo>
                  <a:cubicBezTo>
                    <a:pt x="118772" y="139613"/>
                    <a:pt x="118665" y="138597"/>
                    <a:pt x="118451" y="137527"/>
                  </a:cubicBezTo>
                  <a:cubicBezTo>
                    <a:pt x="117541" y="131750"/>
                    <a:pt x="116151" y="124689"/>
                    <a:pt x="113797" y="121586"/>
                  </a:cubicBezTo>
                  <a:cubicBezTo>
                    <a:pt x="111711" y="118805"/>
                    <a:pt x="110641" y="115167"/>
                    <a:pt x="110587" y="110674"/>
                  </a:cubicBezTo>
                  <a:cubicBezTo>
                    <a:pt x="110587" y="109016"/>
                    <a:pt x="109946" y="108374"/>
                    <a:pt x="109197" y="107625"/>
                  </a:cubicBezTo>
                  <a:cubicBezTo>
                    <a:pt x="108501" y="106930"/>
                    <a:pt x="107699" y="106127"/>
                    <a:pt x="107538" y="104576"/>
                  </a:cubicBezTo>
                  <a:cubicBezTo>
                    <a:pt x="107431" y="103025"/>
                    <a:pt x="108020" y="101848"/>
                    <a:pt x="108501" y="100885"/>
                  </a:cubicBezTo>
                  <a:cubicBezTo>
                    <a:pt x="109090" y="99762"/>
                    <a:pt x="109357" y="99173"/>
                    <a:pt x="108983" y="98371"/>
                  </a:cubicBezTo>
                  <a:cubicBezTo>
                    <a:pt x="108394" y="97194"/>
                    <a:pt x="107057" y="96766"/>
                    <a:pt x="105452" y="96338"/>
                  </a:cubicBezTo>
                  <a:cubicBezTo>
                    <a:pt x="104650" y="96071"/>
                    <a:pt x="103794" y="95857"/>
                    <a:pt x="102992" y="95429"/>
                  </a:cubicBezTo>
                  <a:cubicBezTo>
                    <a:pt x="101440" y="94680"/>
                    <a:pt x="99461" y="92754"/>
                    <a:pt x="99622" y="90294"/>
                  </a:cubicBezTo>
                  <a:cubicBezTo>
                    <a:pt x="99729" y="89652"/>
                    <a:pt x="99996" y="89010"/>
                    <a:pt x="100477" y="88529"/>
                  </a:cubicBezTo>
                  <a:cubicBezTo>
                    <a:pt x="101868" y="87191"/>
                    <a:pt x="102136" y="85640"/>
                    <a:pt x="103045" y="80505"/>
                  </a:cubicBezTo>
                  <a:lnTo>
                    <a:pt x="103259" y="79382"/>
                  </a:lnTo>
                  <a:cubicBezTo>
                    <a:pt x="104382" y="73230"/>
                    <a:pt x="104971" y="69860"/>
                    <a:pt x="108020" y="68416"/>
                  </a:cubicBezTo>
                  <a:cubicBezTo>
                    <a:pt x="109999" y="67453"/>
                    <a:pt x="112192" y="64029"/>
                    <a:pt x="113476" y="61943"/>
                  </a:cubicBezTo>
                  <a:cubicBezTo>
                    <a:pt x="113743" y="61515"/>
                    <a:pt x="114011" y="61141"/>
                    <a:pt x="114225" y="60820"/>
                  </a:cubicBezTo>
                  <a:cubicBezTo>
                    <a:pt x="115241" y="59269"/>
                    <a:pt x="114920" y="57503"/>
                    <a:pt x="113476" y="56487"/>
                  </a:cubicBezTo>
                  <a:cubicBezTo>
                    <a:pt x="111711" y="55257"/>
                    <a:pt x="111818" y="53920"/>
                    <a:pt x="111871" y="51833"/>
                  </a:cubicBezTo>
                  <a:cubicBezTo>
                    <a:pt x="111871" y="51191"/>
                    <a:pt x="111925" y="50496"/>
                    <a:pt x="111925" y="49640"/>
                  </a:cubicBezTo>
                  <a:cubicBezTo>
                    <a:pt x="111925" y="49052"/>
                    <a:pt x="111925" y="48089"/>
                    <a:pt x="112032" y="47019"/>
                  </a:cubicBezTo>
                  <a:cubicBezTo>
                    <a:pt x="112085" y="47019"/>
                    <a:pt x="112139" y="45628"/>
                    <a:pt x="112192" y="44559"/>
                  </a:cubicBezTo>
                  <a:cubicBezTo>
                    <a:pt x="112192" y="44559"/>
                    <a:pt x="112192" y="44559"/>
                    <a:pt x="112192" y="44559"/>
                  </a:cubicBezTo>
                  <a:cubicBezTo>
                    <a:pt x="112192" y="44559"/>
                    <a:pt x="112192" y="44559"/>
                    <a:pt x="112192" y="44559"/>
                  </a:cubicBezTo>
                  <a:cubicBezTo>
                    <a:pt x="112192" y="43756"/>
                    <a:pt x="112246" y="43114"/>
                    <a:pt x="112299" y="43168"/>
                  </a:cubicBezTo>
                  <a:cubicBezTo>
                    <a:pt x="112781" y="37284"/>
                    <a:pt x="113529" y="29527"/>
                    <a:pt x="113957" y="26211"/>
                  </a:cubicBezTo>
                  <a:cubicBezTo>
                    <a:pt x="114439" y="22252"/>
                    <a:pt x="113476" y="22039"/>
                    <a:pt x="111015" y="21450"/>
                  </a:cubicBezTo>
                  <a:lnTo>
                    <a:pt x="110373" y="21290"/>
                  </a:lnTo>
                  <a:cubicBezTo>
                    <a:pt x="108662" y="20862"/>
                    <a:pt x="108073" y="19952"/>
                    <a:pt x="107592" y="19203"/>
                  </a:cubicBezTo>
                  <a:cubicBezTo>
                    <a:pt x="107110" y="18508"/>
                    <a:pt x="106790" y="18027"/>
                    <a:pt x="105452" y="17866"/>
                  </a:cubicBezTo>
                  <a:cubicBezTo>
                    <a:pt x="102457" y="17545"/>
                    <a:pt x="100371" y="16957"/>
                    <a:pt x="96573" y="15940"/>
                  </a:cubicBezTo>
                  <a:lnTo>
                    <a:pt x="95396" y="15620"/>
                  </a:lnTo>
                  <a:cubicBezTo>
                    <a:pt x="90903" y="14443"/>
                    <a:pt x="89298" y="13480"/>
                    <a:pt x="87907" y="11180"/>
                  </a:cubicBezTo>
                  <a:cubicBezTo>
                    <a:pt x="87212" y="10056"/>
                    <a:pt x="85874" y="8933"/>
                    <a:pt x="84697" y="7970"/>
                  </a:cubicBezTo>
                  <a:cubicBezTo>
                    <a:pt x="84697" y="7970"/>
                    <a:pt x="83521" y="7007"/>
                    <a:pt x="83521" y="6954"/>
                  </a:cubicBezTo>
                  <a:cubicBezTo>
                    <a:pt x="83253" y="6686"/>
                    <a:pt x="82986" y="6472"/>
                    <a:pt x="82718" y="6205"/>
                  </a:cubicBezTo>
                  <a:cubicBezTo>
                    <a:pt x="82076" y="5510"/>
                    <a:pt x="79616" y="2728"/>
                    <a:pt x="77155" y="0"/>
                  </a:cubicBezTo>
                  <a:cubicBezTo>
                    <a:pt x="77155" y="0"/>
                    <a:pt x="77102" y="107"/>
                    <a:pt x="77102" y="107"/>
                  </a:cubicBezTo>
                  <a:cubicBezTo>
                    <a:pt x="74481" y="4707"/>
                    <a:pt x="67527" y="4547"/>
                    <a:pt x="61536" y="7435"/>
                  </a:cubicBezTo>
                  <a:cubicBezTo>
                    <a:pt x="57363" y="9468"/>
                    <a:pt x="54261" y="10056"/>
                    <a:pt x="52068" y="10538"/>
                  </a:cubicBezTo>
                  <a:lnTo>
                    <a:pt x="56080" y="33325"/>
                  </a:lnTo>
                  <a:lnTo>
                    <a:pt x="61054" y="39958"/>
                  </a:lnTo>
                  <a:cubicBezTo>
                    <a:pt x="61054" y="39958"/>
                    <a:pt x="61215" y="40279"/>
                    <a:pt x="61215" y="40440"/>
                  </a:cubicBezTo>
                  <a:lnTo>
                    <a:pt x="61215" y="78419"/>
                  </a:lnTo>
                  <a:lnTo>
                    <a:pt x="60894" y="86656"/>
                  </a:lnTo>
                  <a:cubicBezTo>
                    <a:pt x="60894" y="87084"/>
                    <a:pt x="60519" y="87405"/>
                    <a:pt x="60091" y="87405"/>
                  </a:cubicBezTo>
                  <a:lnTo>
                    <a:pt x="54261" y="87405"/>
                  </a:lnTo>
                  <a:cubicBezTo>
                    <a:pt x="53833" y="87405"/>
                    <a:pt x="53458" y="87031"/>
                    <a:pt x="53458" y="86603"/>
                  </a:cubicBezTo>
                  <a:lnTo>
                    <a:pt x="53244" y="80719"/>
                  </a:lnTo>
                  <a:lnTo>
                    <a:pt x="48912" y="79863"/>
                  </a:lnTo>
                  <a:cubicBezTo>
                    <a:pt x="48644" y="79809"/>
                    <a:pt x="48430" y="79649"/>
                    <a:pt x="48323" y="79382"/>
                  </a:cubicBezTo>
                  <a:cubicBezTo>
                    <a:pt x="48216" y="79114"/>
                    <a:pt x="48216" y="78847"/>
                    <a:pt x="48377" y="78633"/>
                  </a:cubicBezTo>
                  <a:cubicBezTo>
                    <a:pt x="48377" y="78633"/>
                    <a:pt x="51426" y="73925"/>
                    <a:pt x="51693" y="69486"/>
                  </a:cubicBezTo>
                  <a:cubicBezTo>
                    <a:pt x="51907" y="66116"/>
                    <a:pt x="50944" y="63495"/>
                    <a:pt x="50516" y="62425"/>
                  </a:cubicBezTo>
                  <a:lnTo>
                    <a:pt x="37625" y="63762"/>
                  </a:lnTo>
                  <a:lnTo>
                    <a:pt x="37411" y="68255"/>
                  </a:lnTo>
                  <a:cubicBezTo>
                    <a:pt x="37411" y="68630"/>
                    <a:pt x="37143" y="68897"/>
                    <a:pt x="36822" y="69004"/>
                  </a:cubicBezTo>
                  <a:lnTo>
                    <a:pt x="21363" y="73069"/>
                  </a:lnTo>
                  <a:cubicBezTo>
                    <a:pt x="23824" y="78098"/>
                    <a:pt x="27996" y="82805"/>
                    <a:pt x="28050" y="82912"/>
                  </a:cubicBezTo>
                  <a:cubicBezTo>
                    <a:pt x="28210" y="83072"/>
                    <a:pt x="28264" y="83340"/>
                    <a:pt x="28264" y="83554"/>
                  </a:cubicBezTo>
                  <a:cubicBezTo>
                    <a:pt x="28264" y="83768"/>
                    <a:pt x="28103" y="83982"/>
                    <a:pt x="27943" y="84142"/>
                  </a:cubicBezTo>
                  <a:cubicBezTo>
                    <a:pt x="27782" y="84249"/>
                    <a:pt x="23343" y="87405"/>
                    <a:pt x="15693" y="88154"/>
                  </a:cubicBezTo>
                  <a:cubicBezTo>
                    <a:pt x="15158" y="88154"/>
                    <a:pt x="14624" y="88208"/>
                    <a:pt x="14089" y="88208"/>
                  </a:cubicBezTo>
                  <a:cubicBezTo>
                    <a:pt x="13554" y="88208"/>
                    <a:pt x="13019" y="88154"/>
                    <a:pt x="12484" y="88101"/>
                  </a:cubicBezTo>
                  <a:cubicBezTo>
                    <a:pt x="12484" y="88208"/>
                    <a:pt x="12484" y="88315"/>
                    <a:pt x="12484" y="88475"/>
                  </a:cubicBezTo>
                  <a:cubicBezTo>
                    <a:pt x="12270" y="88957"/>
                    <a:pt x="8204" y="97729"/>
                    <a:pt x="1946" y="102918"/>
                  </a:cubicBezTo>
                  <a:cubicBezTo>
                    <a:pt x="2053" y="103025"/>
                    <a:pt x="2160" y="103185"/>
                    <a:pt x="2160" y="103346"/>
                  </a:cubicBezTo>
                  <a:cubicBezTo>
                    <a:pt x="2160" y="103560"/>
                    <a:pt x="2588" y="108695"/>
                    <a:pt x="823" y="112225"/>
                  </a:cubicBezTo>
                  <a:cubicBezTo>
                    <a:pt x="-408" y="114793"/>
                    <a:pt x="20" y="127096"/>
                    <a:pt x="341" y="132285"/>
                  </a:cubicBezTo>
                  <a:lnTo>
                    <a:pt x="8204" y="135976"/>
                  </a:lnTo>
                  <a:cubicBezTo>
                    <a:pt x="8525" y="136136"/>
                    <a:pt x="8739" y="136457"/>
                    <a:pt x="8686" y="136832"/>
                  </a:cubicBezTo>
                  <a:cubicBezTo>
                    <a:pt x="8686" y="136885"/>
                    <a:pt x="7937" y="142983"/>
                    <a:pt x="10023" y="146353"/>
                  </a:cubicBezTo>
                  <a:cubicBezTo>
                    <a:pt x="12270" y="149937"/>
                    <a:pt x="15693" y="154270"/>
                    <a:pt x="15747" y="154323"/>
                  </a:cubicBezTo>
                  <a:cubicBezTo>
                    <a:pt x="15854" y="154430"/>
                    <a:pt x="15907" y="154591"/>
                    <a:pt x="15907" y="154751"/>
                  </a:cubicBezTo>
                  <a:cubicBezTo>
                    <a:pt x="16014" y="155447"/>
                    <a:pt x="16710" y="161438"/>
                    <a:pt x="14730" y="163631"/>
                  </a:cubicBezTo>
                  <a:cubicBezTo>
                    <a:pt x="14035" y="164380"/>
                    <a:pt x="14035" y="166091"/>
                    <a:pt x="14089" y="167803"/>
                  </a:cubicBezTo>
                  <a:cubicBezTo>
                    <a:pt x="14089" y="169622"/>
                    <a:pt x="14142" y="171441"/>
                    <a:pt x="13233" y="172617"/>
                  </a:cubicBezTo>
                  <a:cubicBezTo>
                    <a:pt x="12858" y="173045"/>
                    <a:pt x="12484" y="173473"/>
                    <a:pt x="12109" y="173848"/>
                  </a:cubicBezTo>
                  <a:cubicBezTo>
                    <a:pt x="10826" y="175185"/>
                    <a:pt x="9756" y="176308"/>
                    <a:pt x="10130" y="178929"/>
                  </a:cubicBezTo>
                  <a:cubicBezTo>
                    <a:pt x="10398" y="180588"/>
                    <a:pt x="11467" y="181925"/>
                    <a:pt x="12484" y="182781"/>
                  </a:cubicBezTo>
                  <a:cubicBezTo>
                    <a:pt x="15212" y="182460"/>
                    <a:pt x="18261" y="182620"/>
                    <a:pt x="21898" y="184867"/>
                  </a:cubicBezTo>
                  <a:cubicBezTo>
                    <a:pt x="26285" y="187542"/>
                    <a:pt x="28906" y="186151"/>
                    <a:pt x="29013" y="186097"/>
                  </a:cubicBezTo>
                  <a:cubicBezTo>
                    <a:pt x="29869" y="185616"/>
                    <a:pt x="30938" y="185669"/>
                    <a:pt x="31741" y="186204"/>
                  </a:cubicBezTo>
                  <a:cubicBezTo>
                    <a:pt x="32543" y="186739"/>
                    <a:pt x="32971" y="187702"/>
                    <a:pt x="32864" y="188665"/>
                  </a:cubicBezTo>
                  <a:lnTo>
                    <a:pt x="26231" y="234240"/>
                  </a:lnTo>
                  <a:cubicBezTo>
                    <a:pt x="28638" y="234133"/>
                    <a:pt x="31527" y="234454"/>
                    <a:pt x="33292" y="236112"/>
                  </a:cubicBezTo>
                  <a:cubicBezTo>
                    <a:pt x="34576" y="237342"/>
                    <a:pt x="35004" y="239001"/>
                    <a:pt x="35432" y="240605"/>
                  </a:cubicBezTo>
                  <a:cubicBezTo>
                    <a:pt x="36020" y="242798"/>
                    <a:pt x="36502" y="244724"/>
                    <a:pt x="39069" y="245794"/>
                  </a:cubicBezTo>
                  <a:cubicBezTo>
                    <a:pt x="41904" y="247024"/>
                    <a:pt x="43616" y="248415"/>
                    <a:pt x="44632" y="249645"/>
                  </a:cubicBezTo>
                  <a:cubicBezTo>
                    <a:pt x="46344" y="248682"/>
                    <a:pt x="48698" y="247720"/>
                    <a:pt x="51319" y="247666"/>
                  </a:cubicBezTo>
                  <a:cubicBezTo>
                    <a:pt x="55384" y="247613"/>
                    <a:pt x="56614" y="247666"/>
                    <a:pt x="56775" y="247666"/>
                  </a:cubicBezTo>
                  <a:cubicBezTo>
                    <a:pt x="57684" y="247720"/>
                    <a:pt x="58433" y="248201"/>
                    <a:pt x="58861" y="249003"/>
                  </a:cubicBezTo>
                  <a:lnTo>
                    <a:pt x="68597" y="266816"/>
                  </a:lnTo>
                  <a:cubicBezTo>
                    <a:pt x="69666" y="266067"/>
                    <a:pt x="71004" y="265265"/>
                    <a:pt x="72662" y="264302"/>
                  </a:cubicBezTo>
                  <a:cubicBezTo>
                    <a:pt x="80258" y="259755"/>
                    <a:pt x="99140" y="250822"/>
                    <a:pt x="102082" y="248094"/>
                  </a:cubicBezTo>
                  <a:cubicBezTo>
                    <a:pt x="105024" y="245419"/>
                    <a:pt x="99194" y="243654"/>
                    <a:pt x="100905" y="241354"/>
                  </a:cubicBezTo>
                  <a:cubicBezTo>
                    <a:pt x="102564" y="239054"/>
                    <a:pt x="106522" y="237396"/>
                    <a:pt x="111657" y="234454"/>
                  </a:cubicBezTo>
                  <a:cubicBezTo>
                    <a:pt x="116792" y="231565"/>
                    <a:pt x="132198" y="223648"/>
                    <a:pt x="135729" y="221348"/>
                  </a:cubicBezTo>
                  <a:cubicBezTo>
                    <a:pt x="139259" y="219048"/>
                    <a:pt x="131342" y="213164"/>
                    <a:pt x="128400" y="210650"/>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6" name="Frihandsfigur: Form 425">
              <a:extLst>
                <a:ext uri="{FF2B5EF4-FFF2-40B4-BE49-F238E27FC236}">
                  <a16:creationId xmlns:a16="http://schemas.microsoft.com/office/drawing/2014/main" id="{C9C08838-7875-5A33-0AA4-1845001A35B1}"/>
                </a:ext>
              </a:extLst>
            </p:cNvPr>
            <p:cNvSpPr/>
            <p:nvPr/>
          </p:nvSpPr>
          <p:spPr>
            <a:xfrm>
              <a:off x="4819972" y="5012931"/>
              <a:ext cx="147624" cy="121052"/>
            </a:xfrm>
            <a:custGeom>
              <a:avLst/>
              <a:gdLst>
                <a:gd name="connsiteX0" fmla="*/ 160 w 147624"/>
                <a:gd name="connsiteY0" fmla="*/ 65206 h 121052"/>
                <a:gd name="connsiteX1" fmla="*/ 12570 w 147624"/>
                <a:gd name="connsiteY1" fmla="*/ 67988 h 121052"/>
                <a:gd name="connsiteX2" fmla="*/ 29688 w 147624"/>
                <a:gd name="connsiteY2" fmla="*/ 67988 h 121052"/>
                <a:gd name="connsiteX3" fmla="*/ 32362 w 147624"/>
                <a:gd name="connsiteY3" fmla="*/ 70074 h 121052"/>
                <a:gd name="connsiteX4" fmla="*/ 30651 w 147624"/>
                <a:gd name="connsiteY4" fmla="*/ 73016 h 121052"/>
                <a:gd name="connsiteX5" fmla="*/ 26264 w 147624"/>
                <a:gd name="connsiteY5" fmla="*/ 75423 h 121052"/>
                <a:gd name="connsiteX6" fmla="*/ 31507 w 147624"/>
                <a:gd name="connsiteY6" fmla="*/ 76707 h 121052"/>
                <a:gd name="connsiteX7" fmla="*/ 39263 w 147624"/>
                <a:gd name="connsiteY7" fmla="*/ 79007 h 121052"/>
                <a:gd name="connsiteX8" fmla="*/ 40654 w 147624"/>
                <a:gd name="connsiteY8" fmla="*/ 82538 h 121052"/>
                <a:gd name="connsiteX9" fmla="*/ 40440 w 147624"/>
                <a:gd name="connsiteY9" fmla="*/ 84142 h 121052"/>
                <a:gd name="connsiteX10" fmla="*/ 40279 w 147624"/>
                <a:gd name="connsiteY10" fmla="*/ 85052 h 121052"/>
                <a:gd name="connsiteX11" fmla="*/ 42847 w 147624"/>
                <a:gd name="connsiteY11" fmla="*/ 84624 h 121052"/>
                <a:gd name="connsiteX12" fmla="*/ 59215 w 147624"/>
                <a:gd name="connsiteY12" fmla="*/ 86549 h 121052"/>
                <a:gd name="connsiteX13" fmla="*/ 67881 w 147624"/>
                <a:gd name="connsiteY13" fmla="*/ 99601 h 121052"/>
                <a:gd name="connsiteX14" fmla="*/ 76600 w 147624"/>
                <a:gd name="connsiteY14" fmla="*/ 108481 h 121052"/>
                <a:gd name="connsiteX15" fmla="*/ 83072 w 147624"/>
                <a:gd name="connsiteY15" fmla="*/ 113135 h 121052"/>
                <a:gd name="connsiteX16" fmla="*/ 102115 w 147624"/>
                <a:gd name="connsiteY16" fmla="*/ 121052 h 121052"/>
                <a:gd name="connsiteX17" fmla="*/ 116184 w 147624"/>
                <a:gd name="connsiteY17" fmla="*/ 116826 h 121052"/>
                <a:gd name="connsiteX18" fmla="*/ 123994 w 147624"/>
                <a:gd name="connsiteY18" fmla="*/ 112867 h 121052"/>
                <a:gd name="connsiteX19" fmla="*/ 134638 w 147624"/>
                <a:gd name="connsiteY19" fmla="*/ 113402 h 121052"/>
                <a:gd name="connsiteX20" fmla="*/ 138597 w 147624"/>
                <a:gd name="connsiteY20" fmla="*/ 114258 h 121052"/>
                <a:gd name="connsiteX21" fmla="*/ 142876 w 147624"/>
                <a:gd name="connsiteY21" fmla="*/ 113670 h 121052"/>
                <a:gd name="connsiteX22" fmla="*/ 143678 w 147624"/>
                <a:gd name="connsiteY22" fmla="*/ 113509 h 121052"/>
                <a:gd name="connsiteX23" fmla="*/ 141699 w 147624"/>
                <a:gd name="connsiteY23" fmla="*/ 109604 h 121052"/>
                <a:gd name="connsiteX24" fmla="*/ 144106 w 147624"/>
                <a:gd name="connsiteY24" fmla="*/ 103185 h 121052"/>
                <a:gd name="connsiteX25" fmla="*/ 145123 w 147624"/>
                <a:gd name="connsiteY25" fmla="*/ 102062 h 121052"/>
                <a:gd name="connsiteX26" fmla="*/ 145604 w 147624"/>
                <a:gd name="connsiteY26" fmla="*/ 98264 h 121052"/>
                <a:gd name="connsiteX27" fmla="*/ 146674 w 147624"/>
                <a:gd name="connsiteY27" fmla="*/ 92968 h 121052"/>
                <a:gd name="connsiteX28" fmla="*/ 147476 w 147624"/>
                <a:gd name="connsiteY28" fmla="*/ 85694 h 121052"/>
                <a:gd name="connsiteX29" fmla="*/ 141806 w 147624"/>
                <a:gd name="connsiteY29" fmla="*/ 77777 h 121052"/>
                <a:gd name="connsiteX30" fmla="*/ 140148 w 147624"/>
                <a:gd name="connsiteY30" fmla="*/ 67774 h 121052"/>
                <a:gd name="connsiteX31" fmla="*/ 132338 w 147624"/>
                <a:gd name="connsiteY31" fmla="*/ 64136 h 121052"/>
                <a:gd name="connsiteX32" fmla="*/ 131857 w 147624"/>
                <a:gd name="connsiteY32" fmla="*/ 63441 h 121052"/>
                <a:gd name="connsiteX33" fmla="*/ 132499 w 147624"/>
                <a:gd name="connsiteY33" fmla="*/ 42098 h 121052"/>
                <a:gd name="connsiteX34" fmla="*/ 133675 w 147624"/>
                <a:gd name="connsiteY34" fmla="*/ 34556 h 121052"/>
                <a:gd name="connsiteX35" fmla="*/ 129503 w 147624"/>
                <a:gd name="connsiteY35" fmla="*/ 36642 h 121052"/>
                <a:gd name="connsiteX36" fmla="*/ 119340 w 147624"/>
                <a:gd name="connsiteY36" fmla="*/ 37712 h 121052"/>
                <a:gd name="connsiteX37" fmla="*/ 95322 w 147624"/>
                <a:gd name="connsiteY37" fmla="*/ 35625 h 121052"/>
                <a:gd name="connsiteX38" fmla="*/ 94787 w 147624"/>
                <a:gd name="connsiteY38" fmla="*/ 35251 h 121052"/>
                <a:gd name="connsiteX39" fmla="*/ 85266 w 147624"/>
                <a:gd name="connsiteY39" fmla="*/ 20755 h 121052"/>
                <a:gd name="connsiteX40" fmla="*/ 62211 w 147624"/>
                <a:gd name="connsiteY40" fmla="*/ 0 h 121052"/>
                <a:gd name="connsiteX41" fmla="*/ 52475 w 147624"/>
                <a:gd name="connsiteY41" fmla="*/ 5082 h 121052"/>
                <a:gd name="connsiteX42" fmla="*/ 42633 w 147624"/>
                <a:gd name="connsiteY42" fmla="*/ 15352 h 121052"/>
                <a:gd name="connsiteX43" fmla="*/ 29527 w 147624"/>
                <a:gd name="connsiteY43" fmla="*/ 20113 h 121052"/>
                <a:gd name="connsiteX44" fmla="*/ 29527 w 147624"/>
                <a:gd name="connsiteY44" fmla="*/ 20113 h 121052"/>
                <a:gd name="connsiteX45" fmla="*/ 29474 w 147624"/>
                <a:gd name="connsiteY45" fmla="*/ 20113 h 121052"/>
                <a:gd name="connsiteX46" fmla="*/ 29046 w 147624"/>
                <a:gd name="connsiteY46" fmla="*/ 20166 h 121052"/>
                <a:gd name="connsiteX47" fmla="*/ 29046 w 147624"/>
                <a:gd name="connsiteY47" fmla="*/ 20166 h 121052"/>
                <a:gd name="connsiteX48" fmla="*/ 27067 w 147624"/>
                <a:gd name="connsiteY48" fmla="*/ 20594 h 121052"/>
                <a:gd name="connsiteX49" fmla="*/ 13319 w 147624"/>
                <a:gd name="connsiteY49" fmla="*/ 27334 h 121052"/>
                <a:gd name="connsiteX50" fmla="*/ 12677 w 147624"/>
                <a:gd name="connsiteY50" fmla="*/ 27923 h 121052"/>
                <a:gd name="connsiteX51" fmla="*/ 12570 w 147624"/>
                <a:gd name="connsiteY51" fmla="*/ 28351 h 121052"/>
                <a:gd name="connsiteX52" fmla="*/ 0 w 147624"/>
                <a:gd name="connsiteY52" fmla="*/ 65313 h 12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7624" h="121052">
                  <a:moveTo>
                    <a:pt x="160" y="65206"/>
                  </a:moveTo>
                  <a:cubicBezTo>
                    <a:pt x="2889" y="66169"/>
                    <a:pt x="7756" y="67667"/>
                    <a:pt x="12570" y="67988"/>
                  </a:cubicBezTo>
                  <a:cubicBezTo>
                    <a:pt x="20059" y="68469"/>
                    <a:pt x="29634" y="67988"/>
                    <a:pt x="29688" y="67988"/>
                  </a:cubicBezTo>
                  <a:cubicBezTo>
                    <a:pt x="30972" y="67988"/>
                    <a:pt x="32095" y="68844"/>
                    <a:pt x="32362" y="70074"/>
                  </a:cubicBezTo>
                  <a:cubicBezTo>
                    <a:pt x="32576" y="71358"/>
                    <a:pt x="31881" y="72588"/>
                    <a:pt x="30651" y="73016"/>
                  </a:cubicBezTo>
                  <a:cubicBezTo>
                    <a:pt x="28832" y="73605"/>
                    <a:pt x="26799" y="74728"/>
                    <a:pt x="26264" y="75423"/>
                  </a:cubicBezTo>
                  <a:cubicBezTo>
                    <a:pt x="26532" y="76119"/>
                    <a:pt x="28351" y="76761"/>
                    <a:pt x="31507" y="76707"/>
                  </a:cubicBezTo>
                  <a:cubicBezTo>
                    <a:pt x="35037" y="76600"/>
                    <a:pt x="37712" y="77402"/>
                    <a:pt x="39263" y="79007"/>
                  </a:cubicBezTo>
                  <a:cubicBezTo>
                    <a:pt x="40226" y="79970"/>
                    <a:pt x="40707" y="81254"/>
                    <a:pt x="40654" y="82538"/>
                  </a:cubicBezTo>
                  <a:cubicBezTo>
                    <a:pt x="40654" y="82966"/>
                    <a:pt x="40547" y="83554"/>
                    <a:pt x="40440" y="84142"/>
                  </a:cubicBezTo>
                  <a:cubicBezTo>
                    <a:pt x="40440" y="84410"/>
                    <a:pt x="40333" y="84731"/>
                    <a:pt x="40279" y="85052"/>
                  </a:cubicBezTo>
                  <a:cubicBezTo>
                    <a:pt x="40975" y="85052"/>
                    <a:pt x="41991" y="84784"/>
                    <a:pt x="42847" y="84624"/>
                  </a:cubicBezTo>
                  <a:cubicBezTo>
                    <a:pt x="47019" y="83768"/>
                    <a:pt x="53385" y="82538"/>
                    <a:pt x="59215" y="86549"/>
                  </a:cubicBezTo>
                  <a:cubicBezTo>
                    <a:pt x="66704" y="91738"/>
                    <a:pt x="67774" y="96231"/>
                    <a:pt x="67881" y="99601"/>
                  </a:cubicBezTo>
                  <a:cubicBezTo>
                    <a:pt x="67881" y="100564"/>
                    <a:pt x="70288" y="105379"/>
                    <a:pt x="76600" y="108481"/>
                  </a:cubicBezTo>
                  <a:cubicBezTo>
                    <a:pt x="78900" y="109604"/>
                    <a:pt x="80933" y="111316"/>
                    <a:pt x="83072" y="113135"/>
                  </a:cubicBezTo>
                  <a:cubicBezTo>
                    <a:pt x="87566" y="116933"/>
                    <a:pt x="92647" y="121105"/>
                    <a:pt x="102115" y="121052"/>
                  </a:cubicBezTo>
                  <a:cubicBezTo>
                    <a:pt x="110567" y="120945"/>
                    <a:pt x="113295" y="118912"/>
                    <a:pt x="116184" y="116826"/>
                  </a:cubicBezTo>
                  <a:cubicBezTo>
                    <a:pt x="118109" y="115381"/>
                    <a:pt x="120303" y="113777"/>
                    <a:pt x="123994" y="112867"/>
                  </a:cubicBezTo>
                  <a:cubicBezTo>
                    <a:pt x="129771" y="111423"/>
                    <a:pt x="132392" y="112439"/>
                    <a:pt x="134638" y="113402"/>
                  </a:cubicBezTo>
                  <a:cubicBezTo>
                    <a:pt x="135869" y="113884"/>
                    <a:pt x="136885" y="114312"/>
                    <a:pt x="138597" y="114258"/>
                  </a:cubicBezTo>
                  <a:cubicBezTo>
                    <a:pt x="140095" y="114258"/>
                    <a:pt x="141432" y="113937"/>
                    <a:pt x="142876" y="113670"/>
                  </a:cubicBezTo>
                  <a:cubicBezTo>
                    <a:pt x="143144" y="113670"/>
                    <a:pt x="143411" y="113563"/>
                    <a:pt x="143678" y="113509"/>
                  </a:cubicBezTo>
                  <a:cubicBezTo>
                    <a:pt x="142769" y="112493"/>
                    <a:pt x="141967" y="111209"/>
                    <a:pt x="141699" y="109604"/>
                  </a:cubicBezTo>
                  <a:cubicBezTo>
                    <a:pt x="141218" y="106234"/>
                    <a:pt x="142769" y="104576"/>
                    <a:pt x="144106" y="103185"/>
                  </a:cubicBezTo>
                  <a:cubicBezTo>
                    <a:pt x="144481" y="102811"/>
                    <a:pt x="144802" y="102436"/>
                    <a:pt x="145123" y="102062"/>
                  </a:cubicBezTo>
                  <a:cubicBezTo>
                    <a:pt x="145658" y="101367"/>
                    <a:pt x="145658" y="99815"/>
                    <a:pt x="145604" y="98264"/>
                  </a:cubicBezTo>
                  <a:cubicBezTo>
                    <a:pt x="145604" y="96285"/>
                    <a:pt x="145497" y="94199"/>
                    <a:pt x="146674" y="92968"/>
                  </a:cubicBezTo>
                  <a:cubicBezTo>
                    <a:pt x="147744" y="91792"/>
                    <a:pt x="147744" y="87994"/>
                    <a:pt x="147476" y="85694"/>
                  </a:cubicBezTo>
                  <a:cubicBezTo>
                    <a:pt x="146781" y="84838"/>
                    <a:pt x="143839" y="80986"/>
                    <a:pt x="141806" y="77777"/>
                  </a:cubicBezTo>
                  <a:cubicBezTo>
                    <a:pt x="139774" y="74514"/>
                    <a:pt x="140041" y="69539"/>
                    <a:pt x="140148" y="67774"/>
                  </a:cubicBezTo>
                  <a:lnTo>
                    <a:pt x="132338" y="64136"/>
                  </a:lnTo>
                  <a:cubicBezTo>
                    <a:pt x="132071" y="64029"/>
                    <a:pt x="131910" y="63762"/>
                    <a:pt x="131857" y="63441"/>
                  </a:cubicBezTo>
                  <a:cubicBezTo>
                    <a:pt x="131750" y="61622"/>
                    <a:pt x="130787" y="45575"/>
                    <a:pt x="132499" y="42098"/>
                  </a:cubicBezTo>
                  <a:cubicBezTo>
                    <a:pt x="133783" y="39477"/>
                    <a:pt x="133729" y="35839"/>
                    <a:pt x="133675" y="34556"/>
                  </a:cubicBezTo>
                  <a:cubicBezTo>
                    <a:pt x="132338" y="35465"/>
                    <a:pt x="130947" y="36214"/>
                    <a:pt x="129503" y="36642"/>
                  </a:cubicBezTo>
                  <a:cubicBezTo>
                    <a:pt x="126989" y="37391"/>
                    <a:pt x="123352" y="37712"/>
                    <a:pt x="119340" y="37712"/>
                  </a:cubicBezTo>
                  <a:cubicBezTo>
                    <a:pt x="108855" y="37712"/>
                    <a:pt x="96071" y="35786"/>
                    <a:pt x="95322" y="35625"/>
                  </a:cubicBezTo>
                  <a:cubicBezTo>
                    <a:pt x="95108" y="35625"/>
                    <a:pt x="94894" y="35465"/>
                    <a:pt x="94787" y="35251"/>
                  </a:cubicBezTo>
                  <a:lnTo>
                    <a:pt x="85266" y="20755"/>
                  </a:lnTo>
                  <a:lnTo>
                    <a:pt x="62211" y="0"/>
                  </a:lnTo>
                  <a:cubicBezTo>
                    <a:pt x="59483" y="2086"/>
                    <a:pt x="56006" y="3584"/>
                    <a:pt x="52475" y="5082"/>
                  </a:cubicBezTo>
                  <a:cubicBezTo>
                    <a:pt x="46645" y="7596"/>
                    <a:pt x="48035" y="10645"/>
                    <a:pt x="42633" y="15352"/>
                  </a:cubicBezTo>
                  <a:cubicBezTo>
                    <a:pt x="38246" y="19150"/>
                    <a:pt x="33272" y="19524"/>
                    <a:pt x="29527" y="20113"/>
                  </a:cubicBezTo>
                  <a:lnTo>
                    <a:pt x="29527" y="20113"/>
                  </a:lnTo>
                  <a:cubicBezTo>
                    <a:pt x="29527" y="20113"/>
                    <a:pt x="29527" y="20113"/>
                    <a:pt x="29474" y="20113"/>
                  </a:cubicBezTo>
                  <a:cubicBezTo>
                    <a:pt x="29367" y="20113"/>
                    <a:pt x="29206" y="20113"/>
                    <a:pt x="29046" y="20166"/>
                  </a:cubicBezTo>
                  <a:lnTo>
                    <a:pt x="29046" y="20166"/>
                  </a:lnTo>
                  <a:cubicBezTo>
                    <a:pt x="28351" y="20327"/>
                    <a:pt x="27120" y="20594"/>
                    <a:pt x="27067" y="20594"/>
                  </a:cubicBezTo>
                  <a:cubicBezTo>
                    <a:pt x="23322" y="21718"/>
                    <a:pt x="17973" y="23590"/>
                    <a:pt x="13319" y="27334"/>
                  </a:cubicBezTo>
                  <a:cubicBezTo>
                    <a:pt x="13105" y="27548"/>
                    <a:pt x="12891" y="27709"/>
                    <a:pt x="12677" y="27923"/>
                  </a:cubicBezTo>
                  <a:cubicBezTo>
                    <a:pt x="12677" y="28083"/>
                    <a:pt x="12677" y="28190"/>
                    <a:pt x="12570" y="28351"/>
                  </a:cubicBezTo>
                  <a:lnTo>
                    <a:pt x="0" y="65313"/>
                  </a:ln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7" name="Frihandsfigur: Form 426">
              <a:extLst>
                <a:ext uri="{FF2B5EF4-FFF2-40B4-BE49-F238E27FC236}">
                  <a16:creationId xmlns:a16="http://schemas.microsoft.com/office/drawing/2014/main" id="{7B185874-5158-10D5-1F2D-326DAF55E72C}"/>
                </a:ext>
              </a:extLst>
            </p:cNvPr>
            <p:cNvSpPr/>
            <p:nvPr/>
          </p:nvSpPr>
          <p:spPr>
            <a:xfrm>
              <a:off x="4638070" y="5052836"/>
              <a:ext cx="254811" cy="290566"/>
            </a:xfrm>
            <a:custGeom>
              <a:avLst/>
              <a:gdLst>
                <a:gd name="connsiteX0" fmla="*/ 244595 w 254811"/>
                <a:gd name="connsiteY0" fmla="*/ 59750 h 290566"/>
                <a:gd name="connsiteX1" fmla="*/ 238176 w 254811"/>
                <a:gd name="connsiteY1" fmla="*/ 50817 h 290566"/>
                <a:gd name="connsiteX2" fmla="*/ 225765 w 254811"/>
                <a:gd name="connsiteY2" fmla="*/ 49694 h 290566"/>
                <a:gd name="connsiteX3" fmla="*/ 221165 w 254811"/>
                <a:gd name="connsiteY3" fmla="*/ 50175 h 290566"/>
                <a:gd name="connsiteX4" fmla="*/ 217849 w 254811"/>
                <a:gd name="connsiteY4" fmla="*/ 48356 h 290566"/>
                <a:gd name="connsiteX5" fmla="*/ 217260 w 254811"/>
                <a:gd name="connsiteY5" fmla="*/ 43168 h 290566"/>
                <a:gd name="connsiteX6" fmla="*/ 217367 w 254811"/>
                <a:gd name="connsiteY6" fmla="*/ 42579 h 290566"/>
                <a:gd name="connsiteX7" fmla="*/ 213516 w 254811"/>
                <a:gd name="connsiteY7" fmla="*/ 41884 h 290566"/>
                <a:gd name="connsiteX8" fmla="*/ 202978 w 254811"/>
                <a:gd name="connsiteY8" fmla="*/ 35411 h 290566"/>
                <a:gd name="connsiteX9" fmla="*/ 203406 w 254811"/>
                <a:gd name="connsiteY9" fmla="*/ 33379 h 290566"/>
                <a:gd name="connsiteX10" fmla="*/ 194152 w 254811"/>
                <a:gd name="connsiteY10" fmla="*/ 33165 h 290566"/>
                <a:gd name="connsiteX11" fmla="*/ 177783 w 254811"/>
                <a:gd name="connsiteY11" fmla="*/ 29153 h 290566"/>
                <a:gd name="connsiteX12" fmla="*/ 176339 w 254811"/>
                <a:gd name="connsiteY12" fmla="*/ 25943 h 290566"/>
                <a:gd name="connsiteX13" fmla="*/ 185165 w 254811"/>
                <a:gd name="connsiteY13" fmla="*/ 0 h 290566"/>
                <a:gd name="connsiteX14" fmla="*/ 177570 w 254811"/>
                <a:gd name="connsiteY14" fmla="*/ 1658 h 290566"/>
                <a:gd name="connsiteX15" fmla="*/ 169278 w 254811"/>
                <a:gd name="connsiteY15" fmla="*/ 8773 h 290566"/>
                <a:gd name="connsiteX16" fmla="*/ 152910 w 254811"/>
                <a:gd name="connsiteY16" fmla="*/ 9308 h 290566"/>
                <a:gd name="connsiteX17" fmla="*/ 146544 w 254811"/>
                <a:gd name="connsiteY17" fmla="*/ 4172 h 290566"/>
                <a:gd name="connsiteX18" fmla="*/ 136809 w 254811"/>
                <a:gd name="connsiteY18" fmla="*/ 4012 h 290566"/>
                <a:gd name="connsiteX19" fmla="*/ 129908 w 254811"/>
                <a:gd name="connsiteY19" fmla="*/ 12891 h 290566"/>
                <a:gd name="connsiteX20" fmla="*/ 119157 w 254811"/>
                <a:gd name="connsiteY20" fmla="*/ 15138 h 290566"/>
                <a:gd name="connsiteX21" fmla="*/ 115091 w 254811"/>
                <a:gd name="connsiteY21" fmla="*/ 25783 h 290566"/>
                <a:gd name="connsiteX22" fmla="*/ 113594 w 254811"/>
                <a:gd name="connsiteY22" fmla="*/ 41082 h 290566"/>
                <a:gd name="connsiteX23" fmla="*/ 103965 w 254811"/>
                <a:gd name="connsiteY23" fmla="*/ 42740 h 290566"/>
                <a:gd name="connsiteX24" fmla="*/ 102414 w 254811"/>
                <a:gd name="connsiteY24" fmla="*/ 33218 h 290566"/>
                <a:gd name="connsiteX25" fmla="*/ 93053 w 254811"/>
                <a:gd name="connsiteY25" fmla="*/ 33860 h 290566"/>
                <a:gd name="connsiteX26" fmla="*/ 90913 w 254811"/>
                <a:gd name="connsiteY26" fmla="*/ 40600 h 290566"/>
                <a:gd name="connsiteX27" fmla="*/ 93802 w 254811"/>
                <a:gd name="connsiteY27" fmla="*/ 44238 h 290566"/>
                <a:gd name="connsiteX28" fmla="*/ 91929 w 254811"/>
                <a:gd name="connsiteY28" fmla="*/ 49319 h 290566"/>
                <a:gd name="connsiteX29" fmla="*/ 85189 w 254811"/>
                <a:gd name="connsiteY29" fmla="*/ 55524 h 290566"/>
                <a:gd name="connsiteX30" fmla="*/ 74705 w 254811"/>
                <a:gd name="connsiteY30" fmla="*/ 53278 h 290566"/>
                <a:gd name="connsiteX31" fmla="*/ 57267 w 254811"/>
                <a:gd name="connsiteY31" fmla="*/ 47554 h 290566"/>
                <a:gd name="connsiteX32" fmla="*/ 47317 w 254811"/>
                <a:gd name="connsiteY32" fmla="*/ 46377 h 290566"/>
                <a:gd name="connsiteX33" fmla="*/ 37849 w 254811"/>
                <a:gd name="connsiteY33" fmla="*/ 56594 h 290566"/>
                <a:gd name="connsiteX34" fmla="*/ 31537 w 254811"/>
                <a:gd name="connsiteY34" fmla="*/ 64778 h 290566"/>
                <a:gd name="connsiteX35" fmla="*/ 21695 w 254811"/>
                <a:gd name="connsiteY35" fmla="*/ 74086 h 290566"/>
                <a:gd name="connsiteX36" fmla="*/ 19609 w 254811"/>
                <a:gd name="connsiteY36" fmla="*/ 88689 h 290566"/>
                <a:gd name="connsiteX37" fmla="*/ 23888 w 254811"/>
                <a:gd name="connsiteY37" fmla="*/ 102008 h 290566"/>
                <a:gd name="connsiteX38" fmla="*/ 24423 w 254811"/>
                <a:gd name="connsiteY38" fmla="*/ 112921 h 290566"/>
                <a:gd name="connsiteX39" fmla="*/ 19930 w 254811"/>
                <a:gd name="connsiteY39" fmla="*/ 117735 h 290566"/>
                <a:gd name="connsiteX40" fmla="*/ 12548 w 254811"/>
                <a:gd name="connsiteY40" fmla="*/ 123405 h 290566"/>
                <a:gd name="connsiteX41" fmla="*/ 17844 w 254811"/>
                <a:gd name="connsiteY41" fmla="*/ 131536 h 290566"/>
                <a:gd name="connsiteX42" fmla="*/ 17416 w 254811"/>
                <a:gd name="connsiteY42" fmla="*/ 141378 h 290566"/>
                <a:gd name="connsiteX43" fmla="*/ 7359 w 254811"/>
                <a:gd name="connsiteY43" fmla="*/ 142555 h 290566"/>
                <a:gd name="connsiteX44" fmla="*/ 1154 w 254811"/>
                <a:gd name="connsiteY44" fmla="*/ 146567 h 290566"/>
                <a:gd name="connsiteX45" fmla="*/ 5968 w 254811"/>
                <a:gd name="connsiteY45" fmla="*/ 159459 h 290566"/>
                <a:gd name="connsiteX46" fmla="*/ 10836 w 254811"/>
                <a:gd name="connsiteY46" fmla="*/ 173741 h 290566"/>
                <a:gd name="connsiteX47" fmla="*/ 19288 w 254811"/>
                <a:gd name="connsiteY47" fmla="*/ 175132 h 290566"/>
                <a:gd name="connsiteX48" fmla="*/ 25118 w 254811"/>
                <a:gd name="connsiteY48" fmla="*/ 163684 h 290566"/>
                <a:gd name="connsiteX49" fmla="*/ 35603 w 254811"/>
                <a:gd name="connsiteY49" fmla="*/ 145818 h 290566"/>
                <a:gd name="connsiteX50" fmla="*/ 38973 w 254811"/>
                <a:gd name="connsiteY50" fmla="*/ 130627 h 290566"/>
                <a:gd name="connsiteX51" fmla="*/ 48066 w 254811"/>
                <a:gd name="connsiteY51" fmla="*/ 143304 h 290566"/>
                <a:gd name="connsiteX52" fmla="*/ 51757 w 254811"/>
                <a:gd name="connsiteY52" fmla="*/ 160314 h 290566"/>
                <a:gd name="connsiteX53" fmla="*/ 34158 w 254811"/>
                <a:gd name="connsiteY53" fmla="*/ 174383 h 290566"/>
                <a:gd name="connsiteX54" fmla="*/ 19181 w 254811"/>
                <a:gd name="connsiteY54" fmla="*/ 198989 h 290566"/>
                <a:gd name="connsiteX55" fmla="*/ 15115 w 254811"/>
                <a:gd name="connsiteY55" fmla="*/ 216748 h 290566"/>
                <a:gd name="connsiteX56" fmla="*/ 10141 w 254811"/>
                <a:gd name="connsiteY56" fmla="*/ 234347 h 290566"/>
                <a:gd name="connsiteX57" fmla="*/ 84 w 254811"/>
                <a:gd name="connsiteY57" fmla="*/ 249324 h 290566"/>
                <a:gd name="connsiteX58" fmla="*/ 5059 w 254811"/>
                <a:gd name="connsiteY58" fmla="*/ 259809 h 290566"/>
                <a:gd name="connsiteX59" fmla="*/ 13671 w 254811"/>
                <a:gd name="connsiteY59" fmla="*/ 262590 h 290566"/>
                <a:gd name="connsiteX60" fmla="*/ 15115 w 254811"/>
                <a:gd name="connsiteY60" fmla="*/ 272058 h 290566"/>
                <a:gd name="connsiteX61" fmla="*/ 18057 w 254811"/>
                <a:gd name="connsiteY61" fmla="*/ 279012 h 290566"/>
                <a:gd name="connsiteX62" fmla="*/ 20839 w 254811"/>
                <a:gd name="connsiteY62" fmla="*/ 283613 h 290566"/>
                <a:gd name="connsiteX63" fmla="*/ 24851 w 254811"/>
                <a:gd name="connsiteY63" fmla="*/ 287303 h 290566"/>
                <a:gd name="connsiteX64" fmla="*/ 24904 w 254811"/>
                <a:gd name="connsiteY64" fmla="*/ 282329 h 290566"/>
                <a:gd name="connsiteX65" fmla="*/ 22818 w 254811"/>
                <a:gd name="connsiteY65" fmla="*/ 274680 h 290566"/>
                <a:gd name="connsiteX66" fmla="*/ 23888 w 254811"/>
                <a:gd name="connsiteY66" fmla="*/ 267940 h 290566"/>
                <a:gd name="connsiteX67" fmla="*/ 32447 w 254811"/>
                <a:gd name="connsiteY67" fmla="*/ 263981 h 290566"/>
                <a:gd name="connsiteX68" fmla="*/ 39722 w 254811"/>
                <a:gd name="connsiteY68" fmla="*/ 269812 h 290566"/>
                <a:gd name="connsiteX69" fmla="*/ 48601 w 254811"/>
                <a:gd name="connsiteY69" fmla="*/ 273824 h 290566"/>
                <a:gd name="connsiteX70" fmla="*/ 53576 w 254811"/>
                <a:gd name="connsiteY70" fmla="*/ 281473 h 290566"/>
                <a:gd name="connsiteX71" fmla="*/ 53308 w 254811"/>
                <a:gd name="connsiteY71" fmla="*/ 282543 h 290566"/>
                <a:gd name="connsiteX72" fmla="*/ 60316 w 254811"/>
                <a:gd name="connsiteY72" fmla="*/ 281098 h 290566"/>
                <a:gd name="connsiteX73" fmla="*/ 61172 w 254811"/>
                <a:gd name="connsiteY73" fmla="*/ 281473 h 290566"/>
                <a:gd name="connsiteX74" fmla="*/ 62563 w 254811"/>
                <a:gd name="connsiteY74" fmla="*/ 283720 h 290566"/>
                <a:gd name="connsiteX75" fmla="*/ 62670 w 254811"/>
                <a:gd name="connsiteY75" fmla="*/ 284201 h 290566"/>
                <a:gd name="connsiteX76" fmla="*/ 62456 w 254811"/>
                <a:gd name="connsiteY76" fmla="*/ 290567 h 290566"/>
                <a:gd name="connsiteX77" fmla="*/ 78396 w 254811"/>
                <a:gd name="connsiteY77" fmla="*/ 281259 h 290566"/>
                <a:gd name="connsiteX78" fmla="*/ 82729 w 254811"/>
                <a:gd name="connsiteY78" fmla="*/ 267298 h 290566"/>
                <a:gd name="connsiteX79" fmla="*/ 82729 w 254811"/>
                <a:gd name="connsiteY79" fmla="*/ 265907 h 290566"/>
                <a:gd name="connsiteX80" fmla="*/ 81873 w 254811"/>
                <a:gd name="connsiteY80" fmla="*/ 246650 h 290566"/>
                <a:gd name="connsiteX81" fmla="*/ 81873 w 254811"/>
                <a:gd name="connsiteY81" fmla="*/ 246382 h 290566"/>
                <a:gd name="connsiteX82" fmla="*/ 94657 w 254811"/>
                <a:gd name="connsiteY82" fmla="*/ 221776 h 290566"/>
                <a:gd name="connsiteX83" fmla="*/ 105891 w 254811"/>
                <a:gd name="connsiteY83" fmla="*/ 217069 h 290566"/>
                <a:gd name="connsiteX84" fmla="*/ 117605 w 254811"/>
                <a:gd name="connsiteY84" fmla="*/ 212576 h 290566"/>
                <a:gd name="connsiteX85" fmla="*/ 172916 w 254811"/>
                <a:gd name="connsiteY85" fmla="*/ 175506 h 290566"/>
                <a:gd name="connsiteX86" fmla="*/ 174360 w 254811"/>
                <a:gd name="connsiteY86" fmla="*/ 178876 h 290566"/>
                <a:gd name="connsiteX87" fmla="*/ 187465 w 254811"/>
                <a:gd name="connsiteY87" fmla="*/ 198561 h 290566"/>
                <a:gd name="connsiteX88" fmla="*/ 191531 w 254811"/>
                <a:gd name="connsiteY88" fmla="*/ 196154 h 290566"/>
                <a:gd name="connsiteX89" fmla="*/ 194954 w 254811"/>
                <a:gd name="connsiteY89" fmla="*/ 194335 h 290566"/>
                <a:gd name="connsiteX90" fmla="*/ 194901 w 254811"/>
                <a:gd name="connsiteY90" fmla="*/ 187114 h 290566"/>
                <a:gd name="connsiteX91" fmla="*/ 194687 w 254811"/>
                <a:gd name="connsiteY91" fmla="*/ 186365 h 290566"/>
                <a:gd name="connsiteX92" fmla="*/ 194580 w 254811"/>
                <a:gd name="connsiteY92" fmla="*/ 174490 h 290566"/>
                <a:gd name="connsiteX93" fmla="*/ 194687 w 254811"/>
                <a:gd name="connsiteY93" fmla="*/ 173259 h 290566"/>
                <a:gd name="connsiteX94" fmla="*/ 192815 w 254811"/>
                <a:gd name="connsiteY94" fmla="*/ 168766 h 290566"/>
                <a:gd name="connsiteX95" fmla="*/ 190461 w 254811"/>
                <a:gd name="connsiteY95" fmla="*/ 161598 h 290566"/>
                <a:gd name="connsiteX96" fmla="*/ 196185 w 254811"/>
                <a:gd name="connsiteY96" fmla="*/ 157907 h 290566"/>
                <a:gd name="connsiteX97" fmla="*/ 199020 w 254811"/>
                <a:gd name="connsiteY97" fmla="*/ 156998 h 290566"/>
                <a:gd name="connsiteX98" fmla="*/ 200624 w 254811"/>
                <a:gd name="connsiteY98" fmla="*/ 151970 h 290566"/>
                <a:gd name="connsiteX99" fmla="*/ 200571 w 254811"/>
                <a:gd name="connsiteY99" fmla="*/ 150793 h 290566"/>
                <a:gd name="connsiteX100" fmla="*/ 204850 w 254811"/>
                <a:gd name="connsiteY100" fmla="*/ 145337 h 290566"/>
                <a:gd name="connsiteX101" fmla="*/ 213569 w 254811"/>
                <a:gd name="connsiteY101" fmla="*/ 143197 h 290566"/>
                <a:gd name="connsiteX102" fmla="*/ 216083 w 254811"/>
                <a:gd name="connsiteY102" fmla="*/ 142716 h 290566"/>
                <a:gd name="connsiteX103" fmla="*/ 217902 w 254811"/>
                <a:gd name="connsiteY103" fmla="*/ 138329 h 290566"/>
                <a:gd name="connsiteX104" fmla="*/ 217902 w 254811"/>
                <a:gd name="connsiteY104" fmla="*/ 137580 h 290566"/>
                <a:gd name="connsiteX105" fmla="*/ 217046 w 254811"/>
                <a:gd name="connsiteY105" fmla="*/ 135601 h 290566"/>
                <a:gd name="connsiteX106" fmla="*/ 216404 w 254811"/>
                <a:gd name="connsiteY106" fmla="*/ 131322 h 290566"/>
                <a:gd name="connsiteX107" fmla="*/ 216511 w 254811"/>
                <a:gd name="connsiteY107" fmla="*/ 129396 h 290566"/>
                <a:gd name="connsiteX108" fmla="*/ 216993 w 254811"/>
                <a:gd name="connsiteY108" fmla="*/ 125545 h 290566"/>
                <a:gd name="connsiteX109" fmla="*/ 226086 w 254811"/>
                <a:gd name="connsiteY109" fmla="*/ 122656 h 290566"/>
                <a:gd name="connsiteX110" fmla="*/ 222877 w 254811"/>
                <a:gd name="connsiteY110" fmla="*/ 113723 h 290566"/>
                <a:gd name="connsiteX111" fmla="*/ 228012 w 254811"/>
                <a:gd name="connsiteY111" fmla="*/ 107946 h 290566"/>
                <a:gd name="connsiteX112" fmla="*/ 228868 w 254811"/>
                <a:gd name="connsiteY112" fmla="*/ 107411 h 290566"/>
                <a:gd name="connsiteX113" fmla="*/ 231222 w 254811"/>
                <a:gd name="connsiteY113" fmla="*/ 97194 h 290566"/>
                <a:gd name="connsiteX114" fmla="*/ 231222 w 254811"/>
                <a:gd name="connsiteY114" fmla="*/ 94841 h 290566"/>
                <a:gd name="connsiteX115" fmla="*/ 231061 w 254811"/>
                <a:gd name="connsiteY115" fmla="*/ 91631 h 290566"/>
                <a:gd name="connsiteX116" fmla="*/ 232505 w 254811"/>
                <a:gd name="connsiteY116" fmla="*/ 84356 h 290566"/>
                <a:gd name="connsiteX117" fmla="*/ 234271 w 254811"/>
                <a:gd name="connsiteY117" fmla="*/ 79916 h 290566"/>
                <a:gd name="connsiteX118" fmla="*/ 236250 w 254811"/>
                <a:gd name="connsiteY118" fmla="*/ 75156 h 290566"/>
                <a:gd name="connsiteX119" fmla="*/ 247537 w 254811"/>
                <a:gd name="connsiteY119" fmla="*/ 73979 h 290566"/>
                <a:gd name="connsiteX120" fmla="*/ 252725 w 254811"/>
                <a:gd name="connsiteY120" fmla="*/ 74086 h 290566"/>
                <a:gd name="connsiteX121" fmla="*/ 254811 w 254811"/>
                <a:gd name="connsiteY121" fmla="*/ 72160 h 290566"/>
                <a:gd name="connsiteX122" fmla="*/ 244487 w 254811"/>
                <a:gd name="connsiteY122" fmla="*/ 59536 h 290566"/>
                <a:gd name="connsiteX123" fmla="*/ 39508 w 254811"/>
                <a:gd name="connsiteY123" fmla="*/ 129717 h 290566"/>
                <a:gd name="connsiteX124" fmla="*/ 39508 w 254811"/>
                <a:gd name="connsiteY124" fmla="*/ 129610 h 290566"/>
                <a:gd name="connsiteX125" fmla="*/ 39561 w 254811"/>
                <a:gd name="connsiteY125" fmla="*/ 129610 h 290566"/>
                <a:gd name="connsiteX126" fmla="*/ 39561 w 254811"/>
                <a:gd name="connsiteY126" fmla="*/ 129717 h 29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54811" h="290566">
                  <a:moveTo>
                    <a:pt x="244595" y="59750"/>
                  </a:moveTo>
                  <a:cubicBezTo>
                    <a:pt x="244595" y="58252"/>
                    <a:pt x="244434" y="55150"/>
                    <a:pt x="238176" y="50817"/>
                  </a:cubicBezTo>
                  <a:cubicBezTo>
                    <a:pt x="234110" y="48035"/>
                    <a:pt x="229456" y="48945"/>
                    <a:pt x="225765" y="49694"/>
                  </a:cubicBezTo>
                  <a:cubicBezTo>
                    <a:pt x="223947" y="50068"/>
                    <a:pt x="222502" y="50336"/>
                    <a:pt x="221165" y="50175"/>
                  </a:cubicBezTo>
                  <a:cubicBezTo>
                    <a:pt x="219346" y="49961"/>
                    <a:pt x="218330" y="49052"/>
                    <a:pt x="217849" y="48356"/>
                  </a:cubicBezTo>
                  <a:cubicBezTo>
                    <a:pt x="216618" y="46645"/>
                    <a:pt x="216993" y="44559"/>
                    <a:pt x="217260" y="43168"/>
                  </a:cubicBezTo>
                  <a:cubicBezTo>
                    <a:pt x="217260" y="42954"/>
                    <a:pt x="217367" y="42740"/>
                    <a:pt x="217367" y="42579"/>
                  </a:cubicBezTo>
                  <a:cubicBezTo>
                    <a:pt x="217046" y="42312"/>
                    <a:pt x="215923" y="41884"/>
                    <a:pt x="213516" y="41884"/>
                  </a:cubicBezTo>
                  <a:cubicBezTo>
                    <a:pt x="203887" y="42098"/>
                    <a:pt x="203031" y="37016"/>
                    <a:pt x="202978" y="35411"/>
                  </a:cubicBezTo>
                  <a:cubicBezTo>
                    <a:pt x="202978" y="34663"/>
                    <a:pt x="203139" y="34021"/>
                    <a:pt x="203406" y="33379"/>
                  </a:cubicBezTo>
                  <a:cubicBezTo>
                    <a:pt x="200517" y="33379"/>
                    <a:pt x="197201" y="33379"/>
                    <a:pt x="194152" y="33165"/>
                  </a:cubicBezTo>
                  <a:cubicBezTo>
                    <a:pt x="186075" y="32630"/>
                    <a:pt x="178158" y="29313"/>
                    <a:pt x="177783" y="29153"/>
                  </a:cubicBezTo>
                  <a:cubicBezTo>
                    <a:pt x="176553" y="28618"/>
                    <a:pt x="175911" y="27227"/>
                    <a:pt x="176339" y="25943"/>
                  </a:cubicBezTo>
                  <a:lnTo>
                    <a:pt x="185165" y="0"/>
                  </a:lnTo>
                  <a:cubicBezTo>
                    <a:pt x="182865" y="802"/>
                    <a:pt x="180084" y="963"/>
                    <a:pt x="177570" y="1658"/>
                  </a:cubicBezTo>
                  <a:cubicBezTo>
                    <a:pt x="173825" y="2675"/>
                    <a:pt x="173344" y="6045"/>
                    <a:pt x="169278" y="8773"/>
                  </a:cubicBezTo>
                  <a:cubicBezTo>
                    <a:pt x="165213" y="11501"/>
                    <a:pt x="157403" y="10003"/>
                    <a:pt x="152910" y="9308"/>
                  </a:cubicBezTo>
                  <a:cubicBezTo>
                    <a:pt x="148363" y="8559"/>
                    <a:pt x="150075" y="4440"/>
                    <a:pt x="146544" y="4172"/>
                  </a:cubicBezTo>
                  <a:cubicBezTo>
                    <a:pt x="143014" y="3905"/>
                    <a:pt x="140607" y="2461"/>
                    <a:pt x="136809" y="4012"/>
                  </a:cubicBezTo>
                  <a:cubicBezTo>
                    <a:pt x="133011" y="5563"/>
                    <a:pt x="134562" y="10003"/>
                    <a:pt x="129908" y="12891"/>
                  </a:cubicBezTo>
                  <a:cubicBezTo>
                    <a:pt x="125255" y="15833"/>
                    <a:pt x="122420" y="13052"/>
                    <a:pt x="119157" y="15138"/>
                  </a:cubicBezTo>
                  <a:cubicBezTo>
                    <a:pt x="115894" y="17171"/>
                    <a:pt x="118140" y="20594"/>
                    <a:pt x="115091" y="25783"/>
                  </a:cubicBezTo>
                  <a:cubicBezTo>
                    <a:pt x="112042" y="30972"/>
                    <a:pt x="114342" y="37284"/>
                    <a:pt x="113594" y="41082"/>
                  </a:cubicBezTo>
                  <a:cubicBezTo>
                    <a:pt x="112845" y="44879"/>
                    <a:pt x="108886" y="45521"/>
                    <a:pt x="103965" y="42740"/>
                  </a:cubicBezTo>
                  <a:cubicBezTo>
                    <a:pt x="99044" y="39958"/>
                    <a:pt x="104607" y="35411"/>
                    <a:pt x="102414" y="33218"/>
                  </a:cubicBezTo>
                  <a:cubicBezTo>
                    <a:pt x="100167" y="30972"/>
                    <a:pt x="97225" y="33325"/>
                    <a:pt x="93053" y="33860"/>
                  </a:cubicBezTo>
                  <a:cubicBezTo>
                    <a:pt x="88880" y="34395"/>
                    <a:pt x="86366" y="37123"/>
                    <a:pt x="90913" y="40600"/>
                  </a:cubicBezTo>
                  <a:cubicBezTo>
                    <a:pt x="92464" y="41830"/>
                    <a:pt x="93374" y="43061"/>
                    <a:pt x="93802" y="44238"/>
                  </a:cubicBezTo>
                  <a:cubicBezTo>
                    <a:pt x="93802" y="47715"/>
                    <a:pt x="92892" y="48838"/>
                    <a:pt x="91929" y="49319"/>
                  </a:cubicBezTo>
                  <a:cubicBezTo>
                    <a:pt x="89148" y="50603"/>
                    <a:pt x="88613" y="53973"/>
                    <a:pt x="85189" y="55524"/>
                  </a:cubicBezTo>
                  <a:cubicBezTo>
                    <a:pt x="81766" y="57076"/>
                    <a:pt x="80001" y="53224"/>
                    <a:pt x="74705" y="53278"/>
                  </a:cubicBezTo>
                  <a:cubicBezTo>
                    <a:pt x="69409" y="53385"/>
                    <a:pt x="61974" y="50710"/>
                    <a:pt x="57267" y="47554"/>
                  </a:cubicBezTo>
                  <a:cubicBezTo>
                    <a:pt x="52560" y="44398"/>
                    <a:pt x="49190" y="43168"/>
                    <a:pt x="47317" y="46377"/>
                  </a:cubicBezTo>
                  <a:cubicBezTo>
                    <a:pt x="45445" y="49587"/>
                    <a:pt x="40631" y="52261"/>
                    <a:pt x="37849" y="56594"/>
                  </a:cubicBezTo>
                  <a:cubicBezTo>
                    <a:pt x="35068" y="60873"/>
                    <a:pt x="35977" y="65367"/>
                    <a:pt x="31537" y="64778"/>
                  </a:cubicBezTo>
                  <a:cubicBezTo>
                    <a:pt x="27098" y="64243"/>
                    <a:pt x="22925" y="67560"/>
                    <a:pt x="21695" y="74086"/>
                  </a:cubicBezTo>
                  <a:cubicBezTo>
                    <a:pt x="20465" y="80612"/>
                    <a:pt x="16399" y="85319"/>
                    <a:pt x="19609" y="88689"/>
                  </a:cubicBezTo>
                  <a:cubicBezTo>
                    <a:pt x="22818" y="92059"/>
                    <a:pt x="25011" y="98264"/>
                    <a:pt x="23888" y="102008"/>
                  </a:cubicBezTo>
                  <a:cubicBezTo>
                    <a:pt x="22765" y="105753"/>
                    <a:pt x="21802" y="109283"/>
                    <a:pt x="24423" y="112921"/>
                  </a:cubicBezTo>
                  <a:cubicBezTo>
                    <a:pt x="27044" y="116558"/>
                    <a:pt x="23246" y="117361"/>
                    <a:pt x="19930" y="117735"/>
                  </a:cubicBezTo>
                  <a:cubicBezTo>
                    <a:pt x="16613" y="118056"/>
                    <a:pt x="13618" y="117200"/>
                    <a:pt x="12548" y="123405"/>
                  </a:cubicBezTo>
                  <a:cubicBezTo>
                    <a:pt x="11532" y="129664"/>
                    <a:pt x="14955" y="128968"/>
                    <a:pt x="17844" y="131536"/>
                  </a:cubicBezTo>
                  <a:cubicBezTo>
                    <a:pt x="20679" y="134103"/>
                    <a:pt x="19181" y="139399"/>
                    <a:pt x="17416" y="141378"/>
                  </a:cubicBezTo>
                  <a:cubicBezTo>
                    <a:pt x="15704" y="143411"/>
                    <a:pt x="10836" y="144106"/>
                    <a:pt x="7359" y="142555"/>
                  </a:cubicBezTo>
                  <a:cubicBezTo>
                    <a:pt x="3882" y="141004"/>
                    <a:pt x="138" y="142716"/>
                    <a:pt x="1154" y="146567"/>
                  </a:cubicBezTo>
                  <a:cubicBezTo>
                    <a:pt x="2170" y="150472"/>
                    <a:pt x="6557" y="152451"/>
                    <a:pt x="5968" y="159459"/>
                  </a:cubicBezTo>
                  <a:cubicBezTo>
                    <a:pt x="5380" y="166466"/>
                    <a:pt x="7520" y="167643"/>
                    <a:pt x="10836" y="173741"/>
                  </a:cubicBezTo>
                  <a:cubicBezTo>
                    <a:pt x="14153" y="179839"/>
                    <a:pt x="18592" y="178716"/>
                    <a:pt x="19288" y="175132"/>
                  </a:cubicBezTo>
                  <a:cubicBezTo>
                    <a:pt x="19983" y="171494"/>
                    <a:pt x="22497" y="167268"/>
                    <a:pt x="25118" y="163684"/>
                  </a:cubicBezTo>
                  <a:cubicBezTo>
                    <a:pt x="27739" y="160047"/>
                    <a:pt x="32714" y="150365"/>
                    <a:pt x="35603" y="145818"/>
                  </a:cubicBezTo>
                  <a:cubicBezTo>
                    <a:pt x="38384" y="141485"/>
                    <a:pt x="34212" y="131964"/>
                    <a:pt x="38973" y="130627"/>
                  </a:cubicBezTo>
                  <a:cubicBezTo>
                    <a:pt x="46462" y="130627"/>
                    <a:pt x="44589" y="138436"/>
                    <a:pt x="48066" y="143304"/>
                  </a:cubicBezTo>
                  <a:cubicBezTo>
                    <a:pt x="51971" y="148653"/>
                    <a:pt x="54378" y="152023"/>
                    <a:pt x="51757" y="160314"/>
                  </a:cubicBezTo>
                  <a:cubicBezTo>
                    <a:pt x="49190" y="168659"/>
                    <a:pt x="41005" y="166626"/>
                    <a:pt x="34158" y="174383"/>
                  </a:cubicBezTo>
                  <a:cubicBezTo>
                    <a:pt x="27312" y="182139"/>
                    <a:pt x="22658" y="191607"/>
                    <a:pt x="19181" y="198989"/>
                  </a:cubicBezTo>
                  <a:cubicBezTo>
                    <a:pt x="15650" y="206371"/>
                    <a:pt x="18806" y="210490"/>
                    <a:pt x="15115" y="216748"/>
                  </a:cubicBezTo>
                  <a:cubicBezTo>
                    <a:pt x="11425" y="223007"/>
                    <a:pt x="12548" y="226216"/>
                    <a:pt x="10141" y="234347"/>
                  </a:cubicBezTo>
                  <a:cubicBezTo>
                    <a:pt x="7734" y="242477"/>
                    <a:pt x="726" y="243975"/>
                    <a:pt x="84" y="249324"/>
                  </a:cubicBezTo>
                  <a:cubicBezTo>
                    <a:pt x="-558" y="254674"/>
                    <a:pt x="2598" y="257295"/>
                    <a:pt x="5059" y="259809"/>
                  </a:cubicBezTo>
                  <a:cubicBezTo>
                    <a:pt x="7520" y="262323"/>
                    <a:pt x="11050" y="260344"/>
                    <a:pt x="13671" y="262590"/>
                  </a:cubicBezTo>
                  <a:cubicBezTo>
                    <a:pt x="16292" y="264837"/>
                    <a:pt x="16185" y="267993"/>
                    <a:pt x="15115" y="272058"/>
                  </a:cubicBezTo>
                  <a:cubicBezTo>
                    <a:pt x="14046" y="276124"/>
                    <a:pt x="17041" y="276926"/>
                    <a:pt x="18057" y="279012"/>
                  </a:cubicBezTo>
                  <a:cubicBezTo>
                    <a:pt x="19020" y="281098"/>
                    <a:pt x="20358" y="281740"/>
                    <a:pt x="20839" y="283613"/>
                  </a:cubicBezTo>
                  <a:cubicBezTo>
                    <a:pt x="21267" y="285538"/>
                    <a:pt x="22765" y="287838"/>
                    <a:pt x="24851" y="287303"/>
                  </a:cubicBezTo>
                  <a:cubicBezTo>
                    <a:pt x="26991" y="286822"/>
                    <a:pt x="26456" y="284682"/>
                    <a:pt x="24904" y="282329"/>
                  </a:cubicBezTo>
                  <a:cubicBezTo>
                    <a:pt x="23353" y="280029"/>
                    <a:pt x="25546" y="278263"/>
                    <a:pt x="22818" y="274680"/>
                  </a:cubicBezTo>
                  <a:cubicBezTo>
                    <a:pt x="20090" y="271095"/>
                    <a:pt x="21748" y="269330"/>
                    <a:pt x="23888" y="267940"/>
                  </a:cubicBezTo>
                  <a:cubicBezTo>
                    <a:pt x="26028" y="266549"/>
                    <a:pt x="27900" y="265051"/>
                    <a:pt x="32447" y="263981"/>
                  </a:cubicBezTo>
                  <a:cubicBezTo>
                    <a:pt x="36994" y="262911"/>
                    <a:pt x="36833" y="267084"/>
                    <a:pt x="39722" y="269812"/>
                  </a:cubicBezTo>
                  <a:cubicBezTo>
                    <a:pt x="42610" y="272540"/>
                    <a:pt x="45927" y="270079"/>
                    <a:pt x="48601" y="273824"/>
                  </a:cubicBezTo>
                  <a:cubicBezTo>
                    <a:pt x="51276" y="277568"/>
                    <a:pt x="54164" y="277033"/>
                    <a:pt x="53576" y="281473"/>
                  </a:cubicBezTo>
                  <a:cubicBezTo>
                    <a:pt x="53576" y="281847"/>
                    <a:pt x="53415" y="282222"/>
                    <a:pt x="53308" y="282543"/>
                  </a:cubicBezTo>
                  <a:lnTo>
                    <a:pt x="60316" y="281098"/>
                  </a:lnTo>
                  <a:cubicBezTo>
                    <a:pt x="60637" y="281045"/>
                    <a:pt x="61011" y="281152"/>
                    <a:pt x="61172" y="281473"/>
                  </a:cubicBezTo>
                  <a:lnTo>
                    <a:pt x="62563" y="283720"/>
                  </a:lnTo>
                  <a:cubicBezTo>
                    <a:pt x="62563" y="283720"/>
                    <a:pt x="62670" y="284041"/>
                    <a:pt x="62670" y="284201"/>
                  </a:cubicBezTo>
                  <a:lnTo>
                    <a:pt x="62456" y="290567"/>
                  </a:lnTo>
                  <a:cubicBezTo>
                    <a:pt x="65719" y="288748"/>
                    <a:pt x="74438" y="283880"/>
                    <a:pt x="78396" y="281259"/>
                  </a:cubicBezTo>
                  <a:cubicBezTo>
                    <a:pt x="82782" y="278370"/>
                    <a:pt x="82782" y="275589"/>
                    <a:pt x="82729" y="267298"/>
                  </a:cubicBezTo>
                  <a:lnTo>
                    <a:pt x="82729" y="265907"/>
                  </a:lnTo>
                  <a:cubicBezTo>
                    <a:pt x="82729" y="256599"/>
                    <a:pt x="81926" y="246757"/>
                    <a:pt x="81873" y="246650"/>
                  </a:cubicBezTo>
                  <a:cubicBezTo>
                    <a:pt x="81873" y="246543"/>
                    <a:pt x="81873" y="246489"/>
                    <a:pt x="81873" y="246382"/>
                  </a:cubicBezTo>
                  <a:cubicBezTo>
                    <a:pt x="82087" y="245634"/>
                    <a:pt x="86901" y="227714"/>
                    <a:pt x="94657" y="221776"/>
                  </a:cubicBezTo>
                  <a:cubicBezTo>
                    <a:pt x="98669" y="218674"/>
                    <a:pt x="102200" y="217871"/>
                    <a:pt x="105891" y="217069"/>
                  </a:cubicBezTo>
                  <a:cubicBezTo>
                    <a:pt x="109421" y="216267"/>
                    <a:pt x="113059" y="215411"/>
                    <a:pt x="117605" y="212576"/>
                  </a:cubicBezTo>
                  <a:cubicBezTo>
                    <a:pt x="125255" y="207815"/>
                    <a:pt x="159810" y="184386"/>
                    <a:pt x="172916" y="175506"/>
                  </a:cubicBezTo>
                  <a:cubicBezTo>
                    <a:pt x="173451" y="176736"/>
                    <a:pt x="173932" y="177860"/>
                    <a:pt x="174360" y="178876"/>
                  </a:cubicBezTo>
                  <a:cubicBezTo>
                    <a:pt x="177570" y="186311"/>
                    <a:pt x="185540" y="196261"/>
                    <a:pt x="187465" y="198561"/>
                  </a:cubicBezTo>
                  <a:cubicBezTo>
                    <a:pt x="188642" y="197438"/>
                    <a:pt x="190087" y="196796"/>
                    <a:pt x="191531" y="196154"/>
                  </a:cubicBezTo>
                  <a:cubicBezTo>
                    <a:pt x="192708" y="195619"/>
                    <a:pt x="193884" y="195084"/>
                    <a:pt x="194954" y="194335"/>
                  </a:cubicBezTo>
                  <a:cubicBezTo>
                    <a:pt x="196773" y="193051"/>
                    <a:pt x="195703" y="189735"/>
                    <a:pt x="194901" y="187114"/>
                  </a:cubicBezTo>
                  <a:lnTo>
                    <a:pt x="194687" y="186365"/>
                  </a:lnTo>
                  <a:cubicBezTo>
                    <a:pt x="193884" y="183690"/>
                    <a:pt x="194312" y="177699"/>
                    <a:pt x="194580" y="174490"/>
                  </a:cubicBezTo>
                  <a:lnTo>
                    <a:pt x="194687" y="173259"/>
                  </a:lnTo>
                  <a:cubicBezTo>
                    <a:pt x="194687" y="172510"/>
                    <a:pt x="193724" y="170531"/>
                    <a:pt x="192815" y="168766"/>
                  </a:cubicBezTo>
                  <a:cubicBezTo>
                    <a:pt x="191370" y="165931"/>
                    <a:pt x="190033" y="163310"/>
                    <a:pt x="190461" y="161598"/>
                  </a:cubicBezTo>
                  <a:cubicBezTo>
                    <a:pt x="190996" y="159352"/>
                    <a:pt x="193617" y="158603"/>
                    <a:pt x="196185" y="157907"/>
                  </a:cubicBezTo>
                  <a:cubicBezTo>
                    <a:pt x="197147" y="157640"/>
                    <a:pt x="198217" y="157372"/>
                    <a:pt x="199020" y="156998"/>
                  </a:cubicBezTo>
                  <a:cubicBezTo>
                    <a:pt x="200785" y="156249"/>
                    <a:pt x="200785" y="154484"/>
                    <a:pt x="200624" y="151970"/>
                  </a:cubicBezTo>
                  <a:cubicBezTo>
                    <a:pt x="200624" y="151542"/>
                    <a:pt x="200571" y="151167"/>
                    <a:pt x="200571" y="150793"/>
                  </a:cubicBezTo>
                  <a:cubicBezTo>
                    <a:pt x="200464" y="147851"/>
                    <a:pt x="201427" y="146674"/>
                    <a:pt x="204850" y="145337"/>
                  </a:cubicBezTo>
                  <a:cubicBezTo>
                    <a:pt x="207311" y="144374"/>
                    <a:pt x="210788" y="143732"/>
                    <a:pt x="213569" y="143197"/>
                  </a:cubicBezTo>
                  <a:cubicBezTo>
                    <a:pt x="214532" y="143037"/>
                    <a:pt x="215388" y="142876"/>
                    <a:pt x="216083" y="142716"/>
                  </a:cubicBezTo>
                  <a:cubicBezTo>
                    <a:pt x="217688" y="142341"/>
                    <a:pt x="217849" y="140683"/>
                    <a:pt x="217902" y="138329"/>
                  </a:cubicBezTo>
                  <a:lnTo>
                    <a:pt x="217902" y="137580"/>
                  </a:lnTo>
                  <a:cubicBezTo>
                    <a:pt x="217902" y="136885"/>
                    <a:pt x="217528" y="136297"/>
                    <a:pt x="217046" y="135601"/>
                  </a:cubicBezTo>
                  <a:cubicBezTo>
                    <a:pt x="216297" y="134531"/>
                    <a:pt x="215388" y="133141"/>
                    <a:pt x="216404" y="131322"/>
                  </a:cubicBezTo>
                  <a:cubicBezTo>
                    <a:pt x="216886" y="130520"/>
                    <a:pt x="216725" y="130092"/>
                    <a:pt x="216511" y="129396"/>
                  </a:cubicBezTo>
                  <a:cubicBezTo>
                    <a:pt x="216244" y="128487"/>
                    <a:pt x="215869" y="127364"/>
                    <a:pt x="216993" y="125545"/>
                  </a:cubicBezTo>
                  <a:cubicBezTo>
                    <a:pt x="218491" y="123084"/>
                    <a:pt x="223519" y="122710"/>
                    <a:pt x="226086" y="122656"/>
                  </a:cubicBezTo>
                  <a:cubicBezTo>
                    <a:pt x="224856" y="120410"/>
                    <a:pt x="222609" y="115916"/>
                    <a:pt x="222877" y="113723"/>
                  </a:cubicBezTo>
                  <a:cubicBezTo>
                    <a:pt x="223198" y="110942"/>
                    <a:pt x="225230" y="109711"/>
                    <a:pt x="228012" y="107946"/>
                  </a:cubicBezTo>
                  <a:lnTo>
                    <a:pt x="228868" y="107411"/>
                  </a:lnTo>
                  <a:cubicBezTo>
                    <a:pt x="231168" y="105967"/>
                    <a:pt x="231168" y="100671"/>
                    <a:pt x="231222" y="97194"/>
                  </a:cubicBezTo>
                  <a:cubicBezTo>
                    <a:pt x="231222" y="96338"/>
                    <a:pt x="231222" y="95536"/>
                    <a:pt x="231222" y="94841"/>
                  </a:cubicBezTo>
                  <a:cubicBezTo>
                    <a:pt x="231275" y="93771"/>
                    <a:pt x="231222" y="92701"/>
                    <a:pt x="231061" y="91631"/>
                  </a:cubicBezTo>
                  <a:cubicBezTo>
                    <a:pt x="230794" y="89171"/>
                    <a:pt x="230580" y="86603"/>
                    <a:pt x="232505" y="84356"/>
                  </a:cubicBezTo>
                  <a:cubicBezTo>
                    <a:pt x="233629" y="83072"/>
                    <a:pt x="233950" y="81521"/>
                    <a:pt x="234271" y="79916"/>
                  </a:cubicBezTo>
                  <a:cubicBezTo>
                    <a:pt x="234592" y="78258"/>
                    <a:pt x="234966" y="76493"/>
                    <a:pt x="236250" y="75156"/>
                  </a:cubicBezTo>
                  <a:cubicBezTo>
                    <a:pt x="237855" y="73551"/>
                    <a:pt x="241973" y="73658"/>
                    <a:pt x="247537" y="73979"/>
                  </a:cubicBezTo>
                  <a:cubicBezTo>
                    <a:pt x="249730" y="74139"/>
                    <a:pt x="251762" y="74246"/>
                    <a:pt x="252725" y="74086"/>
                  </a:cubicBezTo>
                  <a:cubicBezTo>
                    <a:pt x="253849" y="73872"/>
                    <a:pt x="254490" y="73016"/>
                    <a:pt x="254811" y="72160"/>
                  </a:cubicBezTo>
                  <a:cubicBezTo>
                    <a:pt x="248553" y="68630"/>
                    <a:pt x="244595" y="63013"/>
                    <a:pt x="244487" y="59536"/>
                  </a:cubicBezTo>
                  <a:close/>
                  <a:moveTo>
                    <a:pt x="39508" y="129717"/>
                  </a:moveTo>
                  <a:lnTo>
                    <a:pt x="39508" y="129610"/>
                  </a:lnTo>
                  <a:cubicBezTo>
                    <a:pt x="39508" y="129610"/>
                    <a:pt x="39561" y="129610"/>
                    <a:pt x="39561" y="129610"/>
                  </a:cubicBezTo>
                  <a:lnTo>
                    <a:pt x="39561" y="129717"/>
                  </a:lnTo>
                  <a:close/>
                </a:path>
              </a:pathLst>
            </a:custGeom>
            <a:grpFill/>
            <a:ln w="5326" cap="flat">
              <a:noFill/>
              <a:prstDash val="solid"/>
              <a:miter/>
            </a:ln>
          </p:spPr>
          <p:txBody>
            <a:bodyPr rtlCol="0" anchor="ctr"/>
            <a:lstStyle/>
            <a:p>
              <a:endParaRPr lang="sv-SE">
                <a:solidFill>
                  <a:schemeClr val="accent2">
                    <a:lumMod val="60000"/>
                    <a:lumOff val="40000"/>
                  </a:schemeClr>
                </a:solidFill>
              </a:endParaRPr>
            </a:p>
          </p:txBody>
        </p:sp>
        <p:sp>
          <p:nvSpPr>
            <p:cNvPr id="428" name="Frihandsfigur: Form 427">
              <a:extLst>
                <a:ext uri="{FF2B5EF4-FFF2-40B4-BE49-F238E27FC236}">
                  <a16:creationId xmlns:a16="http://schemas.microsoft.com/office/drawing/2014/main" id="{7C76CCDC-DAF1-34ED-643E-8CADCFB3A79D}"/>
                </a:ext>
              </a:extLst>
            </p:cNvPr>
            <p:cNvSpPr/>
            <p:nvPr/>
          </p:nvSpPr>
          <p:spPr>
            <a:xfrm>
              <a:off x="4830209" y="5126012"/>
              <a:ext cx="228656" cy="205996"/>
            </a:xfrm>
            <a:custGeom>
              <a:avLst/>
              <a:gdLst>
                <a:gd name="connsiteX0" fmla="*/ 174470 w 228656"/>
                <a:gd name="connsiteY0" fmla="*/ 70074 h 205996"/>
                <a:gd name="connsiteX1" fmla="*/ 168425 w 228656"/>
                <a:gd name="connsiteY1" fmla="*/ 72588 h 205996"/>
                <a:gd name="connsiteX2" fmla="*/ 165643 w 228656"/>
                <a:gd name="connsiteY2" fmla="*/ 72963 h 205996"/>
                <a:gd name="connsiteX3" fmla="*/ 164199 w 228656"/>
                <a:gd name="connsiteY3" fmla="*/ 70823 h 205996"/>
                <a:gd name="connsiteX4" fmla="*/ 160080 w 228656"/>
                <a:gd name="connsiteY4" fmla="*/ 67720 h 205996"/>
                <a:gd name="connsiteX5" fmla="*/ 153554 w 228656"/>
                <a:gd name="connsiteY5" fmla="*/ 59108 h 205996"/>
                <a:gd name="connsiteX6" fmla="*/ 152805 w 228656"/>
                <a:gd name="connsiteY6" fmla="*/ 57022 h 205996"/>
                <a:gd name="connsiteX7" fmla="*/ 146761 w 228656"/>
                <a:gd name="connsiteY7" fmla="*/ 56915 h 205996"/>
                <a:gd name="connsiteX8" fmla="*/ 144461 w 228656"/>
                <a:gd name="connsiteY8" fmla="*/ 56273 h 205996"/>
                <a:gd name="connsiteX9" fmla="*/ 143658 w 228656"/>
                <a:gd name="connsiteY9" fmla="*/ 54027 h 205996"/>
                <a:gd name="connsiteX10" fmla="*/ 150238 w 228656"/>
                <a:gd name="connsiteY10" fmla="*/ 8826 h 205996"/>
                <a:gd name="connsiteX11" fmla="*/ 142214 w 228656"/>
                <a:gd name="connsiteY11" fmla="*/ 6419 h 205996"/>
                <a:gd name="connsiteX12" fmla="*/ 133602 w 228656"/>
                <a:gd name="connsiteY12" fmla="*/ 5456 h 205996"/>
                <a:gd name="connsiteX13" fmla="*/ 128520 w 228656"/>
                <a:gd name="connsiteY13" fmla="*/ 6152 h 205996"/>
                <a:gd name="connsiteX14" fmla="*/ 122476 w 228656"/>
                <a:gd name="connsiteY14" fmla="*/ 4921 h 205996"/>
                <a:gd name="connsiteX15" fmla="*/ 114987 w 228656"/>
                <a:gd name="connsiteY15" fmla="*/ 4654 h 205996"/>
                <a:gd name="connsiteX16" fmla="*/ 108996 w 228656"/>
                <a:gd name="connsiteY16" fmla="*/ 7756 h 205996"/>
                <a:gd name="connsiteX17" fmla="*/ 91986 w 228656"/>
                <a:gd name="connsiteY17" fmla="*/ 12999 h 205996"/>
                <a:gd name="connsiteX18" fmla="*/ 69519 w 228656"/>
                <a:gd name="connsiteY18" fmla="*/ 3851 h 205996"/>
                <a:gd name="connsiteX19" fmla="*/ 64223 w 228656"/>
                <a:gd name="connsiteY19" fmla="*/ 0 h 205996"/>
                <a:gd name="connsiteX20" fmla="*/ 61014 w 228656"/>
                <a:gd name="connsiteY20" fmla="*/ 2728 h 205996"/>
                <a:gd name="connsiteX21" fmla="*/ 55451 w 228656"/>
                <a:gd name="connsiteY21" fmla="*/ 2675 h 205996"/>
                <a:gd name="connsiteX22" fmla="*/ 45448 w 228656"/>
                <a:gd name="connsiteY22" fmla="*/ 3370 h 205996"/>
                <a:gd name="connsiteX23" fmla="*/ 43897 w 228656"/>
                <a:gd name="connsiteY23" fmla="*/ 7275 h 205996"/>
                <a:gd name="connsiteX24" fmla="*/ 41757 w 228656"/>
                <a:gd name="connsiteY24" fmla="*/ 12517 h 205996"/>
                <a:gd name="connsiteX25" fmla="*/ 40687 w 228656"/>
                <a:gd name="connsiteY25" fmla="*/ 18562 h 205996"/>
                <a:gd name="connsiteX26" fmla="*/ 40848 w 228656"/>
                <a:gd name="connsiteY26" fmla="*/ 22039 h 205996"/>
                <a:gd name="connsiteX27" fmla="*/ 40848 w 228656"/>
                <a:gd name="connsiteY27" fmla="*/ 24339 h 205996"/>
                <a:gd name="connsiteX28" fmla="*/ 36889 w 228656"/>
                <a:gd name="connsiteY28" fmla="*/ 36481 h 205996"/>
                <a:gd name="connsiteX29" fmla="*/ 32503 w 228656"/>
                <a:gd name="connsiteY29" fmla="*/ 41028 h 205996"/>
                <a:gd name="connsiteX30" fmla="*/ 36194 w 228656"/>
                <a:gd name="connsiteY30" fmla="*/ 50229 h 205996"/>
                <a:gd name="connsiteX31" fmla="*/ 36194 w 228656"/>
                <a:gd name="connsiteY31" fmla="*/ 51085 h 205996"/>
                <a:gd name="connsiteX32" fmla="*/ 35445 w 228656"/>
                <a:gd name="connsiteY32" fmla="*/ 51459 h 205996"/>
                <a:gd name="connsiteX33" fmla="*/ 26405 w 228656"/>
                <a:gd name="connsiteY33" fmla="*/ 53492 h 205996"/>
                <a:gd name="connsiteX34" fmla="*/ 26084 w 228656"/>
                <a:gd name="connsiteY34" fmla="*/ 56006 h 205996"/>
                <a:gd name="connsiteX35" fmla="*/ 25816 w 228656"/>
                <a:gd name="connsiteY35" fmla="*/ 59215 h 205996"/>
                <a:gd name="connsiteX36" fmla="*/ 26405 w 228656"/>
                <a:gd name="connsiteY36" fmla="*/ 61729 h 205996"/>
                <a:gd name="connsiteX37" fmla="*/ 27528 w 228656"/>
                <a:gd name="connsiteY37" fmla="*/ 64671 h 205996"/>
                <a:gd name="connsiteX38" fmla="*/ 27528 w 228656"/>
                <a:gd name="connsiteY38" fmla="*/ 65420 h 205996"/>
                <a:gd name="connsiteX39" fmla="*/ 24372 w 228656"/>
                <a:gd name="connsiteY39" fmla="*/ 71411 h 205996"/>
                <a:gd name="connsiteX40" fmla="*/ 21804 w 228656"/>
                <a:gd name="connsiteY40" fmla="*/ 71893 h 205996"/>
                <a:gd name="connsiteX41" fmla="*/ 13406 w 228656"/>
                <a:gd name="connsiteY41" fmla="*/ 73925 h 205996"/>
                <a:gd name="connsiteX42" fmla="*/ 10143 w 228656"/>
                <a:gd name="connsiteY42" fmla="*/ 77830 h 205996"/>
                <a:gd name="connsiteX43" fmla="*/ 10197 w 228656"/>
                <a:gd name="connsiteY43" fmla="*/ 78954 h 205996"/>
                <a:gd name="connsiteX44" fmla="*/ 7629 w 228656"/>
                <a:gd name="connsiteY44" fmla="*/ 85587 h 205996"/>
                <a:gd name="connsiteX45" fmla="*/ 4580 w 228656"/>
                <a:gd name="connsiteY45" fmla="*/ 86549 h 205996"/>
                <a:gd name="connsiteX46" fmla="*/ 33 w 228656"/>
                <a:gd name="connsiteY46" fmla="*/ 89010 h 205996"/>
                <a:gd name="connsiteX47" fmla="*/ 2280 w 228656"/>
                <a:gd name="connsiteY47" fmla="*/ 95055 h 205996"/>
                <a:gd name="connsiteX48" fmla="*/ 4313 w 228656"/>
                <a:gd name="connsiteY48" fmla="*/ 100404 h 205996"/>
                <a:gd name="connsiteX49" fmla="*/ 4206 w 228656"/>
                <a:gd name="connsiteY49" fmla="*/ 101634 h 205996"/>
                <a:gd name="connsiteX50" fmla="*/ 3885 w 228656"/>
                <a:gd name="connsiteY50" fmla="*/ 106662 h 205996"/>
                <a:gd name="connsiteX51" fmla="*/ 8378 w 228656"/>
                <a:gd name="connsiteY51" fmla="*/ 106662 h 205996"/>
                <a:gd name="connsiteX52" fmla="*/ 9180 w 228656"/>
                <a:gd name="connsiteY52" fmla="*/ 107251 h 205996"/>
                <a:gd name="connsiteX53" fmla="*/ 11748 w 228656"/>
                <a:gd name="connsiteY53" fmla="*/ 115007 h 205996"/>
                <a:gd name="connsiteX54" fmla="*/ 14583 w 228656"/>
                <a:gd name="connsiteY54" fmla="*/ 116612 h 205996"/>
                <a:gd name="connsiteX55" fmla="*/ 16134 w 228656"/>
                <a:gd name="connsiteY55" fmla="*/ 112065 h 205996"/>
                <a:gd name="connsiteX56" fmla="*/ 16776 w 228656"/>
                <a:gd name="connsiteY56" fmla="*/ 111530 h 205996"/>
                <a:gd name="connsiteX57" fmla="*/ 17579 w 228656"/>
                <a:gd name="connsiteY57" fmla="*/ 111797 h 205996"/>
                <a:gd name="connsiteX58" fmla="*/ 22928 w 228656"/>
                <a:gd name="connsiteY58" fmla="*/ 118163 h 205996"/>
                <a:gd name="connsiteX59" fmla="*/ 23088 w 228656"/>
                <a:gd name="connsiteY59" fmla="*/ 118805 h 205996"/>
                <a:gd name="connsiteX60" fmla="*/ 22660 w 228656"/>
                <a:gd name="connsiteY60" fmla="*/ 121587 h 205996"/>
                <a:gd name="connsiteX61" fmla="*/ 25816 w 228656"/>
                <a:gd name="connsiteY61" fmla="*/ 121587 h 205996"/>
                <a:gd name="connsiteX62" fmla="*/ 26886 w 228656"/>
                <a:gd name="connsiteY62" fmla="*/ 128968 h 205996"/>
                <a:gd name="connsiteX63" fmla="*/ 33038 w 228656"/>
                <a:gd name="connsiteY63" fmla="*/ 127738 h 205996"/>
                <a:gd name="connsiteX64" fmla="*/ 33733 w 228656"/>
                <a:gd name="connsiteY64" fmla="*/ 127898 h 205996"/>
                <a:gd name="connsiteX65" fmla="*/ 34054 w 228656"/>
                <a:gd name="connsiteY65" fmla="*/ 128540 h 205996"/>
                <a:gd name="connsiteX66" fmla="*/ 34054 w 228656"/>
                <a:gd name="connsiteY66" fmla="*/ 130145 h 205996"/>
                <a:gd name="connsiteX67" fmla="*/ 49085 w 228656"/>
                <a:gd name="connsiteY67" fmla="*/ 127150 h 205996"/>
                <a:gd name="connsiteX68" fmla="*/ 49727 w 228656"/>
                <a:gd name="connsiteY68" fmla="*/ 127310 h 205996"/>
                <a:gd name="connsiteX69" fmla="*/ 50048 w 228656"/>
                <a:gd name="connsiteY69" fmla="*/ 127898 h 205996"/>
                <a:gd name="connsiteX70" fmla="*/ 50262 w 228656"/>
                <a:gd name="connsiteY70" fmla="*/ 130520 h 205996"/>
                <a:gd name="connsiteX71" fmla="*/ 68556 w 228656"/>
                <a:gd name="connsiteY71" fmla="*/ 129878 h 205996"/>
                <a:gd name="connsiteX72" fmla="*/ 69145 w 228656"/>
                <a:gd name="connsiteY72" fmla="*/ 130092 h 205996"/>
                <a:gd name="connsiteX73" fmla="*/ 72194 w 228656"/>
                <a:gd name="connsiteY73" fmla="*/ 132927 h 205996"/>
                <a:gd name="connsiteX74" fmla="*/ 79469 w 228656"/>
                <a:gd name="connsiteY74" fmla="*/ 132124 h 205996"/>
                <a:gd name="connsiteX75" fmla="*/ 85299 w 228656"/>
                <a:gd name="connsiteY75" fmla="*/ 135280 h 205996"/>
                <a:gd name="connsiteX76" fmla="*/ 92841 w 228656"/>
                <a:gd name="connsiteY76" fmla="*/ 140041 h 205996"/>
                <a:gd name="connsiteX77" fmla="*/ 93323 w 228656"/>
                <a:gd name="connsiteY77" fmla="*/ 140790 h 205996"/>
                <a:gd name="connsiteX78" fmla="*/ 92948 w 228656"/>
                <a:gd name="connsiteY78" fmla="*/ 151274 h 205996"/>
                <a:gd name="connsiteX79" fmla="*/ 96586 w 228656"/>
                <a:gd name="connsiteY79" fmla="*/ 151970 h 205996"/>
                <a:gd name="connsiteX80" fmla="*/ 97121 w 228656"/>
                <a:gd name="connsiteY80" fmla="*/ 152344 h 205996"/>
                <a:gd name="connsiteX81" fmla="*/ 97228 w 228656"/>
                <a:gd name="connsiteY81" fmla="*/ 152986 h 205996"/>
                <a:gd name="connsiteX82" fmla="*/ 96051 w 228656"/>
                <a:gd name="connsiteY82" fmla="*/ 157800 h 205996"/>
                <a:gd name="connsiteX83" fmla="*/ 96051 w 228656"/>
                <a:gd name="connsiteY83" fmla="*/ 169622 h 205996"/>
                <a:gd name="connsiteX84" fmla="*/ 98458 w 228656"/>
                <a:gd name="connsiteY84" fmla="*/ 170692 h 205996"/>
                <a:gd name="connsiteX85" fmla="*/ 98939 w 228656"/>
                <a:gd name="connsiteY85" fmla="*/ 171494 h 205996"/>
                <a:gd name="connsiteX86" fmla="*/ 98512 w 228656"/>
                <a:gd name="connsiteY86" fmla="*/ 177592 h 205996"/>
                <a:gd name="connsiteX87" fmla="*/ 109638 w 228656"/>
                <a:gd name="connsiteY87" fmla="*/ 179197 h 205996"/>
                <a:gd name="connsiteX88" fmla="*/ 118089 w 228656"/>
                <a:gd name="connsiteY88" fmla="*/ 181176 h 205996"/>
                <a:gd name="connsiteX89" fmla="*/ 122743 w 228656"/>
                <a:gd name="connsiteY89" fmla="*/ 182139 h 205996"/>
                <a:gd name="connsiteX90" fmla="*/ 129430 w 228656"/>
                <a:gd name="connsiteY90" fmla="*/ 186632 h 205996"/>
                <a:gd name="connsiteX91" fmla="*/ 127825 w 228656"/>
                <a:gd name="connsiteY91" fmla="*/ 204980 h 205996"/>
                <a:gd name="connsiteX92" fmla="*/ 228657 w 228656"/>
                <a:gd name="connsiteY92" fmla="*/ 205996 h 205996"/>
                <a:gd name="connsiteX93" fmla="*/ 228550 w 228656"/>
                <a:gd name="connsiteY93" fmla="*/ 197598 h 205996"/>
                <a:gd name="connsiteX94" fmla="*/ 225501 w 228656"/>
                <a:gd name="connsiteY94" fmla="*/ 183851 h 205996"/>
                <a:gd name="connsiteX95" fmla="*/ 211593 w 228656"/>
                <a:gd name="connsiteY95" fmla="*/ 178716 h 205996"/>
                <a:gd name="connsiteX96" fmla="*/ 204211 w 228656"/>
                <a:gd name="connsiteY96" fmla="*/ 166359 h 205996"/>
                <a:gd name="connsiteX97" fmla="*/ 211700 w 228656"/>
                <a:gd name="connsiteY97" fmla="*/ 157907 h 205996"/>
                <a:gd name="connsiteX98" fmla="*/ 213251 w 228656"/>
                <a:gd name="connsiteY98" fmla="*/ 148172 h 205996"/>
                <a:gd name="connsiteX99" fmla="*/ 205762 w 228656"/>
                <a:gd name="connsiteY99" fmla="*/ 127738 h 205996"/>
                <a:gd name="connsiteX100" fmla="*/ 191213 w 228656"/>
                <a:gd name="connsiteY100" fmla="*/ 96071 h 205996"/>
                <a:gd name="connsiteX101" fmla="*/ 188645 w 228656"/>
                <a:gd name="connsiteY101" fmla="*/ 89545 h 205996"/>
                <a:gd name="connsiteX102" fmla="*/ 178000 w 228656"/>
                <a:gd name="connsiteY102" fmla="*/ 70128 h 205996"/>
                <a:gd name="connsiteX103" fmla="*/ 174363 w 228656"/>
                <a:gd name="connsiteY103" fmla="*/ 70128 h 20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8656" h="205996">
                  <a:moveTo>
                    <a:pt x="174470" y="70074"/>
                  </a:moveTo>
                  <a:cubicBezTo>
                    <a:pt x="171367" y="70128"/>
                    <a:pt x="168425" y="72588"/>
                    <a:pt x="168425" y="72588"/>
                  </a:cubicBezTo>
                  <a:cubicBezTo>
                    <a:pt x="167623" y="73230"/>
                    <a:pt x="166553" y="73391"/>
                    <a:pt x="165643" y="72963"/>
                  </a:cubicBezTo>
                  <a:cubicBezTo>
                    <a:pt x="164788" y="72535"/>
                    <a:pt x="164253" y="71732"/>
                    <a:pt x="164199" y="70823"/>
                  </a:cubicBezTo>
                  <a:cubicBezTo>
                    <a:pt x="164092" y="70609"/>
                    <a:pt x="163504" y="69272"/>
                    <a:pt x="160080" y="67720"/>
                  </a:cubicBezTo>
                  <a:cubicBezTo>
                    <a:pt x="155266" y="65634"/>
                    <a:pt x="154196" y="61676"/>
                    <a:pt x="153554" y="59108"/>
                  </a:cubicBezTo>
                  <a:cubicBezTo>
                    <a:pt x="153340" y="58359"/>
                    <a:pt x="153073" y="57290"/>
                    <a:pt x="152805" y="57022"/>
                  </a:cubicBezTo>
                  <a:cubicBezTo>
                    <a:pt x="152217" y="56487"/>
                    <a:pt x="149222" y="56434"/>
                    <a:pt x="146761" y="56915"/>
                  </a:cubicBezTo>
                  <a:cubicBezTo>
                    <a:pt x="145959" y="57076"/>
                    <a:pt x="145103" y="56808"/>
                    <a:pt x="144461" y="56273"/>
                  </a:cubicBezTo>
                  <a:cubicBezTo>
                    <a:pt x="143872" y="55685"/>
                    <a:pt x="143551" y="54882"/>
                    <a:pt x="143658" y="54027"/>
                  </a:cubicBezTo>
                  <a:lnTo>
                    <a:pt x="150238" y="8826"/>
                  </a:lnTo>
                  <a:cubicBezTo>
                    <a:pt x="147991" y="8826"/>
                    <a:pt x="145263" y="8291"/>
                    <a:pt x="142214" y="6419"/>
                  </a:cubicBezTo>
                  <a:cubicBezTo>
                    <a:pt x="138951" y="4440"/>
                    <a:pt x="136811" y="4814"/>
                    <a:pt x="133602" y="5456"/>
                  </a:cubicBezTo>
                  <a:cubicBezTo>
                    <a:pt x="132104" y="5724"/>
                    <a:pt x="130446" y="6098"/>
                    <a:pt x="128520" y="6152"/>
                  </a:cubicBezTo>
                  <a:cubicBezTo>
                    <a:pt x="125739" y="6259"/>
                    <a:pt x="123920" y="5510"/>
                    <a:pt x="122476" y="4921"/>
                  </a:cubicBezTo>
                  <a:cubicBezTo>
                    <a:pt x="120604" y="4172"/>
                    <a:pt x="119159" y="3584"/>
                    <a:pt x="114987" y="4654"/>
                  </a:cubicBezTo>
                  <a:cubicBezTo>
                    <a:pt x="112312" y="5296"/>
                    <a:pt x="110761" y="6473"/>
                    <a:pt x="108996" y="7756"/>
                  </a:cubicBezTo>
                  <a:cubicBezTo>
                    <a:pt x="105733" y="10163"/>
                    <a:pt x="102042" y="12838"/>
                    <a:pt x="91986" y="12999"/>
                  </a:cubicBezTo>
                  <a:cubicBezTo>
                    <a:pt x="80592" y="13212"/>
                    <a:pt x="74440" y="8024"/>
                    <a:pt x="69519" y="3851"/>
                  </a:cubicBezTo>
                  <a:cubicBezTo>
                    <a:pt x="67593" y="2247"/>
                    <a:pt x="65935" y="856"/>
                    <a:pt x="64223" y="0"/>
                  </a:cubicBezTo>
                  <a:cubicBezTo>
                    <a:pt x="63742" y="1177"/>
                    <a:pt x="62779" y="2354"/>
                    <a:pt x="61014" y="2728"/>
                  </a:cubicBezTo>
                  <a:cubicBezTo>
                    <a:pt x="59837" y="2942"/>
                    <a:pt x="57804" y="2835"/>
                    <a:pt x="55451" y="2675"/>
                  </a:cubicBezTo>
                  <a:cubicBezTo>
                    <a:pt x="51974" y="2461"/>
                    <a:pt x="46678" y="2140"/>
                    <a:pt x="45448" y="3370"/>
                  </a:cubicBezTo>
                  <a:cubicBezTo>
                    <a:pt x="44485" y="4333"/>
                    <a:pt x="44217" y="5670"/>
                    <a:pt x="43897" y="7275"/>
                  </a:cubicBezTo>
                  <a:cubicBezTo>
                    <a:pt x="43576" y="8987"/>
                    <a:pt x="43201" y="10859"/>
                    <a:pt x="41757" y="12517"/>
                  </a:cubicBezTo>
                  <a:cubicBezTo>
                    <a:pt x="40259" y="14229"/>
                    <a:pt x="40473" y="16261"/>
                    <a:pt x="40687" y="18562"/>
                  </a:cubicBezTo>
                  <a:cubicBezTo>
                    <a:pt x="40794" y="19685"/>
                    <a:pt x="40901" y="20808"/>
                    <a:pt x="40848" y="22039"/>
                  </a:cubicBezTo>
                  <a:cubicBezTo>
                    <a:pt x="40848" y="22680"/>
                    <a:pt x="40848" y="23483"/>
                    <a:pt x="40848" y="24339"/>
                  </a:cubicBezTo>
                  <a:cubicBezTo>
                    <a:pt x="40848" y="28083"/>
                    <a:pt x="41489" y="34342"/>
                    <a:pt x="36889" y="36481"/>
                  </a:cubicBezTo>
                  <a:cubicBezTo>
                    <a:pt x="34054" y="38247"/>
                    <a:pt x="32770" y="39102"/>
                    <a:pt x="32503" y="41028"/>
                  </a:cubicBezTo>
                  <a:cubicBezTo>
                    <a:pt x="32289" y="42740"/>
                    <a:pt x="34643" y="47554"/>
                    <a:pt x="36194" y="50229"/>
                  </a:cubicBezTo>
                  <a:cubicBezTo>
                    <a:pt x="36354" y="50496"/>
                    <a:pt x="36354" y="50817"/>
                    <a:pt x="36194" y="51085"/>
                  </a:cubicBezTo>
                  <a:cubicBezTo>
                    <a:pt x="36033" y="51352"/>
                    <a:pt x="35712" y="51459"/>
                    <a:pt x="35445" y="51459"/>
                  </a:cubicBezTo>
                  <a:cubicBezTo>
                    <a:pt x="32503" y="51352"/>
                    <a:pt x="27421" y="51780"/>
                    <a:pt x="26405" y="53492"/>
                  </a:cubicBezTo>
                  <a:cubicBezTo>
                    <a:pt x="25709" y="54668"/>
                    <a:pt x="25870" y="55203"/>
                    <a:pt x="26084" y="56006"/>
                  </a:cubicBezTo>
                  <a:cubicBezTo>
                    <a:pt x="26351" y="56808"/>
                    <a:pt x="26619" y="57771"/>
                    <a:pt x="25816" y="59215"/>
                  </a:cubicBezTo>
                  <a:cubicBezTo>
                    <a:pt x="25335" y="60071"/>
                    <a:pt x="25656" y="60660"/>
                    <a:pt x="26405" y="61729"/>
                  </a:cubicBezTo>
                  <a:cubicBezTo>
                    <a:pt x="26940" y="62532"/>
                    <a:pt x="27582" y="63495"/>
                    <a:pt x="27528" y="64671"/>
                  </a:cubicBezTo>
                  <a:lnTo>
                    <a:pt x="27528" y="65420"/>
                  </a:lnTo>
                  <a:cubicBezTo>
                    <a:pt x="27475" y="67560"/>
                    <a:pt x="27421" y="70769"/>
                    <a:pt x="24372" y="71411"/>
                  </a:cubicBezTo>
                  <a:cubicBezTo>
                    <a:pt x="23677" y="71572"/>
                    <a:pt x="22767" y="71732"/>
                    <a:pt x="21804" y="71893"/>
                  </a:cubicBezTo>
                  <a:cubicBezTo>
                    <a:pt x="19076" y="72374"/>
                    <a:pt x="15706" y="73016"/>
                    <a:pt x="13406" y="73925"/>
                  </a:cubicBezTo>
                  <a:cubicBezTo>
                    <a:pt x="10411" y="75102"/>
                    <a:pt x="10090" y="75744"/>
                    <a:pt x="10143" y="77830"/>
                  </a:cubicBezTo>
                  <a:cubicBezTo>
                    <a:pt x="10143" y="78205"/>
                    <a:pt x="10143" y="78579"/>
                    <a:pt x="10197" y="78954"/>
                  </a:cubicBezTo>
                  <a:cubicBezTo>
                    <a:pt x="10357" y="81307"/>
                    <a:pt x="10571" y="84303"/>
                    <a:pt x="7629" y="85587"/>
                  </a:cubicBezTo>
                  <a:cubicBezTo>
                    <a:pt x="6720" y="86015"/>
                    <a:pt x="5650" y="86282"/>
                    <a:pt x="4580" y="86549"/>
                  </a:cubicBezTo>
                  <a:cubicBezTo>
                    <a:pt x="2494" y="87138"/>
                    <a:pt x="354" y="87726"/>
                    <a:pt x="33" y="89010"/>
                  </a:cubicBezTo>
                  <a:cubicBezTo>
                    <a:pt x="-234" y="90133"/>
                    <a:pt x="1157" y="92862"/>
                    <a:pt x="2280" y="95055"/>
                  </a:cubicBezTo>
                  <a:cubicBezTo>
                    <a:pt x="3403" y="97248"/>
                    <a:pt x="4366" y="99174"/>
                    <a:pt x="4313" y="100404"/>
                  </a:cubicBezTo>
                  <a:lnTo>
                    <a:pt x="4206" y="101634"/>
                  </a:lnTo>
                  <a:cubicBezTo>
                    <a:pt x="4099" y="102918"/>
                    <a:pt x="3992" y="104737"/>
                    <a:pt x="3885" y="106662"/>
                  </a:cubicBezTo>
                  <a:lnTo>
                    <a:pt x="8378" y="106662"/>
                  </a:lnTo>
                  <a:cubicBezTo>
                    <a:pt x="8753" y="106662"/>
                    <a:pt x="9074" y="106876"/>
                    <a:pt x="9180" y="107251"/>
                  </a:cubicBezTo>
                  <a:cubicBezTo>
                    <a:pt x="9180" y="107251"/>
                    <a:pt x="10839" y="112279"/>
                    <a:pt x="11748" y="115007"/>
                  </a:cubicBezTo>
                  <a:cubicBezTo>
                    <a:pt x="12283" y="116505"/>
                    <a:pt x="13781" y="116665"/>
                    <a:pt x="14583" y="116612"/>
                  </a:cubicBezTo>
                  <a:lnTo>
                    <a:pt x="16134" y="112065"/>
                  </a:lnTo>
                  <a:cubicBezTo>
                    <a:pt x="16241" y="111797"/>
                    <a:pt x="16455" y="111584"/>
                    <a:pt x="16776" y="111530"/>
                  </a:cubicBezTo>
                  <a:cubicBezTo>
                    <a:pt x="17044" y="111477"/>
                    <a:pt x="17365" y="111530"/>
                    <a:pt x="17579" y="111797"/>
                  </a:cubicBezTo>
                  <a:lnTo>
                    <a:pt x="22928" y="118163"/>
                  </a:lnTo>
                  <a:cubicBezTo>
                    <a:pt x="22928" y="118163"/>
                    <a:pt x="23142" y="118591"/>
                    <a:pt x="23088" y="118805"/>
                  </a:cubicBezTo>
                  <a:lnTo>
                    <a:pt x="22660" y="121587"/>
                  </a:lnTo>
                  <a:lnTo>
                    <a:pt x="25816" y="121587"/>
                  </a:lnTo>
                  <a:cubicBezTo>
                    <a:pt x="26726" y="121587"/>
                    <a:pt x="26779" y="121587"/>
                    <a:pt x="26886" y="128968"/>
                  </a:cubicBezTo>
                  <a:lnTo>
                    <a:pt x="33038" y="127738"/>
                  </a:lnTo>
                  <a:cubicBezTo>
                    <a:pt x="33038" y="127738"/>
                    <a:pt x="33519" y="127738"/>
                    <a:pt x="33733" y="127898"/>
                  </a:cubicBezTo>
                  <a:cubicBezTo>
                    <a:pt x="33947" y="128059"/>
                    <a:pt x="34054" y="128273"/>
                    <a:pt x="34054" y="128540"/>
                  </a:cubicBezTo>
                  <a:lnTo>
                    <a:pt x="34054" y="130145"/>
                  </a:lnTo>
                  <a:lnTo>
                    <a:pt x="49085" y="127150"/>
                  </a:lnTo>
                  <a:cubicBezTo>
                    <a:pt x="49085" y="127150"/>
                    <a:pt x="49567" y="127150"/>
                    <a:pt x="49727" y="127310"/>
                  </a:cubicBezTo>
                  <a:cubicBezTo>
                    <a:pt x="49941" y="127471"/>
                    <a:pt x="50048" y="127684"/>
                    <a:pt x="50048" y="127898"/>
                  </a:cubicBezTo>
                  <a:lnTo>
                    <a:pt x="50262" y="130520"/>
                  </a:lnTo>
                  <a:lnTo>
                    <a:pt x="68556" y="129878"/>
                  </a:lnTo>
                  <a:cubicBezTo>
                    <a:pt x="68556" y="129878"/>
                    <a:pt x="68984" y="129931"/>
                    <a:pt x="69145" y="130092"/>
                  </a:cubicBezTo>
                  <a:lnTo>
                    <a:pt x="72194" y="132927"/>
                  </a:lnTo>
                  <a:cubicBezTo>
                    <a:pt x="73638" y="132713"/>
                    <a:pt x="78185" y="132071"/>
                    <a:pt x="79469" y="132124"/>
                  </a:cubicBezTo>
                  <a:cubicBezTo>
                    <a:pt x="81662" y="132178"/>
                    <a:pt x="82785" y="132927"/>
                    <a:pt x="85299" y="135280"/>
                  </a:cubicBezTo>
                  <a:cubicBezTo>
                    <a:pt x="87706" y="137527"/>
                    <a:pt x="92788" y="139988"/>
                    <a:pt x="92841" y="140041"/>
                  </a:cubicBezTo>
                  <a:cubicBezTo>
                    <a:pt x="93109" y="140201"/>
                    <a:pt x="93323" y="140469"/>
                    <a:pt x="93323" y="140790"/>
                  </a:cubicBezTo>
                  <a:lnTo>
                    <a:pt x="92948" y="151274"/>
                  </a:lnTo>
                  <a:lnTo>
                    <a:pt x="96586" y="151970"/>
                  </a:lnTo>
                  <a:cubicBezTo>
                    <a:pt x="96586" y="151970"/>
                    <a:pt x="97014" y="152130"/>
                    <a:pt x="97121" y="152344"/>
                  </a:cubicBezTo>
                  <a:cubicBezTo>
                    <a:pt x="97228" y="152558"/>
                    <a:pt x="97281" y="152772"/>
                    <a:pt x="97228" y="152986"/>
                  </a:cubicBezTo>
                  <a:lnTo>
                    <a:pt x="96051" y="157800"/>
                  </a:lnTo>
                  <a:lnTo>
                    <a:pt x="96051" y="169622"/>
                  </a:lnTo>
                  <a:cubicBezTo>
                    <a:pt x="96051" y="169622"/>
                    <a:pt x="98458" y="170692"/>
                    <a:pt x="98458" y="170692"/>
                  </a:cubicBezTo>
                  <a:cubicBezTo>
                    <a:pt x="98779" y="170852"/>
                    <a:pt x="98939" y="171173"/>
                    <a:pt x="98939" y="171494"/>
                  </a:cubicBezTo>
                  <a:lnTo>
                    <a:pt x="98512" y="177592"/>
                  </a:lnTo>
                  <a:cubicBezTo>
                    <a:pt x="100598" y="177646"/>
                    <a:pt x="105947" y="177967"/>
                    <a:pt x="109638" y="179197"/>
                  </a:cubicBezTo>
                  <a:cubicBezTo>
                    <a:pt x="112419" y="180106"/>
                    <a:pt x="115308" y="180641"/>
                    <a:pt x="118089" y="181176"/>
                  </a:cubicBezTo>
                  <a:cubicBezTo>
                    <a:pt x="119748" y="181497"/>
                    <a:pt x="121352" y="181765"/>
                    <a:pt x="122743" y="182139"/>
                  </a:cubicBezTo>
                  <a:cubicBezTo>
                    <a:pt x="124936" y="182727"/>
                    <a:pt x="127718" y="184386"/>
                    <a:pt x="129430" y="186632"/>
                  </a:cubicBezTo>
                  <a:cubicBezTo>
                    <a:pt x="128253" y="191661"/>
                    <a:pt x="127878" y="202519"/>
                    <a:pt x="127825" y="204980"/>
                  </a:cubicBezTo>
                  <a:lnTo>
                    <a:pt x="228657" y="205996"/>
                  </a:lnTo>
                  <a:cubicBezTo>
                    <a:pt x="228550" y="203375"/>
                    <a:pt x="228550" y="200540"/>
                    <a:pt x="228550" y="197598"/>
                  </a:cubicBezTo>
                  <a:cubicBezTo>
                    <a:pt x="228550" y="190912"/>
                    <a:pt x="229406" y="187328"/>
                    <a:pt x="225501" y="183851"/>
                  </a:cubicBezTo>
                  <a:cubicBezTo>
                    <a:pt x="221596" y="180374"/>
                    <a:pt x="215765" y="180267"/>
                    <a:pt x="211593" y="178716"/>
                  </a:cubicBezTo>
                  <a:cubicBezTo>
                    <a:pt x="207420" y="177164"/>
                    <a:pt x="205762" y="174811"/>
                    <a:pt x="204211" y="166359"/>
                  </a:cubicBezTo>
                  <a:cubicBezTo>
                    <a:pt x="202660" y="157907"/>
                    <a:pt x="208651" y="160261"/>
                    <a:pt x="211700" y="157907"/>
                  </a:cubicBezTo>
                  <a:cubicBezTo>
                    <a:pt x="214749" y="155554"/>
                    <a:pt x="212395" y="153307"/>
                    <a:pt x="213251" y="148172"/>
                  </a:cubicBezTo>
                  <a:cubicBezTo>
                    <a:pt x="214107" y="143037"/>
                    <a:pt x="209346" y="136778"/>
                    <a:pt x="205762" y="127738"/>
                  </a:cubicBezTo>
                  <a:cubicBezTo>
                    <a:pt x="202125" y="118698"/>
                    <a:pt x="195973" y="105058"/>
                    <a:pt x="191213" y="96071"/>
                  </a:cubicBezTo>
                  <a:cubicBezTo>
                    <a:pt x="189715" y="93182"/>
                    <a:pt x="188859" y="91150"/>
                    <a:pt x="188645" y="89545"/>
                  </a:cubicBezTo>
                  <a:lnTo>
                    <a:pt x="178000" y="70128"/>
                  </a:lnTo>
                  <a:cubicBezTo>
                    <a:pt x="177198" y="70128"/>
                    <a:pt x="176021" y="70128"/>
                    <a:pt x="174363" y="70128"/>
                  </a:cubicBez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29" name="Frihandsfigur: Form 428">
              <a:extLst>
                <a:ext uri="{FF2B5EF4-FFF2-40B4-BE49-F238E27FC236}">
                  <a16:creationId xmlns:a16="http://schemas.microsoft.com/office/drawing/2014/main" id="{49B70C30-73CA-31C2-DD51-FDF6417F09DB}"/>
                </a:ext>
              </a:extLst>
            </p:cNvPr>
            <p:cNvSpPr/>
            <p:nvPr/>
          </p:nvSpPr>
          <p:spPr>
            <a:xfrm>
              <a:off x="5161167" y="4527346"/>
              <a:ext cx="332605" cy="291196"/>
            </a:xfrm>
            <a:custGeom>
              <a:avLst/>
              <a:gdLst>
                <a:gd name="connsiteX0" fmla="*/ 20997 w 332605"/>
                <a:gd name="connsiteY0" fmla="*/ 291196 h 291196"/>
                <a:gd name="connsiteX1" fmla="*/ 39772 w 332605"/>
                <a:gd name="connsiteY1" fmla="*/ 267821 h 291196"/>
                <a:gd name="connsiteX2" fmla="*/ 40628 w 332605"/>
                <a:gd name="connsiteY2" fmla="*/ 266216 h 291196"/>
                <a:gd name="connsiteX3" fmla="*/ 41805 w 332605"/>
                <a:gd name="connsiteY3" fmla="*/ 263969 h 291196"/>
                <a:gd name="connsiteX4" fmla="*/ 57799 w 332605"/>
                <a:gd name="connsiteY4" fmla="*/ 250168 h 291196"/>
                <a:gd name="connsiteX5" fmla="*/ 75932 w 332605"/>
                <a:gd name="connsiteY5" fmla="*/ 247119 h 291196"/>
                <a:gd name="connsiteX6" fmla="*/ 84010 w 332605"/>
                <a:gd name="connsiteY6" fmla="*/ 246638 h 291196"/>
                <a:gd name="connsiteX7" fmla="*/ 111504 w 332605"/>
                <a:gd name="connsiteY7" fmla="*/ 239898 h 291196"/>
                <a:gd name="connsiteX8" fmla="*/ 121454 w 332605"/>
                <a:gd name="connsiteY8" fmla="*/ 234656 h 291196"/>
                <a:gd name="connsiteX9" fmla="*/ 132901 w 332605"/>
                <a:gd name="connsiteY9" fmla="*/ 229948 h 291196"/>
                <a:gd name="connsiteX10" fmla="*/ 143385 w 332605"/>
                <a:gd name="connsiteY10" fmla="*/ 224171 h 291196"/>
                <a:gd name="connsiteX11" fmla="*/ 170720 w 332605"/>
                <a:gd name="connsiteY11" fmla="*/ 216629 h 291196"/>
                <a:gd name="connsiteX12" fmla="*/ 193240 w 332605"/>
                <a:gd name="connsiteY12" fmla="*/ 213206 h 291196"/>
                <a:gd name="connsiteX13" fmla="*/ 201424 w 332605"/>
                <a:gd name="connsiteY13" fmla="*/ 210905 h 291196"/>
                <a:gd name="connsiteX14" fmla="*/ 206826 w 332605"/>
                <a:gd name="connsiteY14" fmla="*/ 209675 h 291196"/>
                <a:gd name="connsiteX15" fmla="*/ 241489 w 332605"/>
                <a:gd name="connsiteY15" fmla="*/ 205021 h 291196"/>
                <a:gd name="connsiteX16" fmla="*/ 246838 w 332605"/>
                <a:gd name="connsiteY16" fmla="*/ 205235 h 291196"/>
                <a:gd name="connsiteX17" fmla="*/ 251652 w 332605"/>
                <a:gd name="connsiteY17" fmla="*/ 204861 h 291196"/>
                <a:gd name="connsiteX18" fmla="*/ 251866 w 332605"/>
                <a:gd name="connsiteY18" fmla="*/ 204807 h 291196"/>
                <a:gd name="connsiteX19" fmla="*/ 265293 w 332605"/>
                <a:gd name="connsiteY19" fmla="*/ 201598 h 291196"/>
                <a:gd name="connsiteX20" fmla="*/ 285299 w 332605"/>
                <a:gd name="connsiteY20" fmla="*/ 198602 h 291196"/>
                <a:gd name="connsiteX21" fmla="*/ 294553 w 332605"/>
                <a:gd name="connsiteY21" fmla="*/ 200314 h 291196"/>
                <a:gd name="connsiteX22" fmla="*/ 305732 w 332605"/>
                <a:gd name="connsiteY22" fmla="*/ 202026 h 291196"/>
                <a:gd name="connsiteX23" fmla="*/ 314077 w 332605"/>
                <a:gd name="connsiteY23" fmla="*/ 200207 h 291196"/>
                <a:gd name="connsiteX24" fmla="*/ 321352 w 332605"/>
                <a:gd name="connsiteY24" fmla="*/ 202026 h 291196"/>
                <a:gd name="connsiteX25" fmla="*/ 330018 w 332605"/>
                <a:gd name="connsiteY25" fmla="*/ 196730 h 291196"/>
                <a:gd name="connsiteX26" fmla="*/ 332264 w 332605"/>
                <a:gd name="connsiteY26" fmla="*/ 188599 h 291196"/>
                <a:gd name="connsiteX27" fmla="*/ 326487 w 332605"/>
                <a:gd name="connsiteY27" fmla="*/ 161693 h 291196"/>
                <a:gd name="connsiteX28" fmla="*/ 329055 w 332605"/>
                <a:gd name="connsiteY28" fmla="*/ 154258 h 291196"/>
                <a:gd name="connsiteX29" fmla="*/ 328734 w 332605"/>
                <a:gd name="connsiteY29" fmla="*/ 152332 h 291196"/>
                <a:gd name="connsiteX30" fmla="*/ 312793 w 332605"/>
                <a:gd name="connsiteY30" fmla="*/ 153616 h 291196"/>
                <a:gd name="connsiteX31" fmla="*/ 312740 w 332605"/>
                <a:gd name="connsiteY31" fmla="*/ 153616 h 291196"/>
                <a:gd name="connsiteX32" fmla="*/ 312419 w 332605"/>
                <a:gd name="connsiteY32" fmla="*/ 153562 h 291196"/>
                <a:gd name="connsiteX33" fmla="*/ 301186 w 332605"/>
                <a:gd name="connsiteY33" fmla="*/ 148855 h 291196"/>
                <a:gd name="connsiteX34" fmla="*/ 300704 w 332605"/>
                <a:gd name="connsiteY34" fmla="*/ 148320 h 291196"/>
                <a:gd name="connsiteX35" fmla="*/ 299634 w 332605"/>
                <a:gd name="connsiteY35" fmla="*/ 144790 h 291196"/>
                <a:gd name="connsiteX36" fmla="*/ 293215 w 332605"/>
                <a:gd name="connsiteY36" fmla="*/ 148160 h 291196"/>
                <a:gd name="connsiteX37" fmla="*/ 284871 w 332605"/>
                <a:gd name="connsiteY37" fmla="*/ 151797 h 291196"/>
                <a:gd name="connsiteX38" fmla="*/ 284229 w 332605"/>
                <a:gd name="connsiteY38" fmla="*/ 151423 h 291196"/>
                <a:gd name="connsiteX39" fmla="*/ 280324 w 332605"/>
                <a:gd name="connsiteY39" fmla="*/ 145432 h 291196"/>
                <a:gd name="connsiteX40" fmla="*/ 269572 w 332605"/>
                <a:gd name="connsiteY40" fmla="*/ 146341 h 291196"/>
                <a:gd name="connsiteX41" fmla="*/ 268823 w 332605"/>
                <a:gd name="connsiteY41" fmla="*/ 146020 h 291196"/>
                <a:gd name="connsiteX42" fmla="*/ 264490 w 332605"/>
                <a:gd name="connsiteY42" fmla="*/ 141152 h 291196"/>
                <a:gd name="connsiteX43" fmla="*/ 257697 w 332605"/>
                <a:gd name="connsiteY43" fmla="*/ 138103 h 291196"/>
                <a:gd name="connsiteX44" fmla="*/ 254273 w 332605"/>
                <a:gd name="connsiteY44" fmla="*/ 142222 h 291196"/>
                <a:gd name="connsiteX45" fmla="*/ 253418 w 332605"/>
                <a:gd name="connsiteY45" fmla="*/ 142490 h 291196"/>
                <a:gd name="connsiteX46" fmla="*/ 245768 w 332605"/>
                <a:gd name="connsiteY46" fmla="*/ 140297 h 291196"/>
                <a:gd name="connsiteX47" fmla="*/ 245287 w 332605"/>
                <a:gd name="connsiteY47" fmla="*/ 139976 h 291196"/>
                <a:gd name="connsiteX48" fmla="*/ 241810 w 332605"/>
                <a:gd name="connsiteY48" fmla="*/ 134680 h 291196"/>
                <a:gd name="connsiteX49" fmla="*/ 241863 w 332605"/>
                <a:gd name="connsiteY49" fmla="*/ 133664 h 291196"/>
                <a:gd name="connsiteX50" fmla="*/ 244859 w 332605"/>
                <a:gd name="connsiteY50" fmla="*/ 130294 h 291196"/>
                <a:gd name="connsiteX51" fmla="*/ 241703 w 332605"/>
                <a:gd name="connsiteY51" fmla="*/ 126175 h 291196"/>
                <a:gd name="connsiteX52" fmla="*/ 234000 w 332605"/>
                <a:gd name="connsiteY52" fmla="*/ 123607 h 291196"/>
                <a:gd name="connsiteX53" fmla="*/ 233465 w 332605"/>
                <a:gd name="connsiteY53" fmla="*/ 122698 h 291196"/>
                <a:gd name="connsiteX54" fmla="*/ 233465 w 332605"/>
                <a:gd name="connsiteY54" fmla="*/ 115423 h 291196"/>
                <a:gd name="connsiteX55" fmla="*/ 230202 w 332605"/>
                <a:gd name="connsiteY55" fmla="*/ 108950 h 291196"/>
                <a:gd name="connsiteX56" fmla="*/ 230149 w 332605"/>
                <a:gd name="connsiteY56" fmla="*/ 108629 h 291196"/>
                <a:gd name="connsiteX57" fmla="*/ 223837 w 332605"/>
                <a:gd name="connsiteY57" fmla="*/ 111037 h 291196"/>
                <a:gd name="connsiteX58" fmla="*/ 213887 w 332605"/>
                <a:gd name="connsiteY58" fmla="*/ 114193 h 291196"/>
                <a:gd name="connsiteX59" fmla="*/ 210624 w 332605"/>
                <a:gd name="connsiteY59" fmla="*/ 114460 h 291196"/>
                <a:gd name="connsiteX60" fmla="*/ 189656 w 332605"/>
                <a:gd name="connsiteY60" fmla="*/ 115155 h 291196"/>
                <a:gd name="connsiteX61" fmla="*/ 189656 w 332605"/>
                <a:gd name="connsiteY61" fmla="*/ 117563 h 291196"/>
                <a:gd name="connsiteX62" fmla="*/ 189388 w 332605"/>
                <a:gd name="connsiteY62" fmla="*/ 118151 h 291196"/>
                <a:gd name="connsiteX63" fmla="*/ 188800 w 332605"/>
                <a:gd name="connsiteY63" fmla="*/ 118365 h 291196"/>
                <a:gd name="connsiteX64" fmla="*/ 183558 w 332605"/>
                <a:gd name="connsiteY64" fmla="*/ 118097 h 291196"/>
                <a:gd name="connsiteX65" fmla="*/ 182862 w 332605"/>
                <a:gd name="connsiteY65" fmla="*/ 127245 h 291196"/>
                <a:gd name="connsiteX66" fmla="*/ 184146 w 332605"/>
                <a:gd name="connsiteY66" fmla="*/ 130240 h 291196"/>
                <a:gd name="connsiteX67" fmla="*/ 184093 w 332605"/>
                <a:gd name="connsiteY67" fmla="*/ 130989 h 291196"/>
                <a:gd name="connsiteX68" fmla="*/ 182809 w 332605"/>
                <a:gd name="connsiteY68" fmla="*/ 133022 h 291196"/>
                <a:gd name="connsiteX69" fmla="*/ 182809 w 332605"/>
                <a:gd name="connsiteY69" fmla="*/ 135589 h 291196"/>
                <a:gd name="connsiteX70" fmla="*/ 182167 w 332605"/>
                <a:gd name="connsiteY70" fmla="*/ 136392 h 291196"/>
                <a:gd name="connsiteX71" fmla="*/ 178583 w 332605"/>
                <a:gd name="connsiteY71" fmla="*/ 137301 h 291196"/>
                <a:gd name="connsiteX72" fmla="*/ 175587 w 332605"/>
                <a:gd name="connsiteY72" fmla="*/ 139815 h 291196"/>
                <a:gd name="connsiteX73" fmla="*/ 175159 w 332605"/>
                <a:gd name="connsiteY73" fmla="*/ 139976 h 291196"/>
                <a:gd name="connsiteX74" fmla="*/ 169275 w 332605"/>
                <a:gd name="connsiteY74" fmla="*/ 140671 h 291196"/>
                <a:gd name="connsiteX75" fmla="*/ 165317 w 332605"/>
                <a:gd name="connsiteY75" fmla="*/ 147250 h 291196"/>
                <a:gd name="connsiteX76" fmla="*/ 159861 w 332605"/>
                <a:gd name="connsiteY76" fmla="*/ 143560 h 291196"/>
                <a:gd name="connsiteX77" fmla="*/ 157454 w 332605"/>
                <a:gd name="connsiteY77" fmla="*/ 140831 h 291196"/>
                <a:gd name="connsiteX78" fmla="*/ 148414 w 332605"/>
                <a:gd name="connsiteY78" fmla="*/ 152011 h 291196"/>
                <a:gd name="connsiteX79" fmla="*/ 147825 w 332605"/>
                <a:gd name="connsiteY79" fmla="*/ 152332 h 291196"/>
                <a:gd name="connsiteX80" fmla="*/ 147772 w 332605"/>
                <a:gd name="connsiteY80" fmla="*/ 152332 h 291196"/>
                <a:gd name="connsiteX81" fmla="*/ 147237 w 332605"/>
                <a:gd name="connsiteY81" fmla="*/ 152118 h 291196"/>
                <a:gd name="connsiteX82" fmla="*/ 135415 w 332605"/>
                <a:gd name="connsiteY82" fmla="*/ 141045 h 291196"/>
                <a:gd name="connsiteX83" fmla="*/ 126161 w 332605"/>
                <a:gd name="connsiteY83" fmla="*/ 134412 h 291196"/>
                <a:gd name="connsiteX84" fmla="*/ 125894 w 332605"/>
                <a:gd name="connsiteY84" fmla="*/ 134199 h 291196"/>
                <a:gd name="connsiteX85" fmla="*/ 124021 w 332605"/>
                <a:gd name="connsiteY85" fmla="*/ 131577 h 291196"/>
                <a:gd name="connsiteX86" fmla="*/ 119742 w 332605"/>
                <a:gd name="connsiteY86" fmla="*/ 130829 h 291196"/>
                <a:gd name="connsiteX87" fmla="*/ 119314 w 332605"/>
                <a:gd name="connsiteY87" fmla="*/ 130615 h 291196"/>
                <a:gd name="connsiteX88" fmla="*/ 104069 w 332605"/>
                <a:gd name="connsiteY88" fmla="*/ 121895 h 291196"/>
                <a:gd name="connsiteX89" fmla="*/ 90643 w 332605"/>
                <a:gd name="connsiteY89" fmla="*/ 116974 h 291196"/>
                <a:gd name="connsiteX90" fmla="*/ 90161 w 332605"/>
                <a:gd name="connsiteY90" fmla="*/ 116225 h 291196"/>
                <a:gd name="connsiteX91" fmla="*/ 90161 w 332605"/>
                <a:gd name="connsiteY91" fmla="*/ 89854 h 291196"/>
                <a:gd name="connsiteX92" fmla="*/ 90161 w 332605"/>
                <a:gd name="connsiteY92" fmla="*/ 89640 h 291196"/>
                <a:gd name="connsiteX93" fmla="*/ 115570 w 332605"/>
                <a:gd name="connsiteY93" fmla="*/ 2128 h 291196"/>
                <a:gd name="connsiteX94" fmla="*/ 112574 w 332605"/>
                <a:gd name="connsiteY94" fmla="*/ 1432 h 291196"/>
                <a:gd name="connsiteX95" fmla="*/ 107974 w 332605"/>
                <a:gd name="connsiteY95" fmla="*/ 897 h 291196"/>
                <a:gd name="connsiteX96" fmla="*/ 106583 w 332605"/>
                <a:gd name="connsiteY96" fmla="*/ 2716 h 291196"/>
                <a:gd name="connsiteX97" fmla="*/ 100432 w 332605"/>
                <a:gd name="connsiteY97" fmla="*/ 8493 h 291196"/>
                <a:gd name="connsiteX98" fmla="*/ 97918 w 332605"/>
                <a:gd name="connsiteY98" fmla="*/ 12559 h 291196"/>
                <a:gd name="connsiteX99" fmla="*/ 96473 w 332605"/>
                <a:gd name="connsiteY99" fmla="*/ 16945 h 291196"/>
                <a:gd name="connsiteX100" fmla="*/ 92515 w 332605"/>
                <a:gd name="connsiteY100" fmla="*/ 17801 h 291196"/>
                <a:gd name="connsiteX101" fmla="*/ 89787 w 332605"/>
                <a:gd name="connsiteY101" fmla="*/ 15661 h 291196"/>
                <a:gd name="connsiteX102" fmla="*/ 86577 w 332605"/>
                <a:gd name="connsiteY102" fmla="*/ 14163 h 291196"/>
                <a:gd name="connsiteX103" fmla="*/ 80265 w 332605"/>
                <a:gd name="connsiteY103" fmla="*/ 19138 h 291196"/>
                <a:gd name="connsiteX104" fmla="*/ 78500 w 332605"/>
                <a:gd name="connsiteY104" fmla="*/ 24434 h 291196"/>
                <a:gd name="connsiteX105" fmla="*/ 73204 w 332605"/>
                <a:gd name="connsiteY105" fmla="*/ 25022 h 291196"/>
                <a:gd name="connsiteX106" fmla="*/ 66143 w 332605"/>
                <a:gd name="connsiteY106" fmla="*/ 25022 h 291196"/>
                <a:gd name="connsiteX107" fmla="*/ 62987 w 332605"/>
                <a:gd name="connsiteY107" fmla="*/ 25664 h 291196"/>
                <a:gd name="connsiteX108" fmla="*/ 62292 w 332605"/>
                <a:gd name="connsiteY108" fmla="*/ 25664 h 291196"/>
                <a:gd name="connsiteX109" fmla="*/ 56194 w 332605"/>
                <a:gd name="connsiteY109" fmla="*/ 21438 h 291196"/>
                <a:gd name="connsiteX110" fmla="*/ 53145 w 332605"/>
                <a:gd name="connsiteY110" fmla="*/ 18229 h 291196"/>
                <a:gd name="connsiteX111" fmla="*/ 48010 w 332605"/>
                <a:gd name="connsiteY111" fmla="*/ 11061 h 291196"/>
                <a:gd name="connsiteX112" fmla="*/ 47528 w 332605"/>
                <a:gd name="connsiteY112" fmla="*/ 11168 h 291196"/>
                <a:gd name="connsiteX113" fmla="*/ 40414 w 332605"/>
                <a:gd name="connsiteY113" fmla="*/ 21652 h 291196"/>
                <a:gd name="connsiteX114" fmla="*/ 40414 w 332605"/>
                <a:gd name="connsiteY114" fmla="*/ 36362 h 291196"/>
                <a:gd name="connsiteX115" fmla="*/ 41430 w 332605"/>
                <a:gd name="connsiteY115" fmla="*/ 51287 h 291196"/>
                <a:gd name="connsiteX116" fmla="*/ 47100 w 332605"/>
                <a:gd name="connsiteY116" fmla="*/ 69046 h 291196"/>
                <a:gd name="connsiteX117" fmla="*/ 51647 w 332605"/>
                <a:gd name="connsiteY117" fmla="*/ 86163 h 291196"/>
                <a:gd name="connsiteX118" fmla="*/ 55178 w 332605"/>
                <a:gd name="connsiteY118" fmla="*/ 101141 h 291196"/>
                <a:gd name="connsiteX119" fmla="*/ 59136 w 332605"/>
                <a:gd name="connsiteY119" fmla="*/ 123072 h 291196"/>
                <a:gd name="connsiteX120" fmla="*/ 55980 w 332605"/>
                <a:gd name="connsiteY120" fmla="*/ 140831 h 291196"/>
                <a:gd name="connsiteX121" fmla="*/ 46887 w 332605"/>
                <a:gd name="connsiteY121" fmla="*/ 166882 h 291196"/>
                <a:gd name="connsiteX122" fmla="*/ 39451 w 332605"/>
                <a:gd name="connsiteY122" fmla="*/ 186620 h 291196"/>
                <a:gd name="connsiteX123" fmla="*/ 31748 w 332605"/>
                <a:gd name="connsiteY123" fmla="*/ 208124 h 291196"/>
                <a:gd name="connsiteX124" fmla="*/ 26988 w 332605"/>
                <a:gd name="connsiteY124" fmla="*/ 223583 h 291196"/>
                <a:gd name="connsiteX125" fmla="*/ 28860 w 332605"/>
                <a:gd name="connsiteY125" fmla="*/ 231767 h 291196"/>
                <a:gd name="connsiteX126" fmla="*/ 28699 w 332605"/>
                <a:gd name="connsiteY126" fmla="*/ 235351 h 291196"/>
                <a:gd name="connsiteX127" fmla="*/ 23083 w 332605"/>
                <a:gd name="connsiteY127" fmla="*/ 237705 h 291196"/>
                <a:gd name="connsiteX128" fmla="*/ 19499 w 332605"/>
                <a:gd name="connsiteY128" fmla="*/ 246263 h 291196"/>
                <a:gd name="connsiteX129" fmla="*/ 20515 w 332605"/>
                <a:gd name="connsiteY129" fmla="*/ 251773 h 291196"/>
                <a:gd name="connsiteX130" fmla="*/ 22869 w 332605"/>
                <a:gd name="connsiteY130" fmla="*/ 255731 h 291196"/>
                <a:gd name="connsiteX131" fmla="*/ 15754 w 332605"/>
                <a:gd name="connsiteY131" fmla="*/ 257978 h 291196"/>
                <a:gd name="connsiteX132" fmla="*/ 7677 w 332605"/>
                <a:gd name="connsiteY132" fmla="*/ 275898 h 291196"/>
                <a:gd name="connsiteX133" fmla="*/ 242 w 332605"/>
                <a:gd name="connsiteY133" fmla="*/ 288843 h 291196"/>
                <a:gd name="connsiteX134" fmla="*/ 456 w 332605"/>
                <a:gd name="connsiteY134" fmla="*/ 289913 h 291196"/>
                <a:gd name="connsiteX135" fmla="*/ 20890 w 332605"/>
                <a:gd name="connsiteY135" fmla="*/ 291143 h 29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32605" h="291196">
                  <a:moveTo>
                    <a:pt x="20997" y="291196"/>
                  </a:moveTo>
                  <a:cubicBezTo>
                    <a:pt x="27523" y="291036"/>
                    <a:pt x="35814" y="275363"/>
                    <a:pt x="39772" y="267821"/>
                  </a:cubicBezTo>
                  <a:lnTo>
                    <a:pt x="40628" y="266216"/>
                  </a:lnTo>
                  <a:cubicBezTo>
                    <a:pt x="41056" y="265413"/>
                    <a:pt x="41430" y="264665"/>
                    <a:pt x="41805" y="263969"/>
                  </a:cubicBezTo>
                  <a:cubicBezTo>
                    <a:pt x="45442" y="256962"/>
                    <a:pt x="47261" y="253485"/>
                    <a:pt x="57799" y="250168"/>
                  </a:cubicBezTo>
                  <a:cubicBezTo>
                    <a:pt x="66036" y="247601"/>
                    <a:pt x="69139" y="247440"/>
                    <a:pt x="75932" y="247119"/>
                  </a:cubicBezTo>
                  <a:cubicBezTo>
                    <a:pt x="78126" y="247012"/>
                    <a:pt x="80693" y="246905"/>
                    <a:pt x="84010" y="246638"/>
                  </a:cubicBezTo>
                  <a:cubicBezTo>
                    <a:pt x="97115" y="245729"/>
                    <a:pt x="100646" y="245087"/>
                    <a:pt x="111504" y="239898"/>
                  </a:cubicBezTo>
                  <a:cubicBezTo>
                    <a:pt x="115730" y="237919"/>
                    <a:pt x="118886" y="236100"/>
                    <a:pt x="121454" y="234656"/>
                  </a:cubicBezTo>
                  <a:cubicBezTo>
                    <a:pt x="125733" y="232249"/>
                    <a:pt x="128782" y="230483"/>
                    <a:pt x="132901" y="229948"/>
                  </a:cubicBezTo>
                  <a:cubicBezTo>
                    <a:pt x="137127" y="229414"/>
                    <a:pt x="140550" y="227488"/>
                    <a:pt x="143385" y="224171"/>
                  </a:cubicBezTo>
                  <a:cubicBezTo>
                    <a:pt x="145953" y="221122"/>
                    <a:pt x="152907" y="216148"/>
                    <a:pt x="170720" y="216629"/>
                  </a:cubicBezTo>
                  <a:cubicBezTo>
                    <a:pt x="181525" y="216950"/>
                    <a:pt x="187195" y="215131"/>
                    <a:pt x="193240" y="213206"/>
                  </a:cubicBezTo>
                  <a:cubicBezTo>
                    <a:pt x="195807" y="212403"/>
                    <a:pt x="198428" y="211547"/>
                    <a:pt x="201424" y="210905"/>
                  </a:cubicBezTo>
                  <a:cubicBezTo>
                    <a:pt x="203029" y="210531"/>
                    <a:pt x="204847" y="210103"/>
                    <a:pt x="206826" y="209675"/>
                  </a:cubicBezTo>
                  <a:cubicBezTo>
                    <a:pt x="216562" y="207375"/>
                    <a:pt x="229774" y="204326"/>
                    <a:pt x="241489" y="205021"/>
                  </a:cubicBezTo>
                  <a:cubicBezTo>
                    <a:pt x="243147" y="204968"/>
                    <a:pt x="245073" y="205128"/>
                    <a:pt x="246838" y="205235"/>
                  </a:cubicBezTo>
                  <a:cubicBezTo>
                    <a:pt x="248496" y="205075"/>
                    <a:pt x="250101" y="204968"/>
                    <a:pt x="251652" y="204861"/>
                  </a:cubicBezTo>
                  <a:cubicBezTo>
                    <a:pt x="251706" y="204861"/>
                    <a:pt x="251813" y="204861"/>
                    <a:pt x="251866" y="204807"/>
                  </a:cubicBezTo>
                  <a:cubicBezTo>
                    <a:pt x="254594" y="203577"/>
                    <a:pt x="257643" y="201972"/>
                    <a:pt x="265293" y="201598"/>
                  </a:cubicBezTo>
                  <a:cubicBezTo>
                    <a:pt x="272942" y="201277"/>
                    <a:pt x="279308" y="199565"/>
                    <a:pt x="285299" y="198602"/>
                  </a:cubicBezTo>
                  <a:cubicBezTo>
                    <a:pt x="291290" y="197640"/>
                    <a:pt x="292520" y="198281"/>
                    <a:pt x="294553" y="200314"/>
                  </a:cubicBezTo>
                  <a:cubicBezTo>
                    <a:pt x="296585" y="202400"/>
                    <a:pt x="301025" y="202240"/>
                    <a:pt x="305732" y="202026"/>
                  </a:cubicBezTo>
                  <a:cubicBezTo>
                    <a:pt x="310440" y="201812"/>
                    <a:pt x="309637" y="199779"/>
                    <a:pt x="314077" y="200207"/>
                  </a:cubicBezTo>
                  <a:cubicBezTo>
                    <a:pt x="318517" y="200635"/>
                    <a:pt x="318089" y="203417"/>
                    <a:pt x="321352" y="202026"/>
                  </a:cubicBezTo>
                  <a:cubicBezTo>
                    <a:pt x="324615" y="200635"/>
                    <a:pt x="326487" y="198923"/>
                    <a:pt x="330018" y="196730"/>
                  </a:cubicBezTo>
                  <a:cubicBezTo>
                    <a:pt x="333548" y="194591"/>
                    <a:pt x="332532" y="192076"/>
                    <a:pt x="332264" y="188599"/>
                  </a:cubicBezTo>
                  <a:cubicBezTo>
                    <a:pt x="331997" y="185122"/>
                    <a:pt x="327183" y="167203"/>
                    <a:pt x="326487" y="161693"/>
                  </a:cubicBezTo>
                  <a:cubicBezTo>
                    <a:pt x="325792" y="156184"/>
                    <a:pt x="329590" y="157574"/>
                    <a:pt x="329055" y="154258"/>
                  </a:cubicBezTo>
                  <a:cubicBezTo>
                    <a:pt x="328948" y="153723"/>
                    <a:pt x="328841" y="153028"/>
                    <a:pt x="328734" y="152332"/>
                  </a:cubicBezTo>
                  <a:lnTo>
                    <a:pt x="312793" y="153616"/>
                  </a:lnTo>
                  <a:cubicBezTo>
                    <a:pt x="312793" y="153616"/>
                    <a:pt x="312793" y="153616"/>
                    <a:pt x="312740" y="153616"/>
                  </a:cubicBezTo>
                  <a:cubicBezTo>
                    <a:pt x="312633" y="153616"/>
                    <a:pt x="312526" y="153616"/>
                    <a:pt x="312419" y="153562"/>
                  </a:cubicBezTo>
                  <a:lnTo>
                    <a:pt x="301186" y="148855"/>
                  </a:lnTo>
                  <a:cubicBezTo>
                    <a:pt x="301186" y="148855"/>
                    <a:pt x="300811" y="148588"/>
                    <a:pt x="300704" y="148320"/>
                  </a:cubicBezTo>
                  <a:lnTo>
                    <a:pt x="299634" y="144790"/>
                  </a:lnTo>
                  <a:cubicBezTo>
                    <a:pt x="298297" y="144950"/>
                    <a:pt x="295195" y="145646"/>
                    <a:pt x="293215" y="148160"/>
                  </a:cubicBezTo>
                  <a:cubicBezTo>
                    <a:pt x="290220" y="152065"/>
                    <a:pt x="285085" y="151851"/>
                    <a:pt x="284871" y="151797"/>
                  </a:cubicBezTo>
                  <a:cubicBezTo>
                    <a:pt x="284603" y="151797"/>
                    <a:pt x="284389" y="151637"/>
                    <a:pt x="284229" y="151423"/>
                  </a:cubicBezTo>
                  <a:lnTo>
                    <a:pt x="280324" y="145432"/>
                  </a:lnTo>
                  <a:lnTo>
                    <a:pt x="269572" y="146341"/>
                  </a:lnTo>
                  <a:cubicBezTo>
                    <a:pt x="269305" y="146341"/>
                    <a:pt x="268984" y="146234"/>
                    <a:pt x="268823" y="146020"/>
                  </a:cubicBezTo>
                  <a:cubicBezTo>
                    <a:pt x="268823" y="146020"/>
                    <a:pt x="266737" y="143132"/>
                    <a:pt x="264490" y="141152"/>
                  </a:cubicBezTo>
                  <a:cubicBezTo>
                    <a:pt x="262725" y="139601"/>
                    <a:pt x="259034" y="138478"/>
                    <a:pt x="257697" y="138103"/>
                  </a:cubicBezTo>
                  <a:lnTo>
                    <a:pt x="254273" y="142222"/>
                  </a:lnTo>
                  <a:cubicBezTo>
                    <a:pt x="254273" y="142222"/>
                    <a:pt x="253739" y="142597"/>
                    <a:pt x="253418" y="142490"/>
                  </a:cubicBezTo>
                  <a:lnTo>
                    <a:pt x="245768" y="140297"/>
                  </a:lnTo>
                  <a:cubicBezTo>
                    <a:pt x="245768" y="140297"/>
                    <a:pt x="245394" y="140136"/>
                    <a:pt x="245287" y="139976"/>
                  </a:cubicBezTo>
                  <a:lnTo>
                    <a:pt x="241810" y="134680"/>
                  </a:lnTo>
                  <a:cubicBezTo>
                    <a:pt x="241596" y="134359"/>
                    <a:pt x="241649" y="133931"/>
                    <a:pt x="241863" y="133664"/>
                  </a:cubicBezTo>
                  <a:lnTo>
                    <a:pt x="244859" y="130294"/>
                  </a:lnTo>
                  <a:lnTo>
                    <a:pt x="241703" y="126175"/>
                  </a:lnTo>
                  <a:lnTo>
                    <a:pt x="234000" y="123607"/>
                  </a:lnTo>
                  <a:cubicBezTo>
                    <a:pt x="233626" y="123500"/>
                    <a:pt x="233358" y="123072"/>
                    <a:pt x="233465" y="122698"/>
                  </a:cubicBezTo>
                  <a:cubicBezTo>
                    <a:pt x="233465" y="122698"/>
                    <a:pt x="234268" y="117990"/>
                    <a:pt x="233465" y="115423"/>
                  </a:cubicBezTo>
                  <a:cubicBezTo>
                    <a:pt x="232663" y="112802"/>
                    <a:pt x="230256" y="109004"/>
                    <a:pt x="230202" y="108950"/>
                  </a:cubicBezTo>
                  <a:cubicBezTo>
                    <a:pt x="230149" y="108843"/>
                    <a:pt x="230202" y="108736"/>
                    <a:pt x="230149" y="108629"/>
                  </a:cubicBezTo>
                  <a:cubicBezTo>
                    <a:pt x="227956" y="109325"/>
                    <a:pt x="225816" y="110181"/>
                    <a:pt x="223837" y="111037"/>
                  </a:cubicBezTo>
                  <a:cubicBezTo>
                    <a:pt x="220574" y="112427"/>
                    <a:pt x="217418" y="113711"/>
                    <a:pt x="213887" y="114193"/>
                  </a:cubicBezTo>
                  <a:lnTo>
                    <a:pt x="210624" y="114460"/>
                  </a:lnTo>
                  <a:cubicBezTo>
                    <a:pt x="204152" y="114781"/>
                    <a:pt x="192758" y="115102"/>
                    <a:pt x="189656" y="115155"/>
                  </a:cubicBezTo>
                  <a:lnTo>
                    <a:pt x="189656" y="117563"/>
                  </a:lnTo>
                  <a:cubicBezTo>
                    <a:pt x="189656" y="117563"/>
                    <a:pt x="189549" y="117990"/>
                    <a:pt x="189388" y="118151"/>
                  </a:cubicBezTo>
                  <a:cubicBezTo>
                    <a:pt x="189228" y="118312"/>
                    <a:pt x="189014" y="118365"/>
                    <a:pt x="188800" y="118365"/>
                  </a:cubicBezTo>
                  <a:lnTo>
                    <a:pt x="183558" y="118097"/>
                  </a:lnTo>
                  <a:lnTo>
                    <a:pt x="182862" y="127245"/>
                  </a:lnTo>
                  <a:lnTo>
                    <a:pt x="184146" y="130240"/>
                  </a:lnTo>
                  <a:cubicBezTo>
                    <a:pt x="184146" y="130240"/>
                    <a:pt x="184253" y="130775"/>
                    <a:pt x="184093" y="130989"/>
                  </a:cubicBezTo>
                  <a:lnTo>
                    <a:pt x="182809" y="133022"/>
                  </a:lnTo>
                  <a:lnTo>
                    <a:pt x="182809" y="135589"/>
                  </a:lnTo>
                  <a:cubicBezTo>
                    <a:pt x="182809" y="135964"/>
                    <a:pt x="182541" y="136285"/>
                    <a:pt x="182167" y="136392"/>
                  </a:cubicBezTo>
                  <a:lnTo>
                    <a:pt x="178583" y="137301"/>
                  </a:lnTo>
                  <a:lnTo>
                    <a:pt x="175587" y="139815"/>
                  </a:lnTo>
                  <a:cubicBezTo>
                    <a:pt x="175587" y="139815"/>
                    <a:pt x="175320" y="139976"/>
                    <a:pt x="175159" y="139976"/>
                  </a:cubicBezTo>
                  <a:lnTo>
                    <a:pt x="169275" y="140671"/>
                  </a:lnTo>
                  <a:cubicBezTo>
                    <a:pt x="166547" y="147571"/>
                    <a:pt x="165959" y="147411"/>
                    <a:pt x="165317" y="147250"/>
                  </a:cubicBezTo>
                  <a:cubicBezTo>
                    <a:pt x="164515" y="147036"/>
                    <a:pt x="161787" y="145325"/>
                    <a:pt x="159861" y="143560"/>
                  </a:cubicBezTo>
                  <a:cubicBezTo>
                    <a:pt x="158791" y="142543"/>
                    <a:pt x="157935" y="141527"/>
                    <a:pt x="157454" y="140831"/>
                  </a:cubicBezTo>
                  <a:lnTo>
                    <a:pt x="148414" y="152011"/>
                  </a:lnTo>
                  <a:cubicBezTo>
                    <a:pt x="148414" y="152011"/>
                    <a:pt x="148039" y="152279"/>
                    <a:pt x="147825" y="152332"/>
                  </a:cubicBezTo>
                  <a:cubicBezTo>
                    <a:pt x="147825" y="152332"/>
                    <a:pt x="147825" y="152332"/>
                    <a:pt x="147772" y="152332"/>
                  </a:cubicBezTo>
                  <a:cubicBezTo>
                    <a:pt x="147558" y="152332"/>
                    <a:pt x="147397" y="152279"/>
                    <a:pt x="147237" y="152118"/>
                  </a:cubicBezTo>
                  <a:cubicBezTo>
                    <a:pt x="146862" y="151797"/>
                    <a:pt x="137929" y="143827"/>
                    <a:pt x="135415" y="141045"/>
                  </a:cubicBezTo>
                  <a:cubicBezTo>
                    <a:pt x="133008" y="138371"/>
                    <a:pt x="126215" y="134466"/>
                    <a:pt x="126161" y="134412"/>
                  </a:cubicBezTo>
                  <a:cubicBezTo>
                    <a:pt x="126054" y="134359"/>
                    <a:pt x="125947" y="134252"/>
                    <a:pt x="125894" y="134199"/>
                  </a:cubicBezTo>
                  <a:lnTo>
                    <a:pt x="124021" y="131577"/>
                  </a:lnTo>
                  <a:lnTo>
                    <a:pt x="119742" y="130829"/>
                  </a:lnTo>
                  <a:cubicBezTo>
                    <a:pt x="119742" y="130829"/>
                    <a:pt x="119475" y="130722"/>
                    <a:pt x="119314" y="130615"/>
                  </a:cubicBezTo>
                  <a:cubicBezTo>
                    <a:pt x="119261" y="130561"/>
                    <a:pt x="112253" y="124410"/>
                    <a:pt x="104069" y="121895"/>
                  </a:cubicBezTo>
                  <a:cubicBezTo>
                    <a:pt x="95617" y="119274"/>
                    <a:pt x="90696" y="117028"/>
                    <a:pt x="90643" y="116974"/>
                  </a:cubicBezTo>
                  <a:cubicBezTo>
                    <a:pt x="90375" y="116867"/>
                    <a:pt x="90161" y="116546"/>
                    <a:pt x="90161" y="116225"/>
                  </a:cubicBezTo>
                  <a:lnTo>
                    <a:pt x="90161" y="89854"/>
                  </a:lnTo>
                  <a:cubicBezTo>
                    <a:pt x="90161" y="89854"/>
                    <a:pt x="90161" y="89693"/>
                    <a:pt x="90161" y="89640"/>
                  </a:cubicBezTo>
                  <a:lnTo>
                    <a:pt x="115570" y="2128"/>
                  </a:lnTo>
                  <a:cubicBezTo>
                    <a:pt x="114446" y="2342"/>
                    <a:pt x="113377" y="2128"/>
                    <a:pt x="112574" y="1432"/>
                  </a:cubicBezTo>
                  <a:cubicBezTo>
                    <a:pt x="109953" y="-761"/>
                    <a:pt x="108723" y="-12"/>
                    <a:pt x="107974" y="897"/>
                  </a:cubicBezTo>
                  <a:cubicBezTo>
                    <a:pt x="107546" y="1379"/>
                    <a:pt x="107065" y="2021"/>
                    <a:pt x="106583" y="2716"/>
                  </a:cubicBezTo>
                  <a:cubicBezTo>
                    <a:pt x="104925" y="4909"/>
                    <a:pt x="102946" y="7637"/>
                    <a:pt x="100432" y="8493"/>
                  </a:cubicBezTo>
                  <a:cubicBezTo>
                    <a:pt x="98185" y="9242"/>
                    <a:pt x="97490" y="10419"/>
                    <a:pt x="97918" y="12559"/>
                  </a:cubicBezTo>
                  <a:cubicBezTo>
                    <a:pt x="98238" y="14110"/>
                    <a:pt x="97650" y="15875"/>
                    <a:pt x="96473" y="16945"/>
                  </a:cubicBezTo>
                  <a:cubicBezTo>
                    <a:pt x="95403" y="17961"/>
                    <a:pt x="93959" y="18229"/>
                    <a:pt x="92515" y="17801"/>
                  </a:cubicBezTo>
                  <a:cubicBezTo>
                    <a:pt x="91231" y="17426"/>
                    <a:pt x="90482" y="16463"/>
                    <a:pt x="89787" y="15661"/>
                  </a:cubicBezTo>
                  <a:cubicBezTo>
                    <a:pt x="88877" y="14538"/>
                    <a:pt x="88289" y="13789"/>
                    <a:pt x="86577" y="14163"/>
                  </a:cubicBezTo>
                  <a:cubicBezTo>
                    <a:pt x="83528" y="14805"/>
                    <a:pt x="80265" y="16410"/>
                    <a:pt x="80265" y="19138"/>
                  </a:cubicBezTo>
                  <a:cubicBezTo>
                    <a:pt x="80265" y="20957"/>
                    <a:pt x="80051" y="23203"/>
                    <a:pt x="78500" y="24434"/>
                  </a:cubicBezTo>
                  <a:cubicBezTo>
                    <a:pt x="77270" y="25397"/>
                    <a:pt x="75558" y="25557"/>
                    <a:pt x="73204" y="25022"/>
                  </a:cubicBezTo>
                  <a:cubicBezTo>
                    <a:pt x="69620" y="24166"/>
                    <a:pt x="68123" y="24541"/>
                    <a:pt x="66143" y="25022"/>
                  </a:cubicBezTo>
                  <a:cubicBezTo>
                    <a:pt x="65234" y="25236"/>
                    <a:pt x="64271" y="25504"/>
                    <a:pt x="62987" y="25664"/>
                  </a:cubicBezTo>
                  <a:cubicBezTo>
                    <a:pt x="62720" y="25664"/>
                    <a:pt x="62506" y="25664"/>
                    <a:pt x="62292" y="25664"/>
                  </a:cubicBezTo>
                  <a:cubicBezTo>
                    <a:pt x="59617" y="25664"/>
                    <a:pt x="57852" y="23524"/>
                    <a:pt x="56194" y="21438"/>
                  </a:cubicBezTo>
                  <a:cubicBezTo>
                    <a:pt x="55231" y="20261"/>
                    <a:pt x="54268" y="19031"/>
                    <a:pt x="53145" y="18229"/>
                  </a:cubicBezTo>
                  <a:cubicBezTo>
                    <a:pt x="51059" y="16784"/>
                    <a:pt x="49187" y="13575"/>
                    <a:pt x="48010" y="11061"/>
                  </a:cubicBezTo>
                  <a:cubicBezTo>
                    <a:pt x="47849" y="11061"/>
                    <a:pt x="47689" y="11114"/>
                    <a:pt x="47528" y="11168"/>
                  </a:cubicBezTo>
                  <a:cubicBezTo>
                    <a:pt x="43249" y="12452"/>
                    <a:pt x="42982" y="16196"/>
                    <a:pt x="40414" y="21652"/>
                  </a:cubicBezTo>
                  <a:cubicBezTo>
                    <a:pt x="37846" y="27108"/>
                    <a:pt x="38542" y="32030"/>
                    <a:pt x="40414" y="36362"/>
                  </a:cubicBezTo>
                  <a:cubicBezTo>
                    <a:pt x="42286" y="40695"/>
                    <a:pt x="41270" y="43584"/>
                    <a:pt x="41430" y="51287"/>
                  </a:cubicBezTo>
                  <a:cubicBezTo>
                    <a:pt x="41591" y="58989"/>
                    <a:pt x="45121" y="64552"/>
                    <a:pt x="47100" y="69046"/>
                  </a:cubicBezTo>
                  <a:cubicBezTo>
                    <a:pt x="49026" y="73593"/>
                    <a:pt x="50524" y="78300"/>
                    <a:pt x="51647" y="86163"/>
                  </a:cubicBezTo>
                  <a:cubicBezTo>
                    <a:pt x="52771" y="94026"/>
                    <a:pt x="53306" y="96273"/>
                    <a:pt x="55178" y="101141"/>
                  </a:cubicBezTo>
                  <a:cubicBezTo>
                    <a:pt x="57050" y="106062"/>
                    <a:pt x="58066" y="117723"/>
                    <a:pt x="59136" y="123072"/>
                  </a:cubicBezTo>
                  <a:cubicBezTo>
                    <a:pt x="60259" y="128421"/>
                    <a:pt x="58762" y="133610"/>
                    <a:pt x="55980" y="140831"/>
                  </a:cubicBezTo>
                  <a:cubicBezTo>
                    <a:pt x="53199" y="148053"/>
                    <a:pt x="49133" y="163405"/>
                    <a:pt x="46887" y="166882"/>
                  </a:cubicBezTo>
                  <a:cubicBezTo>
                    <a:pt x="44640" y="170305"/>
                    <a:pt x="42072" y="181325"/>
                    <a:pt x="39451" y="186620"/>
                  </a:cubicBezTo>
                  <a:cubicBezTo>
                    <a:pt x="36884" y="191916"/>
                    <a:pt x="33781" y="202079"/>
                    <a:pt x="31748" y="208124"/>
                  </a:cubicBezTo>
                  <a:cubicBezTo>
                    <a:pt x="29716" y="214168"/>
                    <a:pt x="28432" y="220641"/>
                    <a:pt x="26988" y="223583"/>
                  </a:cubicBezTo>
                  <a:cubicBezTo>
                    <a:pt x="25543" y="226525"/>
                    <a:pt x="26025" y="230162"/>
                    <a:pt x="28860" y="231767"/>
                  </a:cubicBezTo>
                  <a:cubicBezTo>
                    <a:pt x="31695" y="233372"/>
                    <a:pt x="31213" y="236314"/>
                    <a:pt x="28699" y="235351"/>
                  </a:cubicBezTo>
                  <a:cubicBezTo>
                    <a:pt x="26185" y="234388"/>
                    <a:pt x="24580" y="235351"/>
                    <a:pt x="23083" y="237705"/>
                  </a:cubicBezTo>
                  <a:cubicBezTo>
                    <a:pt x="21585" y="240112"/>
                    <a:pt x="20515" y="244284"/>
                    <a:pt x="19499" y="246263"/>
                  </a:cubicBezTo>
                  <a:cubicBezTo>
                    <a:pt x="18536" y="248243"/>
                    <a:pt x="17680" y="250810"/>
                    <a:pt x="20515" y="251773"/>
                  </a:cubicBezTo>
                  <a:cubicBezTo>
                    <a:pt x="23350" y="252736"/>
                    <a:pt x="24634" y="254073"/>
                    <a:pt x="22869" y="255731"/>
                  </a:cubicBezTo>
                  <a:cubicBezTo>
                    <a:pt x="21104" y="257336"/>
                    <a:pt x="16717" y="255304"/>
                    <a:pt x="15754" y="257978"/>
                  </a:cubicBezTo>
                  <a:cubicBezTo>
                    <a:pt x="14792" y="260653"/>
                    <a:pt x="11154" y="272207"/>
                    <a:pt x="7677" y="275898"/>
                  </a:cubicBezTo>
                  <a:cubicBezTo>
                    <a:pt x="4147" y="279589"/>
                    <a:pt x="-1202" y="284029"/>
                    <a:pt x="242" y="288843"/>
                  </a:cubicBezTo>
                  <a:cubicBezTo>
                    <a:pt x="349" y="289217"/>
                    <a:pt x="402" y="289592"/>
                    <a:pt x="456" y="289913"/>
                  </a:cubicBezTo>
                  <a:cubicBezTo>
                    <a:pt x="6714" y="290501"/>
                    <a:pt x="15754" y="291250"/>
                    <a:pt x="20890" y="291143"/>
                  </a:cubicBez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30" name="Frihandsfigur: Form 429">
              <a:extLst>
                <a:ext uri="{FF2B5EF4-FFF2-40B4-BE49-F238E27FC236}">
                  <a16:creationId xmlns:a16="http://schemas.microsoft.com/office/drawing/2014/main" id="{68508F7B-92E7-F6AE-8EB7-ECC2CA30094B}"/>
                </a:ext>
              </a:extLst>
            </p:cNvPr>
            <p:cNvSpPr/>
            <p:nvPr/>
          </p:nvSpPr>
          <p:spPr>
            <a:xfrm>
              <a:off x="5229183" y="4737396"/>
              <a:ext cx="293421" cy="376367"/>
            </a:xfrm>
            <a:custGeom>
              <a:avLst/>
              <a:gdLst>
                <a:gd name="connsiteX0" fmla="*/ 293134 w 293421"/>
                <a:gd name="connsiteY0" fmla="*/ 344700 h 376367"/>
                <a:gd name="connsiteX1" fmla="*/ 283987 w 293421"/>
                <a:gd name="connsiteY1" fmla="*/ 321966 h 376367"/>
                <a:gd name="connsiteX2" fmla="*/ 269812 w 293421"/>
                <a:gd name="connsiteY2" fmla="*/ 283720 h 376367"/>
                <a:gd name="connsiteX3" fmla="*/ 250501 w 293421"/>
                <a:gd name="connsiteY3" fmla="*/ 234293 h 376367"/>
                <a:gd name="connsiteX4" fmla="*/ 242157 w 293421"/>
                <a:gd name="connsiteY4" fmla="*/ 214876 h 376367"/>
                <a:gd name="connsiteX5" fmla="*/ 233705 w 293421"/>
                <a:gd name="connsiteY5" fmla="*/ 193533 h 376367"/>
                <a:gd name="connsiteX6" fmla="*/ 213752 w 293421"/>
                <a:gd name="connsiteY6" fmla="*/ 136564 h 376367"/>
                <a:gd name="connsiteX7" fmla="*/ 194977 w 293421"/>
                <a:gd name="connsiteY7" fmla="*/ 86442 h 376367"/>
                <a:gd name="connsiteX8" fmla="*/ 191179 w 293421"/>
                <a:gd name="connsiteY8" fmla="*/ 76600 h 376367"/>
                <a:gd name="connsiteX9" fmla="*/ 178288 w 293421"/>
                <a:gd name="connsiteY9" fmla="*/ 42419 h 376367"/>
                <a:gd name="connsiteX10" fmla="*/ 169729 w 293421"/>
                <a:gd name="connsiteY10" fmla="*/ 6098 h 376367"/>
                <a:gd name="connsiteX11" fmla="*/ 169247 w 293421"/>
                <a:gd name="connsiteY11" fmla="*/ 0 h 376367"/>
                <a:gd name="connsiteX12" fmla="*/ 139934 w 293421"/>
                <a:gd name="connsiteY12" fmla="*/ 4654 h 376367"/>
                <a:gd name="connsiteX13" fmla="*/ 134424 w 293421"/>
                <a:gd name="connsiteY13" fmla="*/ 5938 h 376367"/>
                <a:gd name="connsiteX14" fmla="*/ 126722 w 293421"/>
                <a:gd name="connsiteY14" fmla="*/ 8077 h 376367"/>
                <a:gd name="connsiteX15" fmla="*/ 102490 w 293421"/>
                <a:gd name="connsiteY15" fmla="*/ 11768 h 376367"/>
                <a:gd name="connsiteX16" fmla="*/ 79221 w 293421"/>
                <a:gd name="connsiteY16" fmla="*/ 17492 h 376367"/>
                <a:gd name="connsiteX17" fmla="*/ 65474 w 293421"/>
                <a:gd name="connsiteY17" fmla="*/ 25034 h 376367"/>
                <a:gd name="connsiteX18" fmla="*/ 55952 w 293421"/>
                <a:gd name="connsiteY18" fmla="*/ 29099 h 376367"/>
                <a:gd name="connsiteX19" fmla="*/ 45682 w 293421"/>
                <a:gd name="connsiteY19" fmla="*/ 34556 h 376367"/>
                <a:gd name="connsiteX20" fmla="*/ 16315 w 293421"/>
                <a:gd name="connsiteY20" fmla="*/ 41777 h 376367"/>
                <a:gd name="connsiteX21" fmla="*/ 8131 w 293421"/>
                <a:gd name="connsiteY21" fmla="*/ 42258 h 376367"/>
                <a:gd name="connsiteX22" fmla="*/ 0 w 293421"/>
                <a:gd name="connsiteY22" fmla="*/ 42900 h 376367"/>
                <a:gd name="connsiteX23" fmla="*/ 5777 w 293421"/>
                <a:gd name="connsiteY23" fmla="*/ 65153 h 376367"/>
                <a:gd name="connsiteX24" fmla="*/ 31346 w 293421"/>
                <a:gd name="connsiteY24" fmla="*/ 58948 h 376367"/>
                <a:gd name="connsiteX25" fmla="*/ 43810 w 293421"/>
                <a:gd name="connsiteY25" fmla="*/ 59804 h 376367"/>
                <a:gd name="connsiteX26" fmla="*/ 41082 w 293421"/>
                <a:gd name="connsiteY26" fmla="*/ 67185 h 376367"/>
                <a:gd name="connsiteX27" fmla="*/ 53064 w 293421"/>
                <a:gd name="connsiteY27" fmla="*/ 72749 h 376367"/>
                <a:gd name="connsiteX28" fmla="*/ 60125 w 293421"/>
                <a:gd name="connsiteY28" fmla="*/ 87245 h 376367"/>
                <a:gd name="connsiteX29" fmla="*/ 59964 w 293421"/>
                <a:gd name="connsiteY29" fmla="*/ 87887 h 376367"/>
                <a:gd name="connsiteX30" fmla="*/ 51352 w 293421"/>
                <a:gd name="connsiteY30" fmla="*/ 97034 h 376367"/>
                <a:gd name="connsiteX31" fmla="*/ 57610 w 293421"/>
                <a:gd name="connsiteY31" fmla="*/ 101046 h 376367"/>
                <a:gd name="connsiteX32" fmla="*/ 64350 w 293421"/>
                <a:gd name="connsiteY32" fmla="*/ 102222 h 376367"/>
                <a:gd name="connsiteX33" fmla="*/ 65153 w 293421"/>
                <a:gd name="connsiteY33" fmla="*/ 103025 h 376367"/>
                <a:gd name="connsiteX34" fmla="*/ 64083 w 293421"/>
                <a:gd name="connsiteY34" fmla="*/ 118858 h 376367"/>
                <a:gd name="connsiteX35" fmla="*/ 61997 w 293421"/>
                <a:gd name="connsiteY35" fmla="*/ 127898 h 376367"/>
                <a:gd name="connsiteX36" fmla="*/ 60125 w 293421"/>
                <a:gd name="connsiteY36" fmla="*/ 137313 h 376367"/>
                <a:gd name="connsiteX37" fmla="*/ 60125 w 293421"/>
                <a:gd name="connsiteY37" fmla="*/ 149135 h 376367"/>
                <a:gd name="connsiteX38" fmla="*/ 59964 w 293421"/>
                <a:gd name="connsiteY38" fmla="*/ 149563 h 376367"/>
                <a:gd name="connsiteX39" fmla="*/ 60125 w 293421"/>
                <a:gd name="connsiteY39" fmla="*/ 149937 h 376367"/>
                <a:gd name="connsiteX40" fmla="*/ 60873 w 293421"/>
                <a:gd name="connsiteY40" fmla="*/ 172938 h 376367"/>
                <a:gd name="connsiteX41" fmla="*/ 62532 w 293421"/>
                <a:gd name="connsiteY41" fmla="*/ 182781 h 376367"/>
                <a:gd name="connsiteX42" fmla="*/ 70288 w 293421"/>
                <a:gd name="connsiteY42" fmla="*/ 181551 h 376367"/>
                <a:gd name="connsiteX43" fmla="*/ 77563 w 293421"/>
                <a:gd name="connsiteY43" fmla="*/ 181069 h 376367"/>
                <a:gd name="connsiteX44" fmla="*/ 83661 w 293421"/>
                <a:gd name="connsiteY44" fmla="*/ 189200 h 376367"/>
                <a:gd name="connsiteX45" fmla="*/ 85854 w 293421"/>
                <a:gd name="connsiteY45" fmla="*/ 194923 h 376367"/>
                <a:gd name="connsiteX46" fmla="*/ 86710 w 293421"/>
                <a:gd name="connsiteY46" fmla="*/ 197866 h 376367"/>
                <a:gd name="connsiteX47" fmla="*/ 86442 w 293421"/>
                <a:gd name="connsiteY47" fmla="*/ 204819 h 376367"/>
                <a:gd name="connsiteX48" fmla="*/ 84089 w 293421"/>
                <a:gd name="connsiteY48" fmla="*/ 210703 h 376367"/>
                <a:gd name="connsiteX49" fmla="*/ 84196 w 293421"/>
                <a:gd name="connsiteY49" fmla="*/ 219369 h 376367"/>
                <a:gd name="connsiteX50" fmla="*/ 91738 w 293421"/>
                <a:gd name="connsiteY50" fmla="*/ 230174 h 376367"/>
                <a:gd name="connsiteX51" fmla="*/ 95857 w 293421"/>
                <a:gd name="connsiteY51" fmla="*/ 247131 h 376367"/>
                <a:gd name="connsiteX52" fmla="*/ 95215 w 293421"/>
                <a:gd name="connsiteY52" fmla="*/ 257830 h 376367"/>
                <a:gd name="connsiteX53" fmla="*/ 98959 w 293421"/>
                <a:gd name="connsiteY53" fmla="*/ 268956 h 376367"/>
                <a:gd name="connsiteX54" fmla="*/ 98959 w 293421"/>
                <a:gd name="connsiteY54" fmla="*/ 269223 h 376367"/>
                <a:gd name="connsiteX55" fmla="*/ 98959 w 293421"/>
                <a:gd name="connsiteY55" fmla="*/ 278263 h 376367"/>
                <a:gd name="connsiteX56" fmla="*/ 108321 w 293421"/>
                <a:gd name="connsiteY56" fmla="*/ 289283 h 376367"/>
                <a:gd name="connsiteX57" fmla="*/ 108534 w 293421"/>
                <a:gd name="connsiteY57" fmla="*/ 289764 h 376367"/>
                <a:gd name="connsiteX58" fmla="*/ 109230 w 293421"/>
                <a:gd name="connsiteY58" fmla="*/ 300569 h 376367"/>
                <a:gd name="connsiteX59" fmla="*/ 111851 w 293421"/>
                <a:gd name="connsiteY59" fmla="*/ 300837 h 376367"/>
                <a:gd name="connsiteX60" fmla="*/ 112439 w 293421"/>
                <a:gd name="connsiteY60" fmla="*/ 301158 h 376367"/>
                <a:gd name="connsiteX61" fmla="*/ 124208 w 293421"/>
                <a:gd name="connsiteY61" fmla="*/ 316563 h 376367"/>
                <a:gd name="connsiteX62" fmla="*/ 124368 w 293421"/>
                <a:gd name="connsiteY62" fmla="*/ 317045 h 376367"/>
                <a:gd name="connsiteX63" fmla="*/ 124368 w 293421"/>
                <a:gd name="connsiteY63" fmla="*/ 325710 h 376367"/>
                <a:gd name="connsiteX64" fmla="*/ 132606 w 293421"/>
                <a:gd name="connsiteY64" fmla="*/ 339618 h 376367"/>
                <a:gd name="connsiteX65" fmla="*/ 141057 w 293421"/>
                <a:gd name="connsiteY65" fmla="*/ 341811 h 376367"/>
                <a:gd name="connsiteX66" fmla="*/ 143678 w 293421"/>
                <a:gd name="connsiteY66" fmla="*/ 350370 h 376367"/>
                <a:gd name="connsiteX67" fmla="*/ 145176 w 293421"/>
                <a:gd name="connsiteY67" fmla="*/ 356522 h 376367"/>
                <a:gd name="connsiteX68" fmla="*/ 153521 w 293421"/>
                <a:gd name="connsiteY68" fmla="*/ 361550 h 376367"/>
                <a:gd name="connsiteX69" fmla="*/ 154056 w 293421"/>
                <a:gd name="connsiteY69" fmla="*/ 361978 h 376367"/>
                <a:gd name="connsiteX70" fmla="*/ 156623 w 293421"/>
                <a:gd name="connsiteY70" fmla="*/ 367220 h 376367"/>
                <a:gd name="connsiteX71" fmla="*/ 164594 w 293421"/>
                <a:gd name="connsiteY71" fmla="*/ 372355 h 376367"/>
                <a:gd name="connsiteX72" fmla="*/ 172136 w 293421"/>
                <a:gd name="connsiteY72" fmla="*/ 372676 h 376367"/>
                <a:gd name="connsiteX73" fmla="*/ 172992 w 293421"/>
                <a:gd name="connsiteY73" fmla="*/ 372944 h 376367"/>
                <a:gd name="connsiteX74" fmla="*/ 175773 w 293421"/>
                <a:gd name="connsiteY74" fmla="*/ 376367 h 376367"/>
                <a:gd name="connsiteX75" fmla="*/ 178876 w 293421"/>
                <a:gd name="connsiteY75" fmla="*/ 374388 h 376367"/>
                <a:gd name="connsiteX76" fmla="*/ 212736 w 293421"/>
                <a:gd name="connsiteY76" fmla="*/ 356896 h 376367"/>
                <a:gd name="connsiteX77" fmla="*/ 241194 w 293421"/>
                <a:gd name="connsiteY77" fmla="*/ 338709 h 376367"/>
                <a:gd name="connsiteX78" fmla="*/ 263821 w 293421"/>
                <a:gd name="connsiteY78" fmla="*/ 340635 h 376367"/>
                <a:gd name="connsiteX79" fmla="*/ 287945 w 293421"/>
                <a:gd name="connsiteY79" fmla="*/ 348819 h 376367"/>
                <a:gd name="connsiteX80" fmla="*/ 292920 w 293421"/>
                <a:gd name="connsiteY80" fmla="*/ 344540 h 37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3421" h="376367">
                  <a:moveTo>
                    <a:pt x="293134" y="344700"/>
                  </a:moveTo>
                  <a:cubicBezTo>
                    <a:pt x="291904" y="341116"/>
                    <a:pt x="287571" y="330953"/>
                    <a:pt x="283987" y="321966"/>
                  </a:cubicBezTo>
                  <a:cubicBezTo>
                    <a:pt x="280403" y="312926"/>
                    <a:pt x="276659" y="298537"/>
                    <a:pt x="269812" y="283720"/>
                  </a:cubicBezTo>
                  <a:cubicBezTo>
                    <a:pt x="262965" y="268902"/>
                    <a:pt x="255262" y="245634"/>
                    <a:pt x="250501" y="234293"/>
                  </a:cubicBezTo>
                  <a:cubicBezTo>
                    <a:pt x="245794" y="222900"/>
                    <a:pt x="246596" y="217925"/>
                    <a:pt x="242157" y="214876"/>
                  </a:cubicBezTo>
                  <a:cubicBezTo>
                    <a:pt x="237717" y="211827"/>
                    <a:pt x="239535" y="205836"/>
                    <a:pt x="233705" y="193533"/>
                  </a:cubicBezTo>
                  <a:cubicBezTo>
                    <a:pt x="227874" y="181176"/>
                    <a:pt x="218139" y="149777"/>
                    <a:pt x="213752" y="136564"/>
                  </a:cubicBezTo>
                  <a:cubicBezTo>
                    <a:pt x="209313" y="123352"/>
                    <a:pt x="199417" y="96445"/>
                    <a:pt x="194977" y="86442"/>
                  </a:cubicBezTo>
                  <a:cubicBezTo>
                    <a:pt x="194228" y="84731"/>
                    <a:pt x="192195" y="79221"/>
                    <a:pt x="191179" y="76600"/>
                  </a:cubicBezTo>
                  <a:cubicBezTo>
                    <a:pt x="187328" y="65795"/>
                    <a:pt x="182834" y="51566"/>
                    <a:pt x="178288" y="42419"/>
                  </a:cubicBezTo>
                  <a:cubicBezTo>
                    <a:pt x="172190" y="30009"/>
                    <a:pt x="170210" y="14389"/>
                    <a:pt x="169729" y="6098"/>
                  </a:cubicBezTo>
                  <a:cubicBezTo>
                    <a:pt x="169568" y="3530"/>
                    <a:pt x="169354" y="1551"/>
                    <a:pt x="169247" y="0"/>
                  </a:cubicBezTo>
                  <a:cubicBezTo>
                    <a:pt x="159191" y="160"/>
                    <a:pt x="148279" y="2675"/>
                    <a:pt x="139934" y="4654"/>
                  </a:cubicBezTo>
                  <a:cubicBezTo>
                    <a:pt x="137955" y="5135"/>
                    <a:pt x="136083" y="5563"/>
                    <a:pt x="134424" y="5938"/>
                  </a:cubicBezTo>
                  <a:cubicBezTo>
                    <a:pt x="131696" y="6526"/>
                    <a:pt x="129289" y="7275"/>
                    <a:pt x="126722" y="8077"/>
                  </a:cubicBezTo>
                  <a:cubicBezTo>
                    <a:pt x="120517" y="10056"/>
                    <a:pt x="114151" y="12089"/>
                    <a:pt x="102490" y="11768"/>
                  </a:cubicBezTo>
                  <a:cubicBezTo>
                    <a:pt x="85801" y="11340"/>
                    <a:pt x="80451" y="16047"/>
                    <a:pt x="79221" y="17492"/>
                  </a:cubicBezTo>
                  <a:cubicBezTo>
                    <a:pt x="75584" y="21771"/>
                    <a:pt x="70983" y="24285"/>
                    <a:pt x="65474" y="25034"/>
                  </a:cubicBezTo>
                  <a:cubicBezTo>
                    <a:pt x="62371" y="25462"/>
                    <a:pt x="59964" y="26799"/>
                    <a:pt x="55952" y="29099"/>
                  </a:cubicBezTo>
                  <a:cubicBezTo>
                    <a:pt x="53331" y="30597"/>
                    <a:pt x="50068" y="32469"/>
                    <a:pt x="45682" y="34556"/>
                  </a:cubicBezTo>
                  <a:cubicBezTo>
                    <a:pt x="34074" y="40065"/>
                    <a:pt x="30062" y="40814"/>
                    <a:pt x="16315" y="41777"/>
                  </a:cubicBezTo>
                  <a:cubicBezTo>
                    <a:pt x="12945" y="41991"/>
                    <a:pt x="10324" y="42151"/>
                    <a:pt x="8131" y="42258"/>
                  </a:cubicBezTo>
                  <a:cubicBezTo>
                    <a:pt x="4761" y="42419"/>
                    <a:pt x="2407" y="42526"/>
                    <a:pt x="0" y="42900"/>
                  </a:cubicBezTo>
                  <a:lnTo>
                    <a:pt x="5777" y="65153"/>
                  </a:lnTo>
                  <a:cubicBezTo>
                    <a:pt x="9842" y="64029"/>
                    <a:pt x="27709" y="59108"/>
                    <a:pt x="31346" y="58948"/>
                  </a:cubicBezTo>
                  <a:cubicBezTo>
                    <a:pt x="33967" y="58841"/>
                    <a:pt x="39102" y="59215"/>
                    <a:pt x="43810" y="59804"/>
                  </a:cubicBezTo>
                  <a:lnTo>
                    <a:pt x="41082" y="67185"/>
                  </a:lnTo>
                  <a:cubicBezTo>
                    <a:pt x="43328" y="67827"/>
                    <a:pt x="49266" y="69646"/>
                    <a:pt x="53064" y="72749"/>
                  </a:cubicBezTo>
                  <a:cubicBezTo>
                    <a:pt x="57824" y="76654"/>
                    <a:pt x="60071" y="86817"/>
                    <a:pt x="60125" y="87245"/>
                  </a:cubicBezTo>
                  <a:cubicBezTo>
                    <a:pt x="60125" y="87459"/>
                    <a:pt x="60125" y="87726"/>
                    <a:pt x="59964" y="87887"/>
                  </a:cubicBezTo>
                  <a:cubicBezTo>
                    <a:pt x="59750" y="88208"/>
                    <a:pt x="56380" y="92594"/>
                    <a:pt x="51352" y="97034"/>
                  </a:cubicBezTo>
                  <a:cubicBezTo>
                    <a:pt x="52208" y="97729"/>
                    <a:pt x="55203" y="100136"/>
                    <a:pt x="57610" y="101046"/>
                  </a:cubicBezTo>
                  <a:cubicBezTo>
                    <a:pt x="60446" y="102169"/>
                    <a:pt x="64297" y="102222"/>
                    <a:pt x="64350" y="102222"/>
                  </a:cubicBezTo>
                  <a:cubicBezTo>
                    <a:pt x="64778" y="102222"/>
                    <a:pt x="65153" y="102597"/>
                    <a:pt x="65153" y="103025"/>
                  </a:cubicBezTo>
                  <a:cubicBezTo>
                    <a:pt x="65153" y="103132"/>
                    <a:pt x="65046" y="112065"/>
                    <a:pt x="64083" y="118858"/>
                  </a:cubicBezTo>
                  <a:cubicBezTo>
                    <a:pt x="63655" y="122014"/>
                    <a:pt x="62799" y="125010"/>
                    <a:pt x="61997" y="127898"/>
                  </a:cubicBezTo>
                  <a:cubicBezTo>
                    <a:pt x="61034" y="131268"/>
                    <a:pt x="60178" y="134478"/>
                    <a:pt x="60125" y="137313"/>
                  </a:cubicBezTo>
                  <a:cubicBezTo>
                    <a:pt x="60071" y="142502"/>
                    <a:pt x="60125" y="149081"/>
                    <a:pt x="60125" y="149135"/>
                  </a:cubicBezTo>
                  <a:cubicBezTo>
                    <a:pt x="60125" y="149295"/>
                    <a:pt x="60018" y="149456"/>
                    <a:pt x="59964" y="149563"/>
                  </a:cubicBezTo>
                  <a:cubicBezTo>
                    <a:pt x="60018" y="149670"/>
                    <a:pt x="60125" y="149777"/>
                    <a:pt x="60125" y="149937"/>
                  </a:cubicBezTo>
                  <a:cubicBezTo>
                    <a:pt x="60125" y="150097"/>
                    <a:pt x="59429" y="165717"/>
                    <a:pt x="60873" y="172938"/>
                  </a:cubicBezTo>
                  <a:cubicBezTo>
                    <a:pt x="61943" y="178181"/>
                    <a:pt x="62371" y="181337"/>
                    <a:pt x="62532" y="182781"/>
                  </a:cubicBezTo>
                  <a:cubicBezTo>
                    <a:pt x="64029" y="182513"/>
                    <a:pt x="67185" y="181925"/>
                    <a:pt x="70288" y="181551"/>
                  </a:cubicBezTo>
                  <a:cubicBezTo>
                    <a:pt x="73391" y="181123"/>
                    <a:pt x="76226" y="181069"/>
                    <a:pt x="77563" y="181069"/>
                  </a:cubicBezTo>
                  <a:cubicBezTo>
                    <a:pt x="78900" y="182781"/>
                    <a:pt x="82056" y="186793"/>
                    <a:pt x="83661" y="189200"/>
                  </a:cubicBezTo>
                  <a:cubicBezTo>
                    <a:pt x="85159" y="191446"/>
                    <a:pt x="85480" y="193319"/>
                    <a:pt x="85854" y="194923"/>
                  </a:cubicBezTo>
                  <a:cubicBezTo>
                    <a:pt x="86068" y="195993"/>
                    <a:pt x="86228" y="196956"/>
                    <a:pt x="86710" y="197866"/>
                  </a:cubicBezTo>
                  <a:cubicBezTo>
                    <a:pt x="87405" y="199203"/>
                    <a:pt x="89331" y="202787"/>
                    <a:pt x="86442" y="204819"/>
                  </a:cubicBezTo>
                  <a:cubicBezTo>
                    <a:pt x="84945" y="205836"/>
                    <a:pt x="84089" y="207173"/>
                    <a:pt x="84089" y="210703"/>
                  </a:cubicBezTo>
                  <a:cubicBezTo>
                    <a:pt x="84089" y="213753"/>
                    <a:pt x="84196" y="218192"/>
                    <a:pt x="84196" y="219369"/>
                  </a:cubicBezTo>
                  <a:cubicBezTo>
                    <a:pt x="85266" y="220546"/>
                    <a:pt x="89973" y="226056"/>
                    <a:pt x="91738" y="230174"/>
                  </a:cubicBezTo>
                  <a:cubicBezTo>
                    <a:pt x="93878" y="235256"/>
                    <a:pt x="95857" y="240819"/>
                    <a:pt x="95857" y="247131"/>
                  </a:cubicBezTo>
                  <a:cubicBezTo>
                    <a:pt x="95857" y="252908"/>
                    <a:pt x="95376" y="256920"/>
                    <a:pt x="95215" y="257830"/>
                  </a:cubicBezTo>
                  <a:lnTo>
                    <a:pt x="98959" y="268956"/>
                  </a:lnTo>
                  <a:cubicBezTo>
                    <a:pt x="98959" y="268956"/>
                    <a:pt x="98959" y="269116"/>
                    <a:pt x="98959" y="269223"/>
                  </a:cubicBezTo>
                  <a:lnTo>
                    <a:pt x="98959" y="278263"/>
                  </a:lnTo>
                  <a:lnTo>
                    <a:pt x="108321" y="289283"/>
                  </a:lnTo>
                  <a:cubicBezTo>
                    <a:pt x="108321" y="289283"/>
                    <a:pt x="108481" y="289604"/>
                    <a:pt x="108534" y="289764"/>
                  </a:cubicBezTo>
                  <a:lnTo>
                    <a:pt x="109230" y="300569"/>
                  </a:lnTo>
                  <a:lnTo>
                    <a:pt x="111851" y="300837"/>
                  </a:lnTo>
                  <a:cubicBezTo>
                    <a:pt x="111851" y="300837"/>
                    <a:pt x="112279" y="300997"/>
                    <a:pt x="112439" y="301158"/>
                  </a:cubicBezTo>
                  <a:lnTo>
                    <a:pt x="124208" y="316563"/>
                  </a:lnTo>
                  <a:cubicBezTo>
                    <a:pt x="124208" y="316563"/>
                    <a:pt x="124368" y="316884"/>
                    <a:pt x="124368" y="317045"/>
                  </a:cubicBezTo>
                  <a:lnTo>
                    <a:pt x="124368" y="325710"/>
                  </a:lnTo>
                  <a:lnTo>
                    <a:pt x="132606" y="339618"/>
                  </a:lnTo>
                  <a:cubicBezTo>
                    <a:pt x="134264" y="339244"/>
                    <a:pt x="138597" y="338602"/>
                    <a:pt x="141057" y="341811"/>
                  </a:cubicBezTo>
                  <a:cubicBezTo>
                    <a:pt x="142662" y="343951"/>
                    <a:pt x="143197" y="347214"/>
                    <a:pt x="143678" y="350370"/>
                  </a:cubicBezTo>
                  <a:cubicBezTo>
                    <a:pt x="144053" y="352777"/>
                    <a:pt x="144374" y="355077"/>
                    <a:pt x="145176" y="356522"/>
                  </a:cubicBezTo>
                  <a:cubicBezTo>
                    <a:pt x="146621" y="359196"/>
                    <a:pt x="151702" y="361068"/>
                    <a:pt x="153521" y="361550"/>
                  </a:cubicBezTo>
                  <a:cubicBezTo>
                    <a:pt x="153735" y="361603"/>
                    <a:pt x="153949" y="361764"/>
                    <a:pt x="154056" y="361978"/>
                  </a:cubicBezTo>
                  <a:cubicBezTo>
                    <a:pt x="154056" y="361978"/>
                    <a:pt x="155233" y="364492"/>
                    <a:pt x="156623" y="367220"/>
                  </a:cubicBezTo>
                  <a:cubicBezTo>
                    <a:pt x="157854" y="369681"/>
                    <a:pt x="160582" y="370857"/>
                    <a:pt x="164594" y="372355"/>
                  </a:cubicBezTo>
                  <a:cubicBezTo>
                    <a:pt x="168338" y="373746"/>
                    <a:pt x="172083" y="372676"/>
                    <a:pt x="172136" y="372676"/>
                  </a:cubicBezTo>
                  <a:cubicBezTo>
                    <a:pt x="172457" y="372569"/>
                    <a:pt x="172778" y="372676"/>
                    <a:pt x="172992" y="372944"/>
                  </a:cubicBezTo>
                  <a:lnTo>
                    <a:pt x="175773" y="376367"/>
                  </a:lnTo>
                  <a:cubicBezTo>
                    <a:pt x="176790" y="375725"/>
                    <a:pt x="177860" y="375030"/>
                    <a:pt x="178876" y="374388"/>
                  </a:cubicBezTo>
                  <a:cubicBezTo>
                    <a:pt x="186900" y="369253"/>
                    <a:pt x="202038" y="362620"/>
                    <a:pt x="212736" y="356896"/>
                  </a:cubicBezTo>
                  <a:cubicBezTo>
                    <a:pt x="223434" y="351226"/>
                    <a:pt x="234668" y="343309"/>
                    <a:pt x="241194" y="338709"/>
                  </a:cubicBezTo>
                  <a:cubicBezTo>
                    <a:pt x="247720" y="334109"/>
                    <a:pt x="256706" y="337853"/>
                    <a:pt x="263821" y="340635"/>
                  </a:cubicBezTo>
                  <a:cubicBezTo>
                    <a:pt x="270882" y="343416"/>
                    <a:pt x="282703" y="347161"/>
                    <a:pt x="287945" y="348819"/>
                  </a:cubicBezTo>
                  <a:cubicBezTo>
                    <a:pt x="293187" y="350477"/>
                    <a:pt x="294204" y="348123"/>
                    <a:pt x="292920" y="344540"/>
                  </a:cubicBezTo>
                  <a:close/>
                </a:path>
              </a:pathLst>
            </a:custGeom>
            <a:solidFill>
              <a:schemeClr val="accent5">
                <a:lumMod val="40000"/>
                <a:lumOff val="60000"/>
              </a:schemeClr>
            </a:solidFill>
            <a:ln w="5326" cap="flat">
              <a:noFill/>
              <a:prstDash val="solid"/>
              <a:miter/>
            </a:ln>
          </p:spPr>
          <p:txBody>
            <a:bodyPr rtlCol="0" anchor="ctr"/>
            <a:lstStyle/>
            <a:p>
              <a:endParaRPr lang="sv-SE">
                <a:solidFill>
                  <a:schemeClr val="accent2">
                    <a:lumMod val="60000"/>
                    <a:lumOff val="40000"/>
                  </a:schemeClr>
                </a:solidFill>
              </a:endParaRPr>
            </a:p>
          </p:txBody>
        </p:sp>
        <p:sp>
          <p:nvSpPr>
            <p:cNvPr id="431" name="Frihandsfigur: Form 430">
              <a:extLst>
                <a:ext uri="{FF2B5EF4-FFF2-40B4-BE49-F238E27FC236}">
                  <a16:creationId xmlns:a16="http://schemas.microsoft.com/office/drawing/2014/main" id="{A7C5F0E0-26A1-EB42-DFD6-578AB19E594B}"/>
                </a:ext>
              </a:extLst>
            </p:cNvPr>
            <p:cNvSpPr/>
            <p:nvPr/>
          </p:nvSpPr>
          <p:spPr>
            <a:xfrm>
              <a:off x="5159216" y="4780510"/>
              <a:ext cx="128433" cy="153413"/>
            </a:xfrm>
            <a:custGeom>
              <a:avLst/>
              <a:gdLst>
                <a:gd name="connsiteX0" fmla="*/ 48410 w 128433"/>
                <a:gd name="connsiteY0" fmla="*/ 13159 h 153413"/>
                <a:gd name="connsiteX1" fmla="*/ 47180 w 128433"/>
                <a:gd name="connsiteY1" fmla="*/ 15459 h 153413"/>
                <a:gd name="connsiteX2" fmla="*/ 46324 w 128433"/>
                <a:gd name="connsiteY2" fmla="*/ 17064 h 153413"/>
                <a:gd name="connsiteX3" fmla="*/ 23055 w 128433"/>
                <a:gd name="connsiteY3" fmla="*/ 43221 h 153413"/>
                <a:gd name="connsiteX4" fmla="*/ 21718 w 128433"/>
                <a:gd name="connsiteY4" fmla="*/ 43221 h 153413"/>
                <a:gd name="connsiteX5" fmla="*/ 856 w 128433"/>
                <a:gd name="connsiteY5" fmla="*/ 41884 h 153413"/>
                <a:gd name="connsiteX6" fmla="*/ 0 w 128433"/>
                <a:gd name="connsiteY6" fmla="*/ 42793 h 153413"/>
                <a:gd name="connsiteX7" fmla="*/ 6954 w 128433"/>
                <a:gd name="connsiteY7" fmla="*/ 51940 h 153413"/>
                <a:gd name="connsiteX8" fmla="*/ 9949 w 128433"/>
                <a:gd name="connsiteY8" fmla="*/ 57450 h 153413"/>
                <a:gd name="connsiteX9" fmla="*/ 15727 w 128433"/>
                <a:gd name="connsiteY9" fmla="*/ 65206 h 153413"/>
                <a:gd name="connsiteX10" fmla="*/ 21183 w 128433"/>
                <a:gd name="connsiteY10" fmla="*/ 73284 h 153413"/>
                <a:gd name="connsiteX11" fmla="*/ 23162 w 128433"/>
                <a:gd name="connsiteY11" fmla="*/ 77456 h 153413"/>
                <a:gd name="connsiteX12" fmla="*/ 23590 w 128433"/>
                <a:gd name="connsiteY12" fmla="*/ 84784 h 153413"/>
                <a:gd name="connsiteX13" fmla="*/ 24232 w 128433"/>
                <a:gd name="connsiteY13" fmla="*/ 92113 h 153413"/>
                <a:gd name="connsiteX14" fmla="*/ 26960 w 128433"/>
                <a:gd name="connsiteY14" fmla="*/ 95429 h 153413"/>
                <a:gd name="connsiteX15" fmla="*/ 33111 w 128433"/>
                <a:gd name="connsiteY15" fmla="*/ 105485 h 153413"/>
                <a:gd name="connsiteX16" fmla="*/ 31667 w 128433"/>
                <a:gd name="connsiteY16" fmla="*/ 121640 h 153413"/>
                <a:gd name="connsiteX17" fmla="*/ 29260 w 128433"/>
                <a:gd name="connsiteY17" fmla="*/ 133194 h 153413"/>
                <a:gd name="connsiteX18" fmla="*/ 27495 w 128433"/>
                <a:gd name="connsiteY18" fmla="*/ 143518 h 153413"/>
                <a:gd name="connsiteX19" fmla="*/ 26746 w 128433"/>
                <a:gd name="connsiteY19" fmla="*/ 147583 h 153413"/>
                <a:gd name="connsiteX20" fmla="*/ 26906 w 128433"/>
                <a:gd name="connsiteY20" fmla="*/ 147583 h 153413"/>
                <a:gd name="connsiteX21" fmla="*/ 31186 w 128433"/>
                <a:gd name="connsiteY21" fmla="*/ 149456 h 153413"/>
                <a:gd name="connsiteX22" fmla="*/ 35839 w 128433"/>
                <a:gd name="connsiteY22" fmla="*/ 153414 h 153413"/>
                <a:gd name="connsiteX23" fmla="*/ 35625 w 128433"/>
                <a:gd name="connsiteY23" fmla="*/ 140950 h 153413"/>
                <a:gd name="connsiteX24" fmla="*/ 33646 w 128433"/>
                <a:gd name="connsiteY24" fmla="*/ 137420 h 153413"/>
                <a:gd name="connsiteX25" fmla="*/ 33593 w 128433"/>
                <a:gd name="connsiteY25" fmla="*/ 136939 h 153413"/>
                <a:gd name="connsiteX26" fmla="*/ 36481 w 128433"/>
                <a:gd name="connsiteY26" fmla="*/ 117468 h 153413"/>
                <a:gd name="connsiteX27" fmla="*/ 36642 w 128433"/>
                <a:gd name="connsiteY27" fmla="*/ 117093 h 153413"/>
                <a:gd name="connsiteX28" fmla="*/ 41670 w 128433"/>
                <a:gd name="connsiteY28" fmla="*/ 109711 h 153413"/>
                <a:gd name="connsiteX29" fmla="*/ 47768 w 128433"/>
                <a:gd name="connsiteY29" fmla="*/ 97034 h 153413"/>
                <a:gd name="connsiteX30" fmla="*/ 52689 w 128433"/>
                <a:gd name="connsiteY30" fmla="*/ 88957 h 153413"/>
                <a:gd name="connsiteX31" fmla="*/ 60125 w 128433"/>
                <a:gd name="connsiteY31" fmla="*/ 84998 h 153413"/>
                <a:gd name="connsiteX32" fmla="*/ 57664 w 128433"/>
                <a:gd name="connsiteY32" fmla="*/ 76814 h 153413"/>
                <a:gd name="connsiteX33" fmla="*/ 57450 w 128433"/>
                <a:gd name="connsiteY33" fmla="*/ 73498 h 153413"/>
                <a:gd name="connsiteX34" fmla="*/ 63548 w 128433"/>
                <a:gd name="connsiteY34" fmla="*/ 69646 h 153413"/>
                <a:gd name="connsiteX35" fmla="*/ 71946 w 128433"/>
                <a:gd name="connsiteY35" fmla="*/ 67774 h 153413"/>
                <a:gd name="connsiteX36" fmla="*/ 81682 w 128433"/>
                <a:gd name="connsiteY36" fmla="*/ 66597 h 153413"/>
                <a:gd name="connsiteX37" fmla="*/ 86763 w 128433"/>
                <a:gd name="connsiteY37" fmla="*/ 65634 h 153413"/>
                <a:gd name="connsiteX38" fmla="*/ 95536 w 128433"/>
                <a:gd name="connsiteY38" fmla="*/ 63976 h 153413"/>
                <a:gd name="connsiteX39" fmla="*/ 95536 w 128433"/>
                <a:gd name="connsiteY39" fmla="*/ 63976 h 153413"/>
                <a:gd name="connsiteX40" fmla="*/ 96017 w 128433"/>
                <a:gd name="connsiteY40" fmla="*/ 63869 h 153413"/>
                <a:gd name="connsiteX41" fmla="*/ 96285 w 128433"/>
                <a:gd name="connsiteY41" fmla="*/ 63869 h 153413"/>
                <a:gd name="connsiteX42" fmla="*/ 96285 w 128433"/>
                <a:gd name="connsiteY42" fmla="*/ 63869 h 153413"/>
                <a:gd name="connsiteX43" fmla="*/ 108641 w 128433"/>
                <a:gd name="connsiteY43" fmla="*/ 60178 h 153413"/>
                <a:gd name="connsiteX44" fmla="*/ 128433 w 128433"/>
                <a:gd name="connsiteY44" fmla="*/ 44077 h 153413"/>
                <a:gd name="connsiteX45" fmla="*/ 122014 w 128433"/>
                <a:gd name="connsiteY45" fmla="*/ 30865 h 153413"/>
                <a:gd name="connsiteX46" fmla="*/ 109818 w 128433"/>
                <a:gd name="connsiteY46" fmla="*/ 25355 h 153413"/>
                <a:gd name="connsiteX47" fmla="*/ 109283 w 128433"/>
                <a:gd name="connsiteY47" fmla="*/ 24927 h 153413"/>
                <a:gd name="connsiteX48" fmla="*/ 109283 w 128433"/>
                <a:gd name="connsiteY48" fmla="*/ 24232 h 153413"/>
                <a:gd name="connsiteX49" fmla="*/ 111691 w 128433"/>
                <a:gd name="connsiteY49" fmla="*/ 17973 h 153413"/>
                <a:gd name="connsiteX50" fmla="*/ 101474 w 128433"/>
                <a:gd name="connsiteY50" fmla="*/ 17385 h 153413"/>
                <a:gd name="connsiteX51" fmla="*/ 84356 w 128433"/>
                <a:gd name="connsiteY51" fmla="*/ 21343 h 153413"/>
                <a:gd name="connsiteX52" fmla="*/ 84356 w 128433"/>
                <a:gd name="connsiteY52" fmla="*/ 21343 h 153413"/>
                <a:gd name="connsiteX53" fmla="*/ 84303 w 128433"/>
                <a:gd name="connsiteY53" fmla="*/ 21343 h 153413"/>
                <a:gd name="connsiteX54" fmla="*/ 82752 w 128433"/>
                <a:gd name="connsiteY54" fmla="*/ 21771 h 153413"/>
                <a:gd name="connsiteX55" fmla="*/ 82752 w 128433"/>
                <a:gd name="connsiteY55" fmla="*/ 21771 h 153413"/>
                <a:gd name="connsiteX56" fmla="*/ 76119 w 128433"/>
                <a:gd name="connsiteY56" fmla="*/ 23590 h 153413"/>
                <a:gd name="connsiteX57" fmla="*/ 74728 w 128433"/>
                <a:gd name="connsiteY57" fmla="*/ 23590 h 153413"/>
                <a:gd name="connsiteX58" fmla="*/ 74728 w 128433"/>
                <a:gd name="connsiteY58" fmla="*/ 23590 h 153413"/>
                <a:gd name="connsiteX59" fmla="*/ 74460 w 128433"/>
                <a:gd name="connsiteY59" fmla="*/ 23215 h 153413"/>
                <a:gd name="connsiteX60" fmla="*/ 68469 w 128433"/>
                <a:gd name="connsiteY60" fmla="*/ 0 h 153413"/>
                <a:gd name="connsiteX61" fmla="*/ 61355 w 128433"/>
                <a:gd name="connsiteY61" fmla="*/ 1872 h 153413"/>
                <a:gd name="connsiteX62" fmla="*/ 48410 w 128433"/>
                <a:gd name="connsiteY62" fmla="*/ 13105 h 15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8433" h="153413">
                  <a:moveTo>
                    <a:pt x="48410" y="13159"/>
                  </a:moveTo>
                  <a:cubicBezTo>
                    <a:pt x="48035" y="13854"/>
                    <a:pt x="47608" y="14657"/>
                    <a:pt x="47180" y="15459"/>
                  </a:cubicBezTo>
                  <a:lnTo>
                    <a:pt x="46324" y="17064"/>
                  </a:lnTo>
                  <a:cubicBezTo>
                    <a:pt x="39423" y="30169"/>
                    <a:pt x="31935" y="43007"/>
                    <a:pt x="23055" y="43221"/>
                  </a:cubicBezTo>
                  <a:cubicBezTo>
                    <a:pt x="22627" y="43221"/>
                    <a:pt x="22199" y="43221"/>
                    <a:pt x="21718" y="43221"/>
                  </a:cubicBezTo>
                  <a:cubicBezTo>
                    <a:pt x="15833" y="43221"/>
                    <a:pt x="6793" y="42419"/>
                    <a:pt x="856" y="41884"/>
                  </a:cubicBezTo>
                  <a:cubicBezTo>
                    <a:pt x="588" y="42205"/>
                    <a:pt x="321" y="42526"/>
                    <a:pt x="0" y="42793"/>
                  </a:cubicBezTo>
                  <a:cubicBezTo>
                    <a:pt x="2193" y="45200"/>
                    <a:pt x="4921" y="48463"/>
                    <a:pt x="6954" y="51940"/>
                  </a:cubicBezTo>
                  <a:cubicBezTo>
                    <a:pt x="8238" y="54080"/>
                    <a:pt x="9147" y="55845"/>
                    <a:pt x="9949" y="57450"/>
                  </a:cubicBezTo>
                  <a:cubicBezTo>
                    <a:pt x="11661" y="60766"/>
                    <a:pt x="12784" y="62960"/>
                    <a:pt x="15727" y="65206"/>
                  </a:cubicBezTo>
                  <a:cubicBezTo>
                    <a:pt x="18829" y="67613"/>
                    <a:pt x="20006" y="70502"/>
                    <a:pt x="21183" y="73284"/>
                  </a:cubicBezTo>
                  <a:cubicBezTo>
                    <a:pt x="21771" y="74674"/>
                    <a:pt x="22359" y="76119"/>
                    <a:pt x="23162" y="77456"/>
                  </a:cubicBezTo>
                  <a:cubicBezTo>
                    <a:pt x="24499" y="79649"/>
                    <a:pt x="24018" y="82217"/>
                    <a:pt x="23590" y="84784"/>
                  </a:cubicBezTo>
                  <a:cubicBezTo>
                    <a:pt x="23108" y="87512"/>
                    <a:pt x="22680" y="90026"/>
                    <a:pt x="24232" y="92113"/>
                  </a:cubicBezTo>
                  <a:cubicBezTo>
                    <a:pt x="25141" y="93343"/>
                    <a:pt x="26104" y="94413"/>
                    <a:pt x="26960" y="95429"/>
                  </a:cubicBezTo>
                  <a:cubicBezTo>
                    <a:pt x="29260" y="98050"/>
                    <a:pt x="31400" y="100511"/>
                    <a:pt x="33111" y="105485"/>
                  </a:cubicBezTo>
                  <a:cubicBezTo>
                    <a:pt x="34663" y="109979"/>
                    <a:pt x="33272" y="115381"/>
                    <a:pt x="31667" y="121640"/>
                  </a:cubicBezTo>
                  <a:cubicBezTo>
                    <a:pt x="30758" y="125331"/>
                    <a:pt x="29795" y="129075"/>
                    <a:pt x="29260" y="133194"/>
                  </a:cubicBezTo>
                  <a:cubicBezTo>
                    <a:pt x="28725" y="137206"/>
                    <a:pt x="28083" y="140576"/>
                    <a:pt x="27495" y="143518"/>
                  </a:cubicBezTo>
                  <a:cubicBezTo>
                    <a:pt x="27227" y="144909"/>
                    <a:pt x="26960" y="146246"/>
                    <a:pt x="26746" y="147583"/>
                  </a:cubicBezTo>
                  <a:cubicBezTo>
                    <a:pt x="26799" y="147583"/>
                    <a:pt x="26853" y="147583"/>
                    <a:pt x="26906" y="147583"/>
                  </a:cubicBezTo>
                  <a:cubicBezTo>
                    <a:pt x="27013" y="147583"/>
                    <a:pt x="29688" y="148600"/>
                    <a:pt x="31186" y="149456"/>
                  </a:cubicBezTo>
                  <a:cubicBezTo>
                    <a:pt x="32202" y="150044"/>
                    <a:pt x="34395" y="152023"/>
                    <a:pt x="35839" y="153414"/>
                  </a:cubicBezTo>
                  <a:cubicBezTo>
                    <a:pt x="35839" y="148546"/>
                    <a:pt x="35732" y="142288"/>
                    <a:pt x="35625" y="140950"/>
                  </a:cubicBezTo>
                  <a:cubicBezTo>
                    <a:pt x="35251" y="140469"/>
                    <a:pt x="34663" y="139399"/>
                    <a:pt x="33646" y="137420"/>
                  </a:cubicBezTo>
                  <a:cubicBezTo>
                    <a:pt x="33593" y="137260"/>
                    <a:pt x="33539" y="137099"/>
                    <a:pt x="33593" y="136939"/>
                  </a:cubicBezTo>
                  <a:lnTo>
                    <a:pt x="36481" y="117468"/>
                  </a:lnTo>
                  <a:cubicBezTo>
                    <a:pt x="36481" y="117468"/>
                    <a:pt x="36535" y="117200"/>
                    <a:pt x="36642" y="117093"/>
                  </a:cubicBezTo>
                  <a:cubicBezTo>
                    <a:pt x="36642" y="117093"/>
                    <a:pt x="39316" y="113402"/>
                    <a:pt x="41670" y="109711"/>
                  </a:cubicBezTo>
                  <a:cubicBezTo>
                    <a:pt x="44024" y="106074"/>
                    <a:pt x="46859" y="100190"/>
                    <a:pt x="47768" y="97034"/>
                  </a:cubicBezTo>
                  <a:cubicBezTo>
                    <a:pt x="48677" y="93771"/>
                    <a:pt x="50282" y="91203"/>
                    <a:pt x="52689" y="88957"/>
                  </a:cubicBezTo>
                  <a:cubicBezTo>
                    <a:pt x="54775" y="87031"/>
                    <a:pt x="58948" y="85426"/>
                    <a:pt x="60125" y="84998"/>
                  </a:cubicBezTo>
                  <a:cubicBezTo>
                    <a:pt x="59590" y="83447"/>
                    <a:pt x="58466" y="80130"/>
                    <a:pt x="57664" y="76814"/>
                  </a:cubicBezTo>
                  <a:cubicBezTo>
                    <a:pt x="57450" y="75905"/>
                    <a:pt x="57396" y="74781"/>
                    <a:pt x="57450" y="73498"/>
                  </a:cubicBezTo>
                  <a:cubicBezTo>
                    <a:pt x="59483" y="72267"/>
                    <a:pt x="62532" y="70448"/>
                    <a:pt x="63548" y="69646"/>
                  </a:cubicBezTo>
                  <a:cubicBezTo>
                    <a:pt x="65581" y="68148"/>
                    <a:pt x="68416" y="67506"/>
                    <a:pt x="71946" y="67774"/>
                  </a:cubicBezTo>
                  <a:cubicBezTo>
                    <a:pt x="74835" y="67988"/>
                    <a:pt x="76921" y="67774"/>
                    <a:pt x="81682" y="66597"/>
                  </a:cubicBezTo>
                  <a:cubicBezTo>
                    <a:pt x="82965" y="66276"/>
                    <a:pt x="84731" y="66009"/>
                    <a:pt x="86763" y="65634"/>
                  </a:cubicBezTo>
                  <a:cubicBezTo>
                    <a:pt x="88636" y="65313"/>
                    <a:pt x="92808" y="64511"/>
                    <a:pt x="95536" y="63976"/>
                  </a:cubicBezTo>
                  <a:cubicBezTo>
                    <a:pt x="95536" y="63976"/>
                    <a:pt x="95536" y="63976"/>
                    <a:pt x="95536" y="63976"/>
                  </a:cubicBezTo>
                  <a:cubicBezTo>
                    <a:pt x="95696" y="63976"/>
                    <a:pt x="95857" y="63922"/>
                    <a:pt x="96017" y="63869"/>
                  </a:cubicBezTo>
                  <a:cubicBezTo>
                    <a:pt x="96124" y="63869"/>
                    <a:pt x="96178" y="63869"/>
                    <a:pt x="96285" y="63869"/>
                  </a:cubicBezTo>
                  <a:lnTo>
                    <a:pt x="96285" y="63869"/>
                  </a:lnTo>
                  <a:cubicBezTo>
                    <a:pt x="100136" y="63013"/>
                    <a:pt x="104416" y="61836"/>
                    <a:pt x="108641" y="60178"/>
                  </a:cubicBezTo>
                  <a:cubicBezTo>
                    <a:pt x="118591" y="56273"/>
                    <a:pt x="126989" y="46003"/>
                    <a:pt x="128433" y="44077"/>
                  </a:cubicBezTo>
                  <a:cubicBezTo>
                    <a:pt x="128005" y="42258"/>
                    <a:pt x="125812" y="34021"/>
                    <a:pt x="122014" y="30865"/>
                  </a:cubicBezTo>
                  <a:cubicBezTo>
                    <a:pt x="117628" y="27227"/>
                    <a:pt x="109872" y="25409"/>
                    <a:pt x="109818" y="25355"/>
                  </a:cubicBezTo>
                  <a:cubicBezTo>
                    <a:pt x="109604" y="25302"/>
                    <a:pt x="109390" y="25141"/>
                    <a:pt x="109283" y="24927"/>
                  </a:cubicBezTo>
                  <a:cubicBezTo>
                    <a:pt x="109176" y="24713"/>
                    <a:pt x="109176" y="24446"/>
                    <a:pt x="109283" y="24232"/>
                  </a:cubicBezTo>
                  <a:lnTo>
                    <a:pt x="111691" y="17973"/>
                  </a:lnTo>
                  <a:cubicBezTo>
                    <a:pt x="107679" y="17545"/>
                    <a:pt x="103667" y="17278"/>
                    <a:pt x="101474" y="17385"/>
                  </a:cubicBezTo>
                  <a:cubicBezTo>
                    <a:pt x="99280" y="17492"/>
                    <a:pt x="90989" y="19578"/>
                    <a:pt x="84356" y="21343"/>
                  </a:cubicBezTo>
                  <a:lnTo>
                    <a:pt x="84356" y="21343"/>
                  </a:lnTo>
                  <a:cubicBezTo>
                    <a:pt x="84356" y="21343"/>
                    <a:pt x="84356" y="21343"/>
                    <a:pt x="84303" y="21343"/>
                  </a:cubicBezTo>
                  <a:cubicBezTo>
                    <a:pt x="83768" y="21504"/>
                    <a:pt x="83233" y="21611"/>
                    <a:pt x="82752" y="21771"/>
                  </a:cubicBezTo>
                  <a:cubicBezTo>
                    <a:pt x="82752" y="21771"/>
                    <a:pt x="82752" y="21771"/>
                    <a:pt x="82752" y="21771"/>
                  </a:cubicBezTo>
                  <a:cubicBezTo>
                    <a:pt x="80237" y="22466"/>
                    <a:pt x="76867" y="23376"/>
                    <a:pt x="76119" y="23590"/>
                  </a:cubicBezTo>
                  <a:cubicBezTo>
                    <a:pt x="76119" y="23590"/>
                    <a:pt x="75477" y="23590"/>
                    <a:pt x="74728" y="23590"/>
                  </a:cubicBezTo>
                  <a:cubicBezTo>
                    <a:pt x="74728" y="23590"/>
                    <a:pt x="74728" y="23590"/>
                    <a:pt x="74728" y="23590"/>
                  </a:cubicBezTo>
                  <a:cubicBezTo>
                    <a:pt x="74621" y="23483"/>
                    <a:pt x="74460" y="23376"/>
                    <a:pt x="74460" y="23215"/>
                  </a:cubicBezTo>
                  <a:lnTo>
                    <a:pt x="68469" y="0"/>
                  </a:lnTo>
                  <a:cubicBezTo>
                    <a:pt x="66490" y="374"/>
                    <a:pt x="64297" y="963"/>
                    <a:pt x="61355" y="1872"/>
                  </a:cubicBezTo>
                  <a:cubicBezTo>
                    <a:pt x="52903" y="4493"/>
                    <a:pt x="51833" y="6526"/>
                    <a:pt x="48410" y="13105"/>
                  </a:cubicBezTo>
                  <a:close/>
                </a:path>
              </a:pathLst>
            </a:custGeom>
            <a:solidFill>
              <a:schemeClr val="accent5">
                <a:lumMod val="60000"/>
                <a:lumOff val="40000"/>
              </a:schemeClr>
            </a:solidFill>
            <a:ln w="5326" cap="flat">
              <a:noFill/>
              <a:prstDash val="solid"/>
              <a:miter/>
            </a:ln>
          </p:spPr>
          <p:txBody>
            <a:bodyPr rtlCol="0" anchor="ctr"/>
            <a:lstStyle/>
            <a:p>
              <a:endParaRPr lang="sv-SE">
                <a:solidFill>
                  <a:schemeClr val="accent2">
                    <a:lumMod val="60000"/>
                    <a:lumOff val="40000"/>
                  </a:schemeClr>
                </a:solidFill>
              </a:endParaRPr>
            </a:p>
          </p:txBody>
        </p:sp>
      </p:grpSp>
      <p:graphicFrame>
        <p:nvGraphicFramePr>
          <p:cNvPr id="581" name="Diagram 580">
            <a:extLst>
              <a:ext uri="{FF2B5EF4-FFF2-40B4-BE49-F238E27FC236}">
                <a16:creationId xmlns:a16="http://schemas.microsoft.com/office/drawing/2014/main" id="{E014C34B-B0DA-2D7D-841D-7814BA5FCCFE}"/>
              </a:ext>
            </a:extLst>
          </p:cNvPr>
          <p:cNvGraphicFramePr/>
          <p:nvPr>
            <p:extLst>
              <p:ext uri="{D42A27DB-BD31-4B8C-83A1-F6EECF244321}">
                <p14:modId xmlns:p14="http://schemas.microsoft.com/office/powerpoint/2010/main" val="1400964377"/>
              </p:ext>
            </p:extLst>
          </p:nvPr>
        </p:nvGraphicFramePr>
        <p:xfrm>
          <a:off x="9078217" y="5043784"/>
          <a:ext cx="2867494" cy="166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02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C8FD0AD-59D6-9DA2-F6EE-2CE584BE7FC0}"/>
              </a:ext>
            </a:extLst>
          </p:cNvPr>
          <p:cNvGraphicFramePr>
            <a:graphicFrameLocks/>
          </p:cNvGraphicFramePr>
          <p:nvPr>
            <p:extLst>
              <p:ext uri="{D42A27DB-BD31-4B8C-83A1-F6EECF244321}">
                <p14:modId xmlns:p14="http://schemas.microsoft.com/office/powerpoint/2010/main" val="493887632"/>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051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Trygghet vid platser nära bostaden</a:t>
            </a:r>
          </a:p>
        </p:txBody>
      </p:sp>
    </p:spTree>
    <p:extLst>
      <p:ext uri="{BB962C8B-B14F-4D97-AF65-F5344CB8AC3E}">
        <p14:creationId xmlns:p14="http://schemas.microsoft.com/office/powerpoint/2010/main" val="1827780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A1D1277-C0F5-4B72-811D-63F0E8A1EC25}"/>
              </a:ext>
            </a:extLst>
          </p:cNvPr>
          <p:cNvGraphicFramePr>
            <a:graphicFrameLocks/>
          </p:cNvGraphicFramePr>
          <p:nvPr>
            <p:extLst>
              <p:ext uri="{D42A27DB-BD31-4B8C-83A1-F6EECF244321}">
                <p14:modId xmlns:p14="http://schemas.microsoft.com/office/powerpoint/2010/main" val="751738616"/>
              </p:ext>
            </p:extLst>
          </p:nvPr>
        </p:nvGraphicFramePr>
        <p:xfrm>
          <a:off x="407987" y="873124"/>
          <a:ext cx="11376025" cy="572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13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6211A5-81E6-08B4-1365-E06A44D7BCF0}"/>
              </a:ext>
            </a:extLst>
          </p:cNvPr>
          <p:cNvGraphicFramePr>
            <a:graphicFrameLocks/>
          </p:cNvGraphicFramePr>
          <p:nvPr>
            <p:extLst>
              <p:ext uri="{D42A27DB-BD31-4B8C-83A1-F6EECF244321}">
                <p14:modId xmlns:p14="http://schemas.microsoft.com/office/powerpoint/2010/main" val="684857244"/>
              </p:ext>
            </p:extLst>
          </p:nvPr>
        </p:nvGraphicFramePr>
        <p:xfrm>
          <a:off x="407988" y="873125"/>
          <a:ext cx="11376025" cy="57245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AAFB6233-F573-D6BD-C190-3CB95752D843}"/>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CC773D92-6C02-18A9-3BE2-CE6207A01283}"/>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23B4A525-3E11-53E8-2423-2D47B3B948FA}"/>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47AEA979-0699-A505-E625-D981221AAFB4}"/>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7263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50543D-6A4A-DB51-1869-49B518C09E63}"/>
              </a:ext>
            </a:extLst>
          </p:cNvPr>
          <p:cNvGraphicFramePr>
            <a:graphicFrameLocks/>
          </p:cNvGraphicFramePr>
          <p:nvPr>
            <p:extLst>
              <p:ext uri="{D42A27DB-BD31-4B8C-83A1-F6EECF244321}">
                <p14:modId xmlns:p14="http://schemas.microsoft.com/office/powerpoint/2010/main" val="612845428"/>
              </p:ext>
            </p:extLst>
          </p:nvPr>
        </p:nvGraphicFramePr>
        <p:xfrm>
          <a:off x="407988" y="873125"/>
          <a:ext cx="11376025" cy="57245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BD2477F1-EE42-1CC3-7C3E-38BA768A39E4}"/>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EFA60F3F-6AB8-D2FF-93F8-3BA5D86F361C}"/>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DF0D5908-1448-2D31-1B19-BFBE9C678C6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0EC62E2C-FE77-819E-D8C9-F6780D224604}"/>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93682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292FCFD-DA82-4B6F-7D92-FADF6E1BB18B}"/>
              </a:ext>
            </a:extLst>
          </p:cNvPr>
          <p:cNvGraphicFramePr>
            <a:graphicFrameLocks/>
          </p:cNvGraphicFramePr>
          <p:nvPr>
            <p:extLst>
              <p:ext uri="{D42A27DB-BD31-4B8C-83A1-F6EECF244321}">
                <p14:modId xmlns:p14="http://schemas.microsoft.com/office/powerpoint/2010/main" val="2202847947"/>
              </p:ext>
            </p:extLst>
          </p:nvPr>
        </p:nvGraphicFramePr>
        <p:xfrm>
          <a:off x="407988" y="873125"/>
          <a:ext cx="11376025" cy="57245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1CF8AA6F-1BB9-9E5D-1AA7-C4C0572D9F8B}"/>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D22739BD-ABCD-8038-E76E-40D2678B7470}"/>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4FD998A7-4E0D-0AED-9103-51AC3D823455}"/>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AC409E66-B002-8869-3E30-60468B30B6A0}"/>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030923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50D41DE-8D98-BAE9-A143-805AF06B12D1}"/>
              </a:ext>
            </a:extLst>
          </p:cNvPr>
          <p:cNvGraphicFramePr>
            <a:graphicFrameLocks/>
          </p:cNvGraphicFramePr>
          <p:nvPr>
            <p:extLst>
              <p:ext uri="{D42A27DB-BD31-4B8C-83A1-F6EECF244321}">
                <p14:modId xmlns:p14="http://schemas.microsoft.com/office/powerpoint/2010/main" val="4077748680"/>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59C35CD5-5B04-559B-0143-653B3DE9BFF3}"/>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2CF98CA2-AB9F-0D80-0740-FDA6C09A14FA}"/>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D79AC6E7-EDC4-BA95-D660-2AEA8D9D7859}"/>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1BD2355F-A095-6234-A8D7-5C4FB53C316C}"/>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79312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ABC2EE-380C-8078-E6AF-48546F4B2A4C}"/>
              </a:ext>
            </a:extLst>
          </p:cNvPr>
          <p:cNvGraphicFramePr>
            <a:graphicFrameLocks/>
          </p:cNvGraphicFramePr>
          <p:nvPr>
            <p:extLst>
              <p:ext uri="{D42A27DB-BD31-4B8C-83A1-F6EECF244321}">
                <p14:modId xmlns:p14="http://schemas.microsoft.com/office/powerpoint/2010/main" val="380156404"/>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968B98D3-06BC-B7AA-ECEF-130B8601B1B0}"/>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A080A5D5-ABCC-59C5-E02F-4C1928D7C2EB}"/>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CBBAB555-E181-9804-68FF-0244DAD72DE6}"/>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8708398C-CAD1-D3BF-C341-5117DA0C5125}"/>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354475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Göteborgs Stad</a:t>
            </a:r>
          </a:p>
        </p:txBody>
      </p:sp>
      <p:grpSp>
        <p:nvGrpSpPr>
          <p:cNvPr id="4" name="Grupp 3">
            <a:extLst>
              <a:ext uri="{FF2B5EF4-FFF2-40B4-BE49-F238E27FC236}">
                <a16:creationId xmlns:a16="http://schemas.microsoft.com/office/drawing/2014/main" id="{3E3D7445-0C8A-82D6-92F0-CDF5EC5F442D}"/>
              </a:ext>
            </a:extLst>
          </p:cNvPr>
          <p:cNvGrpSpPr/>
          <p:nvPr/>
        </p:nvGrpSpPr>
        <p:grpSpPr>
          <a:xfrm>
            <a:off x="3361679" y="271365"/>
            <a:ext cx="5910159" cy="6383288"/>
            <a:chOff x="2137082" y="3838732"/>
            <a:chExt cx="2056126" cy="2221034"/>
          </a:xfrm>
          <a:solidFill>
            <a:srgbClr val="674B99"/>
          </a:solidFill>
        </p:grpSpPr>
        <p:sp>
          <p:nvSpPr>
            <p:cNvPr id="5" name="Frihandsfigur: Form 4">
              <a:extLst>
                <a:ext uri="{FF2B5EF4-FFF2-40B4-BE49-F238E27FC236}">
                  <a16:creationId xmlns:a16="http://schemas.microsoft.com/office/drawing/2014/main" id="{AB63861F-D32B-7A31-98E0-B2749E631261}"/>
                </a:ext>
              </a:extLst>
            </p:cNvPr>
            <p:cNvSpPr/>
            <p:nvPr/>
          </p:nvSpPr>
          <p:spPr>
            <a:xfrm>
              <a:off x="3226470" y="4865455"/>
              <a:ext cx="1497" cy="1016"/>
            </a:xfrm>
            <a:custGeom>
              <a:avLst/>
              <a:gdLst>
                <a:gd name="connsiteX0" fmla="*/ 909 w 1497"/>
                <a:gd name="connsiteY0" fmla="*/ 1016 h 1016"/>
                <a:gd name="connsiteX1" fmla="*/ 1498 w 1497"/>
                <a:gd name="connsiteY1" fmla="*/ 214 h 1016"/>
                <a:gd name="connsiteX2" fmla="*/ 0 w 1497"/>
                <a:gd name="connsiteY2" fmla="*/ 0 h 1016"/>
                <a:gd name="connsiteX3" fmla="*/ 909 w 1497"/>
                <a:gd name="connsiteY3" fmla="*/ 1016 h 1016"/>
              </a:gdLst>
              <a:ahLst/>
              <a:cxnLst>
                <a:cxn ang="0">
                  <a:pos x="connsiteX0" y="connsiteY0"/>
                </a:cxn>
                <a:cxn ang="0">
                  <a:pos x="connsiteX1" y="connsiteY1"/>
                </a:cxn>
                <a:cxn ang="0">
                  <a:pos x="connsiteX2" y="connsiteY2"/>
                </a:cxn>
                <a:cxn ang="0">
                  <a:pos x="connsiteX3" y="connsiteY3"/>
                </a:cxn>
              </a:cxnLst>
              <a:rect l="l" t="t" r="r" b="b"/>
              <a:pathLst>
                <a:path w="1497" h="1016">
                  <a:moveTo>
                    <a:pt x="909" y="1016"/>
                  </a:moveTo>
                  <a:cubicBezTo>
                    <a:pt x="909" y="1016"/>
                    <a:pt x="1337" y="481"/>
                    <a:pt x="1498" y="214"/>
                  </a:cubicBezTo>
                  <a:cubicBezTo>
                    <a:pt x="963" y="160"/>
                    <a:pt x="481" y="107"/>
                    <a:pt x="0" y="0"/>
                  </a:cubicBezTo>
                  <a:cubicBezTo>
                    <a:pt x="267" y="321"/>
                    <a:pt x="588" y="695"/>
                    <a:pt x="909" y="1016"/>
                  </a:cubicBezTo>
                  <a:close/>
                </a:path>
              </a:pathLst>
            </a:custGeom>
            <a:grp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 name="Frihandsfigur: Form 5">
              <a:extLst>
                <a:ext uri="{FF2B5EF4-FFF2-40B4-BE49-F238E27FC236}">
                  <a16:creationId xmlns:a16="http://schemas.microsoft.com/office/drawing/2014/main" id="{1B3CE82A-42AA-3D88-169B-CF304A29BDC8}"/>
                </a:ext>
              </a:extLst>
            </p:cNvPr>
            <p:cNvSpPr/>
            <p:nvPr/>
          </p:nvSpPr>
          <p:spPr>
            <a:xfrm>
              <a:off x="2147176" y="3857451"/>
              <a:ext cx="1171035" cy="1270493"/>
            </a:xfrm>
            <a:custGeom>
              <a:avLst/>
              <a:gdLst>
                <a:gd name="connsiteX0" fmla="*/ 1168732 w 1171035"/>
                <a:gd name="connsiteY0" fmla="*/ 416387 h 1270493"/>
                <a:gd name="connsiteX1" fmla="*/ 1170444 w 1171035"/>
                <a:gd name="connsiteY1" fmla="*/ 405046 h 1270493"/>
                <a:gd name="connsiteX2" fmla="*/ 1168304 w 1171035"/>
                <a:gd name="connsiteY2" fmla="*/ 389801 h 1270493"/>
                <a:gd name="connsiteX3" fmla="*/ 1170016 w 1171035"/>
                <a:gd name="connsiteY3" fmla="*/ 369795 h 1270493"/>
                <a:gd name="connsiteX4" fmla="*/ 1170016 w 1171035"/>
                <a:gd name="connsiteY4" fmla="*/ 348773 h 1270493"/>
                <a:gd name="connsiteX5" fmla="*/ 1166967 w 1171035"/>
                <a:gd name="connsiteY5" fmla="*/ 334598 h 1270493"/>
                <a:gd name="connsiteX6" fmla="*/ 1164506 w 1171035"/>
                <a:gd name="connsiteY6" fmla="*/ 310420 h 1270493"/>
                <a:gd name="connsiteX7" fmla="*/ 1154878 w 1171035"/>
                <a:gd name="connsiteY7" fmla="*/ 268215 h 1270493"/>
                <a:gd name="connsiteX8" fmla="*/ 1152364 w 1171035"/>
                <a:gd name="connsiteY8" fmla="*/ 229647 h 1270493"/>
                <a:gd name="connsiteX9" fmla="*/ 1154075 w 1171035"/>
                <a:gd name="connsiteY9" fmla="*/ 197231 h 1270493"/>
                <a:gd name="connsiteX10" fmla="*/ 1156001 w 1171035"/>
                <a:gd name="connsiteY10" fmla="*/ 165778 h 1270493"/>
                <a:gd name="connsiteX11" fmla="*/ 1157713 w 1171035"/>
                <a:gd name="connsiteY11" fmla="*/ 134539 h 1270493"/>
                <a:gd name="connsiteX12" fmla="*/ 1151187 w 1171035"/>
                <a:gd name="connsiteY12" fmla="*/ 103300 h 1270493"/>
                <a:gd name="connsiteX13" fmla="*/ 1152150 w 1171035"/>
                <a:gd name="connsiteY13" fmla="*/ 67247 h 1270493"/>
                <a:gd name="connsiteX14" fmla="*/ 1162795 w 1171035"/>
                <a:gd name="connsiteY14" fmla="*/ 44727 h 1270493"/>
                <a:gd name="connsiteX15" fmla="*/ 1163757 w 1171035"/>
                <a:gd name="connsiteY15" fmla="*/ 30926 h 1270493"/>
                <a:gd name="connsiteX16" fmla="*/ 1153968 w 1171035"/>
                <a:gd name="connsiteY16" fmla="*/ 30070 h 1270493"/>
                <a:gd name="connsiteX17" fmla="*/ 1138723 w 1171035"/>
                <a:gd name="connsiteY17" fmla="*/ 33066 h 1270493"/>
                <a:gd name="connsiteX18" fmla="*/ 1113047 w 1171035"/>
                <a:gd name="connsiteY18" fmla="*/ 33922 h 1270493"/>
                <a:gd name="connsiteX19" fmla="*/ 1100958 w 1171035"/>
                <a:gd name="connsiteY19" fmla="*/ 25844 h 1270493"/>
                <a:gd name="connsiteX20" fmla="*/ 1093202 w 1171035"/>
                <a:gd name="connsiteY20" fmla="*/ 18837 h 1270493"/>
                <a:gd name="connsiteX21" fmla="*/ 1078920 w 1171035"/>
                <a:gd name="connsiteY21" fmla="*/ 12792 h 1270493"/>
                <a:gd name="connsiteX22" fmla="*/ 1042866 w 1171035"/>
                <a:gd name="connsiteY22" fmla="*/ 3324 h 1270493"/>
                <a:gd name="connsiteX23" fmla="*/ 1016976 w 1171035"/>
                <a:gd name="connsiteY23" fmla="*/ 3324 h 1270493"/>
                <a:gd name="connsiteX24" fmla="*/ 1000447 w 1171035"/>
                <a:gd name="connsiteY24" fmla="*/ 20709 h 1270493"/>
                <a:gd name="connsiteX25" fmla="*/ 991407 w 1171035"/>
                <a:gd name="connsiteY25" fmla="*/ 41731 h 1270493"/>
                <a:gd name="connsiteX26" fmla="*/ 973274 w 1171035"/>
                <a:gd name="connsiteY26" fmla="*/ 65482 h 1270493"/>
                <a:gd name="connsiteX27" fmla="*/ 961933 w 1171035"/>
                <a:gd name="connsiteY27" fmla="*/ 87199 h 1270493"/>
                <a:gd name="connsiteX28" fmla="*/ 951021 w 1171035"/>
                <a:gd name="connsiteY28" fmla="*/ 117422 h 1270493"/>
                <a:gd name="connsiteX29" fmla="*/ 929892 w 1171035"/>
                <a:gd name="connsiteY29" fmla="*/ 126195 h 1270493"/>
                <a:gd name="connsiteX30" fmla="*/ 909244 w 1171035"/>
                <a:gd name="connsiteY30" fmla="*/ 118545 h 1270493"/>
                <a:gd name="connsiteX31" fmla="*/ 900204 w 1171035"/>
                <a:gd name="connsiteY31" fmla="*/ 120899 h 1270493"/>
                <a:gd name="connsiteX32" fmla="*/ 887687 w 1171035"/>
                <a:gd name="connsiteY32" fmla="*/ 129832 h 1270493"/>
                <a:gd name="connsiteX33" fmla="*/ 859925 w 1171035"/>
                <a:gd name="connsiteY33" fmla="*/ 149677 h 1270493"/>
                <a:gd name="connsiteX34" fmla="*/ 820502 w 1171035"/>
                <a:gd name="connsiteY34" fmla="*/ 148929 h 1270493"/>
                <a:gd name="connsiteX35" fmla="*/ 793809 w 1171035"/>
                <a:gd name="connsiteY35" fmla="*/ 134486 h 1270493"/>
                <a:gd name="connsiteX36" fmla="*/ 784769 w 1171035"/>
                <a:gd name="connsiteY36" fmla="*/ 136572 h 1270493"/>
                <a:gd name="connsiteX37" fmla="*/ 776692 w 1171035"/>
                <a:gd name="connsiteY37" fmla="*/ 136786 h 1270493"/>
                <a:gd name="connsiteX38" fmla="*/ 766850 w 1171035"/>
                <a:gd name="connsiteY38" fmla="*/ 149677 h 1270493"/>
                <a:gd name="connsiteX39" fmla="*/ 766208 w 1171035"/>
                <a:gd name="connsiteY39" fmla="*/ 157648 h 1270493"/>
                <a:gd name="connsiteX40" fmla="*/ 764603 w 1171035"/>
                <a:gd name="connsiteY40" fmla="*/ 162676 h 1270493"/>
                <a:gd name="connsiteX41" fmla="*/ 762891 w 1171035"/>
                <a:gd name="connsiteY41" fmla="*/ 168346 h 1270493"/>
                <a:gd name="connsiteX42" fmla="*/ 764335 w 1171035"/>
                <a:gd name="connsiteY42" fmla="*/ 175086 h 1270493"/>
                <a:gd name="connsiteX43" fmla="*/ 763319 w 1171035"/>
                <a:gd name="connsiteY43" fmla="*/ 195092 h 1270493"/>
                <a:gd name="connsiteX44" fmla="*/ 762142 w 1171035"/>
                <a:gd name="connsiteY44" fmla="*/ 211942 h 1270493"/>
                <a:gd name="connsiteX45" fmla="*/ 755509 w 1171035"/>
                <a:gd name="connsiteY45" fmla="*/ 229647 h 1270493"/>
                <a:gd name="connsiteX46" fmla="*/ 741388 w 1171035"/>
                <a:gd name="connsiteY46" fmla="*/ 243181 h 1270493"/>
                <a:gd name="connsiteX47" fmla="*/ 733043 w 1171035"/>
                <a:gd name="connsiteY47" fmla="*/ 254842 h 1270493"/>
                <a:gd name="connsiteX48" fmla="*/ 725394 w 1171035"/>
                <a:gd name="connsiteY48" fmla="*/ 260298 h 1270493"/>
                <a:gd name="connsiteX49" fmla="*/ 717209 w 1171035"/>
                <a:gd name="connsiteY49" fmla="*/ 266985 h 1270493"/>
                <a:gd name="connsiteX50" fmla="*/ 708865 w 1171035"/>
                <a:gd name="connsiteY50" fmla="*/ 281641 h 1270493"/>
                <a:gd name="connsiteX51" fmla="*/ 702178 w 1171035"/>
                <a:gd name="connsiteY51" fmla="*/ 293356 h 1270493"/>
                <a:gd name="connsiteX52" fmla="*/ 695171 w 1171035"/>
                <a:gd name="connsiteY52" fmla="*/ 300738 h 1270493"/>
                <a:gd name="connsiteX53" fmla="*/ 690571 w 1171035"/>
                <a:gd name="connsiteY53" fmla="*/ 309778 h 1270493"/>
                <a:gd name="connsiteX54" fmla="*/ 679658 w 1171035"/>
                <a:gd name="connsiteY54" fmla="*/ 317160 h 1270493"/>
                <a:gd name="connsiteX55" fmla="*/ 670190 w 1171035"/>
                <a:gd name="connsiteY55" fmla="*/ 331067 h 1270493"/>
                <a:gd name="connsiteX56" fmla="*/ 659171 w 1171035"/>
                <a:gd name="connsiteY56" fmla="*/ 345724 h 1270493"/>
                <a:gd name="connsiteX57" fmla="*/ 649221 w 1171035"/>
                <a:gd name="connsiteY57" fmla="*/ 362307 h 1270493"/>
                <a:gd name="connsiteX58" fmla="*/ 641251 w 1171035"/>
                <a:gd name="connsiteY58" fmla="*/ 368458 h 1270493"/>
                <a:gd name="connsiteX59" fmla="*/ 633281 w 1171035"/>
                <a:gd name="connsiteY59" fmla="*/ 380226 h 1270493"/>
                <a:gd name="connsiteX60" fmla="*/ 621299 w 1171035"/>
                <a:gd name="connsiteY60" fmla="*/ 392476 h 1270493"/>
                <a:gd name="connsiteX61" fmla="*/ 607391 w 1171035"/>
                <a:gd name="connsiteY61" fmla="*/ 409379 h 1270493"/>
                <a:gd name="connsiteX62" fmla="*/ 593858 w 1171035"/>
                <a:gd name="connsiteY62" fmla="*/ 423875 h 1270493"/>
                <a:gd name="connsiteX63" fmla="*/ 581180 w 1171035"/>
                <a:gd name="connsiteY63" fmla="*/ 440083 h 1270493"/>
                <a:gd name="connsiteX64" fmla="*/ 576098 w 1171035"/>
                <a:gd name="connsiteY64" fmla="*/ 454473 h 1270493"/>
                <a:gd name="connsiteX65" fmla="*/ 570428 w 1171035"/>
                <a:gd name="connsiteY65" fmla="*/ 463513 h 1270493"/>
                <a:gd name="connsiteX66" fmla="*/ 575403 w 1171035"/>
                <a:gd name="connsiteY66" fmla="*/ 469450 h 1270493"/>
                <a:gd name="connsiteX67" fmla="*/ 562672 w 1171035"/>
                <a:gd name="connsiteY67" fmla="*/ 477688 h 1270493"/>
                <a:gd name="connsiteX68" fmla="*/ 550904 w 1171035"/>
                <a:gd name="connsiteY68" fmla="*/ 487156 h 1270493"/>
                <a:gd name="connsiteX69" fmla="*/ 532663 w 1171035"/>
                <a:gd name="connsiteY69" fmla="*/ 496464 h 1270493"/>
                <a:gd name="connsiteX70" fmla="*/ 512336 w 1171035"/>
                <a:gd name="connsiteY70" fmla="*/ 501438 h 1270493"/>
                <a:gd name="connsiteX71" fmla="*/ 512336 w 1171035"/>
                <a:gd name="connsiteY71" fmla="*/ 501438 h 1270493"/>
                <a:gd name="connsiteX72" fmla="*/ 511855 w 1171035"/>
                <a:gd name="connsiteY72" fmla="*/ 501438 h 1270493"/>
                <a:gd name="connsiteX73" fmla="*/ 497947 w 1171035"/>
                <a:gd name="connsiteY73" fmla="*/ 511709 h 1270493"/>
                <a:gd name="connsiteX74" fmla="*/ 497733 w 1171035"/>
                <a:gd name="connsiteY74" fmla="*/ 519304 h 1270493"/>
                <a:gd name="connsiteX75" fmla="*/ 493614 w 1171035"/>
                <a:gd name="connsiteY75" fmla="*/ 526579 h 1270493"/>
                <a:gd name="connsiteX76" fmla="*/ 484414 w 1171035"/>
                <a:gd name="connsiteY76" fmla="*/ 526205 h 1270493"/>
                <a:gd name="connsiteX77" fmla="*/ 469436 w 1171035"/>
                <a:gd name="connsiteY77" fmla="*/ 535245 h 1270493"/>
                <a:gd name="connsiteX78" fmla="*/ 454565 w 1171035"/>
                <a:gd name="connsiteY78" fmla="*/ 541076 h 1270493"/>
                <a:gd name="connsiteX79" fmla="*/ 431832 w 1171035"/>
                <a:gd name="connsiteY79" fmla="*/ 547388 h 1270493"/>
                <a:gd name="connsiteX80" fmla="*/ 421187 w 1171035"/>
                <a:gd name="connsiteY80" fmla="*/ 560333 h 1270493"/>
                <a:gd name="connsiteX81" fmla="*/ 415410 w 1171035"/>
                <a:gd name="connsiteY81" fmla="*/ 575685 h 1270493"/>
                <a:gd name="connsiteX82" fmla="*/ 423754 w 1171035"/>
                <a:gd name="connsiteY82" fmla="*/ 579804 h 1270493"/>
                <a:gd name="connsiteX83" fmla="*/ 427873 w 1171035"/>
                <a:gd name="connsiteY83" fmla="*/ 578948 h 1270493"/>
                <a:gd name="connsiteX84" fmla="*/ 435095 w 1171035"/>
                <a:gd name="connsiteY84" fmla="*/ 580017 h 1270493"/>
                <a:gd name="connsiteX85" fmla="*/ 438357 w 1171035"/>
                <a:gd name="connsiteY85" fmla="*/ 587292 h 1270493"/>
                <a:gd name="connsiteX86" fmla="*/ 435202 w 1171035"/>
                <a:gd name="connsiteY86" fmla="*/ 592748 h 1270493"/>
                <a:gd name="connsiteX87" fmla="*/ 434025 w 1171035"/>
                <a:gd name="connsiteY87" fmla="*/ 598740 h 1270493"/>
                <a:gd name="connsiteX88" fmla="*/ 433169 w 1171035"/>
                <a:gd name="connsiteY88" fmla="*/ 605586 h 1270493"/>
                <a:gd name="connsiteX89" fmla="*/ 424878 w 1171035"/>
                <a:gd name="connsiteY89" fmla="*/ 610401 h 1270493"/>
                <a:gd name="connsiteX90" fmla="*/ 426964 w 1171035"/>
                <a:gd name="connsiteY90" fmla="*/ 620671 h 1270493"/>
                <a:gd name="connsiteX91" fmla="*/ 433222 w 1171035"/>
                <a:gd name="connsiteY91" fmla="*/ 625860 h 1270493"/>
                <a:gd name="connsiteX92" fmla="*/ 427017 w 1171035"/>
                <a:gd name="connsiteY92" fmla="*/ 626662 h 1270493"/>
                <a:gd name="connsiteX93" fmla="*/ 417014 w 1171035"/>
                <a:gd name="connsiteY93" fmla="*/ 619494 h 1270493"/>
                <a:gd name="connsiteX94" fmla="*/ 410328 w 1171035"/>
                <a:gd name="connsiteY94" fmla="*/ 613503 h 1270493"/>
                <a:gd name="connsiteX95" fmla="*/ 404230 w 1171035"/>
                <a:gd name="connsiteY95" fmla="*/ 611043 h 1270493"/>
                <a:gd name="connsiteX96" fmla="*/ 401662 w 1171035"/>
                <a:gd name="connsiteY96" fmla="*/ 615910 h 1270493"/>
                <a:gd name="connsiteX97" fmla="*/ 396046 w 1171035"/>
                <a:gd name="connsiteY97" fmla="*/ 619815 h 1270493"/>
                <a:gd name="connsiteX98" fmla="*/ 391927 w 1171035"/>
                <a:gd name="connsiteY98" fmla="*/ 616713 h 1270493"/>
                <a:gd name="connsiteX99" fmla="*/ 390643 w 1171035"/>
                <a:gd name="connsiteY99" fmla="*/ 612968 h 1270493"/>
                <a:gd name="connsiteX100" fmla="*/ 391659 w 1171035"/>
                <a:gd name="connsiteY100" fmla="*/ 608368 h 1270493"/>
                <a:gd name="connsiteX101" fmla="*/ 385561 w 1171035"/>
                <a:gd name="connsiteY101" fmla="*/ 611096 h 1270493"/>
                <a:gd name="connsiteX102" fmla="*/ 380105 w 1171035"/>
                <a:gd name="connsiteY102" fmla="*/ 615857 h 1270493"/>
                <a:gd name="connsiteX103" fmla="*/ 369246 w 1171035"/>
                <a:gd name="connsiteY103" fmla="*/ 620618 h 1270493"/>
                <a:gd name="connsiteX104" fmla="*/ 368070 w 1171035"/>
                <a:gd name="connsiteY104" fmla="*/ 631690 h 1270493"/>
                <a:gd name="connsiteX105" fmla="*/ 379142 w 1171035"/>
                <a:gd name="connsiteY105" fmla="*/ 636451 h 1270493"/>
                <a:gd name="connsiteX106" fmla="*/ 385454 w 1171035"/>
                <a:gd name="connsiteY106" fmla="*/ 641265 h 1270493"/>
                <a:gd name="connsiteX107" fmla="*/ 372295 w 1171035"/>
                <a:gd name="connsiteY107" fmla="*/ 641854 h 1270493"/>
                <a:gd name="connsiteX108" fmla="*/ 361009 w 1171035"/>
                <a:gd name="connsiteY108" fmla="*/ 644742 h 1270493"/>
                <a:gd name="connsiteX109" fmla="*/ 350203 w 1171035"/>
                <a:gd name="connsiteY109" fmla="*/ 647684 h 1270493"/>
                <a:gd name="connsiteX110" fmla="*/ 341591 w 1171035"/>
                <a:gd name="connsiteY110" fmla="*/ 657634 h 1270493"/>
                <a:gd name="connsiteX111" fmla="*/ 332177 w 1171035"/>
                <a:gd name="connsiteY111" fmla="*/ 662074 h 1270493"/>
                <a:gd name="connsiteX112" fmla="*/ 316664 w 1171035"/>
                <a:gd name="connsiteY112" fmla="*/ 667262 h 1270493"/>
                <a:gd name="connsiteX113" fmla="*/ 313401 w 1171035"/>
                <a:gd name="connsiteY113" fmla="*/ 677854 h 1270493"/>
                <a:gd name="connsiteX114" fmla="*/ 303024 w 1171035"/>
                <a:gd name="connsiteY114" fmla="*/ 683524 h 1270493"/>
                <a:gd name="connsiteX115" fmla="*/ 301205 w 1171035"/>
                <a:gd name="connsiteY115" fmla="*/ 690799 h 1270493"/>
                <a:gd name="connsiteX116" fmla="*/ 298209 w 1171035"/>
                <a:gd name="connsiteY116" fmla="*/ 694703 h 1270493"/>
                <a:gd name="connsiteX117" fmla="*/ 293395 w 1171035"/>
                <a:gd name="connsiteY117" fmla="*/ 702032 h 1270493"/>
                <a:gd name="connsiteX118" fmla="*/ 304896 w 1171035"/>
                <a:gd name="connsiteY118" fmla="*/ 703102 h 1270493"/>
                <a:gd name="connsiteX119" fmla="*/ 324367 w 1171035"/>
                <a:gd name="connsiteY119" fmla="*/ 701069 h 1270493"/>
                <a:gd name="connsiteX120" fmla="*/ 340682 w 1171035"/>
                <a:gd name="connsiteY120" fmla="*/ 702674 h 1270493"/>
                <a:gd name="connsiteX121" fmla="*/ 357585 w 1171035"/>
                <a:gd name="connsiteY121" fmla="*/ 700748 h 1270493"/>
                <a:gd name="connsiteX122" fmla="*/ 371921 w 1171035"/>
                <a:gd name="connsiteY122" fmla="*/ 701764 h 1270493"/>
                <a:gd name="connsiteX123" fmla="*/ 389680 w 1171035"/>
                <a:gd name="connsiteY123" fmla="*/ 701978 h 1270493"/>
                <a:gd name="connsiteX124" fmla="*/ 400753 w 1171035"/>
                <a:gd name="connsiteY124" fmla="*/ 723749 h 1270493"/>
                <a:gd name="connsiteX125" fmla="*/ 381282 w 1171035"/>
                <a:gd name="connsiteY125" fmla="*/ 733324 h 1270493"/>
                <a:gd name="connsiteX126" fmla="*/ 367535 w 1171035"/>
                <a:gd name="connsiteY126" fmla="*/ 737283 h 1270493"/>
                <a:gd name="connsiteX127" fmla="*/ 354162 w 1171035"/>
                <a:gd name="connsiteY127" fmla="*/ 746216 h 1270493"/>
                <a:gd name="connsiteX128" fmla="*/ 365234 w 1171035"/>
                <a:gd name="connsiteY128" fmla="*/ 757289 h 1270493"/>
                <a:gd name="connsiteX129" fmla="*/ 383047 w 1171035"/>
                <a:gd name="connsiteY129" fmla="*/ 762156 h 1270493"/>
                <a:gd name="connsiteX130" fmla="*/ 380908 w 1171035"/>
                <a:gd name="connsiteY130" fmla="*/ 775208 h 1270493"/>
                <a:gd name="connsiteX131" fmla="*/ 372991 w 1171035"/>
                <a:gd name="connsiteY131" fmla="*/ 780023 h 1270493"/>
                <a:gd name="connsiteX132" fmla="*/ 373312 w 1171035"/>
                <a:gd name="connsiteY132" fmla="*/ 790881 h 1270493"/>
                <a:gd name="connsiteX133" fmla="*/ 373954 w 1171035"/>
                <a:gd name="connsiteY133" fmla="*/ 796445 h 1270493"/>
                <a:gd name="connsiteX134" fmla="*/ 368765 w 1171035"/>
                <a:gd name="connsiteY134" fmla="*/ 797675 h 1270493"/>
                <a:gd name="connsiteX135" fmla="*/ 362613 w 1171035"/>
                <a:gd name="connsiteY135" fmla="*/ 795428 h 1270493"/>
                <a:gd name="connsiteX136" fmla="*/ 357585 w 1171035"/>
                <a:gd name="connsiteY136" fmla="*/ 789812 h 1270493"/>
                <a:gd name="connsiteX137" fmla="*/ 354643 w 1171035"/>
                <a:gd name="connsiteY137" fmla="*/ 786709 h 1270493"/>
                <a:gd name="connsiteX138" fmla="*/ 346833 w 1171035"/>
                <a:gd name="connsiteY138" fmla="*/ 789491 h 1270493"/>
                <a:gd name="connsiteX139" fmla="*/ 339398 w 1171035"/>
                <a:gd name="connsiteY139" fmla="*/ 793930 h 1270493"/>
                <a:gd name="connsiteX140" fmla="*/ 336670 w 1171035"/>
                <a:gd name="connsiteY140" fmla="*/ 789063 h 1270493"/>
                <a:gd name="connsiteX141" fmla="*/ 327095 w 1171035"/>
                <a:gd name="connsiteY141" fmla="*/ 791844 h 1270493"/>
                <a:gd name="connsiteX142" fmla="*/ 316397 w 1171035"/>
                <a:gd name="connsiteY142" fmla="*/ 790240 h 1270493"/>
                <a:gd name="connsiteX143" fmla="*/ 303719 w 1171035"/>
                <a:gd name="connsiteY143" fmla="*/ 793770 h 1270493"/>
                <a:gd name="connsiteX144" fmla="*/ 293930 w 1171035"/>
                <a:gd name="connsiteY144" fmla="*/ 801901 h 1270493"/>
                <a:gd name="connsiteX145" fmla="*/ 286067 w 1171035"/>
                <a:gd name="connsiteY145" fmla="*/ 805057 h 1270493"/>
                <a:gd name="connsiteX146" fmla="*/ 274727 w 1171035"/>
                <a:gd name="connsiteY146" fmla="*/ 807571 h 1270493"/>
                <a:gd name="connsiteX147" fmla="*/ 270180 w 1171035"/>
                <a:gd name="connsiteY147" fmla="*/ 814418 h 1270493"/>
                <a:gd name="connsiteX148" fmla="*/ 283981 w 1171035"/>
                <a:gd name="connsiteY148" fmla="*/ 811422 h 1270493"/>
                <a:gd name="connsiteX149" fmla="*/ 295053 w 1171035"/>
                <a:gd name="connsiteY149" fmla="*/ 809978 h 1270493"/>
                <a:gd name="connsiteX150" fmla="*/ 302221 w 1171035"/>
                <a:gd name="connsiteY150" fmla="*/ 816397 h 1270493"/>
                <a:gd name="connsiteX151" fmla="*/ 294091 w 1171035"/>
                <a:gd name="connsiteY151" fmla="*/ 823886 h 1270493"/>
                <a:gd name="connsiteX152" fmla="*/ 284516 w 1171035"/>
                <a:gd name="connsiteY152" fmla="*/ 820195 h 1270493"/>
                <a:gd name="connsiteX153" fmla="*/ 270126 w 1171035"/>
                <a:gd name="connsiteY153" fmla="*/ 823083 h 1270493"/>
                <a:gd name="connsiteX154" fmla="*/ 263493 w 1171035"/>
                <a:gd name="connsiteY154" fmla="*/ 828112 h 1270493"/>
                <a:gd name="connsiteX155" fmla="*/ 253330 w 1171035"/>
                <a:gd name="connsiteY155" fmla="*/ 828540 h 1270493"/>
                <a:gd name="connsiteX156" fmla="*/ 241187 w 1171035"/>
                <a:gd name="connsiteY156" fmla="*/ 829716 h 1270493"/>
                <a:gd name="connsiteX157" fmla="*/ 233538 w 1171035"/>
                <a:gd name="connsiteY157" fmla="*/ 823939 h 1270493"/>
                <a:gd name="connsiteX158" fmla="*/ 225354 w 1171035"/>
                <a:gd name="connsiteY158" fmla="*/ 823993 h 1270493"/>
                <a:gd name="connsiteX159" fmla="*/ 218935 w 1171035"/>
                <a:gd name="connsiteY159" fmla="*/ 821211 h 1270493"/>
                <a:gd name="connsiteX160" fmla="*/ 206899 w 1171035"/>
                <a:gd name="connsiteY160" fmla="*/ 822067 h 1270493"/>
                <a:gd name="connsiteX161" fmla="*/ 197699 w 1171035"/>
                <a:gd name="connsiteY161" fmla="*/ 820462 h 1270493"/>
                <a:gd name="connsiteX162" fmla="*/ 193259 w 1171035"/>
                <a:gd name="connsiteY162" fmla="*/ 826881 h 1270493"/>
                <a:gd name="connsiteX163" fmla="*/ 186198 w 1171035"/>
                <a:gd name="connsiteY163" fmla="*/ 829556 h 1270493"/>
                <a:gd name="connsiteX164" fmla="*/ 179458 w 1171035"/>
                <a:gd name="connsiteY164" fmla="*/ 831428 h 1270493"/>
                <a:gd name="connsiteX165" fmla="*/ 172558 w 1171035"/>
                <a:gd name="connsiteY165" fmla="*/ 827844 h 1270493"/>
                <a:gd name="connsiteX166" fmla="*/ 167690 w 1171035"/>
                <a:gd name="connsiteY166" fmla="*/ 836135 h 1270493"/>
                <a:gd name="connsiteX167" fmla="*/ 162448 w 1171035"/>
                <a:gd name="connsiteY167" fmla="*/ 839880 h 1270493"/>
                <a:gd name="connsiteX168" fmla="*/ 155333 w 1171035"/>
                <a:gd name="connsiteY168" fmla="*/ 836403 h 1270493"/>
                <a:gd name="connsiteX169" fmla="*/ 151001 w 1171035"/>
                <a:gd name="connsiteY169" fmla="*/ 841217 h 1270493"/>
                <a:gd name="connsiteX170" fmla="*/ 140195 w 1171035"/>
                <a:gd name="connsiteY170" fmla="*/ 841484 h 1270493"/>
                <a:gd name="connsiteX171" fmla="*/ 132011 w 1171035"/>
                <a:gd name="connsiteY171" fmla="*/ 848331 h 1270493"/>
                <a:gd name="connsiteX172" fmla="*/ 119761 w 1171035"/>
                <a:gd name="connsiteY172" fmla="*/ 850204 h 1270493"/>
                <a:gd name="connsiteX173" fmla="*/ 122490 w 1171035"/>
                <a:gd name="connsiteY173" fmla="*/ 858976 h 1270493"/>
                <a:gd name="connsiteX174" fmla="*/ 124094 w 1171035"/>
                <a:gd name="connsiteY174" fmla="*/ 868444 h 1270493"/>
                <a:gd name="connsiteX175" fmla="*/ 116712 w 1171035"/>
                <a:gd name="connsiteY175" fmla="*/ 868926 h 1270493"/>
                <a:gd name="connsiteX176" fmla="*/ 107565 w 1171035"/>
                <a:gd name="connsiteY176" fmla="*/ 868765 h 1270493"/>
                <a:gd name="connsiteX177" fmla="*/ 101253 w 1171035"/>
                <a:gd name="connsiteY177" fmla="*/ 873740 h 1270493"/>
                <a:gd name="connsiteX178" fmla="*/ 97295 w 1171035"/>
                <a:gd name="connsiteY178" fmla="*/ 877645 h 1270493"/>
                <a:gd name="connsiteX179" fmla="*/ 89646 w 1171035"/>
                <a:gd name="connsiteY179" fmla="*/ 879143 h 1270493"/>
                <a:gd name="connsiteX180" fmla="*/ 89913 w 1171035"/>
                <a:gd name="connsiteY180" fmla="*/ 888076 h 1270493"/>
                <a:gd name="connsiteX181" fmla="*/ 89806 w 1171035"/>
                <a:gd name="connsiteY181" fmla="*/ 892622 h 1270493"/>
                <a:gd name="connsiteX182" fmla="*/ 95262 w 1171035"/>
                <a:gd name="connsiteY182" fmla="*/ 896420 h 1270493"/>
                <a:gd name="connsiteX183" fmla="*/ 96439 w 1171035"/>
                <a:gd name="connsiteY183" fmla="*/ 903481 h 1270493"/>
                <a:gd name="connsiteX184" fmla="*/ 96439 w 1171035"/>
                <a:gd name="connsiteY184" fmla="*/ 910810 h 1270493"/>
                <a:gd name="connsiteX185" fmla="*/ 89378 w 1171035"/>
                <a:gd name="connsiteY185" fmla="*/ 909954 h 1270493"/>
                <a:gd name="connsiteX186" fmla="*/ 81622 w 1171035"/>
                <a:gd name="connsiteY186" fmla="*/ 909579 h 1270493"/>
                <a:gd name="connsiteX187" fmla="*/ 74722 w 1171035"/>
                <a:gd name="connsiteY187" fmla="*/ 906851 h 1270493"/>
                <a:gd name="connsiteX188" fmla="*/ 73866 w 1171035"/>
                <a:gd name="connsiteY188" fmla="*/ 913484 h 1270493"/>
                <a:gd name="connsiteX189" fmla="*/ 70603 w 1171035"/>
                <a:gd name="connsiteY189" fmla="*/ 918887 h 1270493"/>
                <a:gd name="connsiteX190" fmla="*/ 74561 w 1171035"/>
                <a:gd name="connsiteY190" fmla="*/ 927071 h 1270493"/>
                <a:gd name="connsiteX191" fmla="*/ 87239 w 1171035"/>
                <a:gd name="connsiteY191" fmla="*/ 941514 h 1270493"/>
                <a:gd name="connsiteX192" fmla="*/ 87239 w 1171035"/>
                <a:gd name="connsiteY192" fmla="*/ 947826 h 1270493"/>
                <a:gd name="connsiteX193" fmla="*/ 82210 w 1171035"/>
                <a:gd name="connsiteY193" fmla="*/ 953175 h 1270493"/>
                <a:gd name="connsiteX194" fmla="*/ 71566 w 1171035"/>
                <a:gd name="connsiteY194" fmla="*/ 957080 h 1270493"/>
                <a:gd name="connsiteX195" fmla="*/ 68837 w 1171035"/>
                <a:gd name="connsiteY195" fmla="*/ 968741 h 1270493"/>
                <a:gd name="connsiteX196" fmla="*/ 62365 w 1171035"/>
                <a:gd name="connsiteY196" fmla="*/ 979172 h 1270493"/>
                <a:gd name="connsiteX197" fmla="*/ 53218 w 1171035"/>
                <a:gd name="connsiteY197" fmla="*/ 973983 h 1270493"/>
                <a:gd name="connsiteX198" fmla="*/ 56481 w 1171035"/>
                <a:gd name="connsiteY198" fmla="*/ 964943 h 1270493"/>
                <a:gd name="connsiteX199" fmla="*/ 50597 w 1171035"/>
                <a:gd name="connsiteY199" fmla="*/ 960022 h 1270493"/>
                <a:gd name="connsiteX200" fmla="*/ 43750 w 1171035"/>
                <a:gd name="connsiteY200" fmla="*/ 963980 h 1270493"/>
                <a:gd name="connsiteX201" fmla="*/ 40754 w 1171035"/>
                <a:gd name="connsiteY201" fmla="*/ 966762 h 1270493"/>
                <a:gd name="connsiteX202" fmla="*/ 45836 w 1171035"/>
                <a:gd name="connsiteY202" fmla="*/ 972860 h 1270493"/>
                <a:gd name="connsiteX203" fmla="*/ 41985 w 1171035"/>
                <a:gd name="connsiteY203" fmla="*/ 977086 h 1270493"/>
                <a:gd name="connsiteX204" fmla="*/ 39364 w 1171035"/>
                <a:gd name="connsiteY204" fmla="*/ 979760 h 1270493"/>
                <a:gd name="connsiteX205" fmla="*/ 33212 w 1171035"/>
                <a:gd name="connsiteY205" fmla="*/ 984093 h 1270493"/>
                <a:gd name="connsiteX206" fmla="*/ 24600 w 1171035"/>
                <a:gd name="connsiteY206" fmla="*/ 989977 h 1270493"/>
                <a:gd name="connsiteX207" fmla="*/ 21925 w 1171035"/>
                <a:gd name="connsiteY207" fmla="*/ 997092 h 1270493"/>
                <a:gd name="connsiteX208" fmla="*/ 14169 w 1171035"/>
                <a:gd name="connsiteY208" fmla="*/ 1004794 h 1270493"/>
                <a:gd name="connsiteX209" fmla="*/ 15774 w 1171035"/>
                <a:gd name="connsiteY209" fmla="*/ 1020253 h 1270493"/>
                <a:gd name="connsiteX210" fmla="*/ 22514 w 1171035"/>
                <a:gd name="connsiteY210" fmla="*/ 1030310 h 1270493"/>
                <a:gd name="connsiteX211" fmla="*/ 29147 w 1171035"/>
                <a:gd name="connsiteY211" fmla="*/ 1036515 h 1270493"/>
                <a:gd name="connsiteX212" fmla="*/ 37277 w 1171035"/>
                <a:gd name="connsiteY212" fmla="*/ 1044218 h 1270493"/>
                <a:gd name="connsiteX213" fmla="*/ 41289 w 1171035"/>
                <a:gd name="connsiteY213" fmla="*/ 1051546 h 1270493"/>
                <a:gd name="connsiteX214" fmla="*/ 51453 w 1171035"/>
                <a:gd name="connsiteY214" fmla="*/ 1049941 h 1270493"/>
                <a:gd name="connsiteX215" fmla="*/ 63381 w 1171035"/>
                <a:gd name="connsiteY215" fmla="*/ 1049299 h 1270493"/>
                <a:gd name="connsiteX216" fmla="*/ 59851 w 1171035"/>
                <a:gd name="connsiteY216" fmla="*/ 1057912 h 1270493"/>
                <a:gd name="connsiteX217" fmla="*/ 52522 w 1171035"/>
                <a:gd name="connsiteY217" fmla="*/ 1066310 h 1270493"/>
                <a:gd name="connsiteX218" fmla="*/ 44178 w 1171035"/>
                <a:gd name="connsiteY218" fmla="*/ 1070964 h 1270493"/>
                <a:gd name="connsiteX219" fmla="*/ 27435 w 1171035"/>
                <a:gd name="connsiteY219" fmla="*/ 1077222 h 1270493"/>
                <a:gd name="connsiteX220" fmla="*/ 15560 w 1171035"/>
                <a:gd name="connsiteY220" fmla="*/ 1082839 h 1270493"/>
                <a:gd name="connsiteX221" fmla="*/ 8499 w 1171035"/>
                <a:gd name="connsiteY221" fmla="*/ 1086958 h 1270493"/>
                <a:gd name="connsiteX222" fmla="*/ 101 w 1171035"/>
                <a:gd name="connsiteY222" fmla="*/ 1093270 h 1270493"/>
                <a:gd name="connsiteX223" fmla="*/ 4754 w 1171035"/>
                <a:gd name="connsiteY223" fmla="*/ 1101882 h 1270493"/>
                <a:gd name="connsiteX224" fmla="*/ 1973 w 1171035"/>
                <a:gd name="connsiteY224" fmla="*/ 1115736 h 1270493"/>
                <a:gd name="connsiteX225" fmla="*/ 14650 w 1171035"/>
                <a:gd name="connsiteY225" fmla="*/ 1129965 h 1270493"/>
                <a:gd name="connsiteX226" fmla="*/ 23423 w 1171035"/>
                <a:gd name="connsiteY226" fmla="*/ 1110815 h 1270493"/>
                <a:gd name="connsiteX227" fmla="*/ 20695 w 1171035"/>
                <a:gd name="connsiteY227" fmla="*/ 1093430 h 1270493"/>
                <a:gd name="connsiteX228" fmla="*/ 29307 w 1171035"/>
                <a:gd name="connsiteY228" fmla="*/ 1103379 h 1270493"/>
                <a:gd name="connsiteX229" fmla="*/ 36208 w 1171035"/>
                <a:gd name="connsiteY229" fmla="*/ 1114720 h 1270493"/>
                <a:gd name="connsiteX230" fmla="*/ 41343 w 1171035"/>
                <a:gd name="connsiteY230" fmla="*/ 1125365 h 1270493"/>
                <a:gd name="connsiteX231" fmla="*/ 41343 w 1171035"/>
                <a:gd name="connsiteY231" fmla="*/ 1137079 h 1270493"/>
                <a:gd name="connsiteX232" fmla="*/ 48297 w 1171035"/>
                <a:gd name="connsiteY232" fmla="*/ 1146547 h 1270493"/>
                <a:gd name="connsiteX233" fmla="*/ 58246 w 1171035"/>
                <a:gd name="connsiteY233" fmla="*/ 1155534 h 1270493"/>
                <a:gd name="connsiteX234" fmla="*/ 63756 w 1171035"/>
                <a:gd name="connsiteY234" fmla="*/ 1160134 h 1270493"/>
                <a:gd name="connsiteX235" fmla="*/ 66698 w 1171035"/>
                <a:gd name="connsiteY235" fmla="*/ 1164788 h 1270493"/>
                <a:gd name="connsiteX236" fmla="*/ 70870 w 1171035"/>
                <a:gd name="connsiteY236" fmla="*/ 1168372 h 1270493"/>
                <a:gd name="connsiteX237" fmla="*/ 78412 w 1171035"/>
                <a:gd name="connsiteY237" fmla="*/ 1164360 h 1270493"/>
                <a:gd name="connsiteX238" fmla="*/ 90181 w 1171035"/>
                <a:gd name="connsiteY238" fmla="*/ 1161043 h 1270493"/>
                <a:gd name="connsiteX239" fmla="*/ 99809 w 1171035"/>
                <a:gd name="connsiteY239" fmla="*/ 1155266 h 1270493"/>
                <a:gd name="connsiteX240" fmla="*/ 109812 w 1171035"/>
                <a:gd name="connsiteY240" fmla="*/ 1154624 h 1270493"/>
                <a:gd name="connsiteX241" fmla="*/ 118531 w 1171035"/>
                <a:gd name="connsiteY241" fmla="*/ 1149864 h 1270493"/>
                <a:gd name="connsiteX242" fmla="*/ 124041 w 1171035"/>
                <a:gd name="connsiteY242" fmla="*/ 1146761 h 1270493"/>
                <a:gd name="connsiteX243" fmla="*/ 128802 w 1171035"/>
                <a:gd name="connsiteY243" fmla="*/ 1144301 h 1270493"/>
                <a:gd name="connsiteX244" fmla="*/ 130727 w 1171035"/>
                <a:gd name="connsiteY244" fmla="*/ 1150880 h 1270493"/>
                <a:gd name="connsiteX245" fmla="*/ 134525 w 1171035"/>
                <a:gd name="connsiteY245" fmla="*/ 1155373 h 1270493"/>
                <a:gd name="connsiteX246" fmla="*/ 143084 w 1171035"/>
                <a:gd name="connsiteY246" fmla="*/ 1164092 h 1270493"/>
                <a:gd name="connsiteX247" fmla="*/ 149128 w 1171035"/>
                <a:gd name="connsiteY247" fmla="*/ 1170137 h 1270493"/>
                <a:gd name="connsiteX248" fmla="*/ 160683 w 1171035"/>
                <a:gd name="connsiteY248" fmla="*/ 1178482 h 1270493"/>
                <a:gd name="connsiteX249" fmla="*/ 170632 w 1171035"/>
                <a:gd name="connsiteY249" fmla="*/ 1184526 h 1270493"/>
                <a:gd name="connsiteX250" fmla="*/ 178977 w 1171035"/>
                <a:gd name="connsiteY250" fmla="*/ 1189768 h 1270493"/>
                <a:gd name="connsiteX251" fmla="*/ 184647 w 1171035"/>
                <a:gd name="connsiteY251" fmla="*/ 1194369 h 1270493"/>
                <a:gd name="connsiteX252" fmla="*/ 188873 w 1171035"/>
                <a:gd name="connsiteY252" fmla="*/ 1190945 h 1270493"/>
                <a:gd name="connsiteX253" fmla="*/ 191333 w 1171035"/>
                <a:gd name="connsiteY253" fmla="*/ 1185489 h 1270493"/>
                <a:gd name="connsiteX254" fmla="*/ 195078 w 1171035"/>
                <a:gd name="connsiteY254" fmla="*/ 1178321 h 1270493"/>
                <a:gd name="connsiteX255" fmla="*/ 196094 w 1171035"/>
                <a:gd name="connsiteY255" fmla="*/ 1187522 h 1270493"/>
                <a:gd name="connsiteX256" fmla="*/ 202513 w 1171035"/>
                <a:gd name="connsiteY256" fmla="*/ 1194369 h 1270493"/>
                <a:gd name="connsiteX257" fmla="*/ 206204 w 1171035"/>
                <a:gd name="connsiteY257" fmla="*/ 1200681 h 1270493"/>
                <a:gd name="connsiteX258" fmla="*/ 201604 w 1171035"/>
                <a:gd name="connsiteY258" fmla="*/ 1213893 h 1270493"/>
                <a:gd name="connsiteX259" fmla="*/ 213693 w 1171035"/>
                <a:gd name="connsiteY259" fmla="*/ 1226196 h 1270493"/>
                <a:gd name="connsiteX260" fmla="*/ 226263 w 1171035"/>
                <a:gd name="connsiteY260" fmla="*/ 1230422 h 1270493"/>
                <a:gd name="connsiteX261" fmla="*/ 231826 w 1171035"/>
                <a:gd name="connsiteY261" fmla="*/ 1234969 h 1270493"/>
                <a:gd name="connsiteX262" fmla="*/ 236480 w 1171035"/>
                <a:gd name="connsiteY262" fmla="*/ 1234166 h 1270493"/>
                <a:gd name="connsiteX263" fmla="*/ 239262 w 1171035"/>
                <a:gd name="connsiteY263" fmla="*/ 1230476 h 1270493"/>
                <a:gd name="connsiteX264" fmla="*/ 238352 w 1171035"/>
                <a:gd name="connsiteY264" fmla="*/ 1236627 h 1270493"/>
                <a:gd name="connsiteX265" fmla="*/ 241669 w 1171035"/>
                <a:gd name="connsiteY265" fmla="*/ 1240265 h 1270493"/>
                <a:gd name="connsiteX266" fmla="*/ 245681 w 1171035"/>
                <a:gd name="connsiteY266" fmla="*/ 1236039 h 1270493"/>
                <a:gd name="connsiteX267" fmla="*/ 247606 w 1171035"/>
                <a:gd name="connsiteY267" fmla="*/ 1243581 h 1270493"/>
                <a:gd name="connsiteX268" fmla="*/ 253383 w 1171035"/>
                <a:gd name="connsiteY268" fmla="*/ 1247753 h 1270493"/>
                <a:gd name="connsiteX269" fmla="*/ 260444 w 1171035"/>
                <a:gd name="connsiteY269" fmla="*/ 1250214 h 1270493"/>
                <a:gd name="connsiteX270" fmla="*/ 261675 w 1171035"/>
                <a:gd name="connsiteY270" fmla="*/ 1240639 h 1270493"/>
                <a:gd name="connsiteX271" fmla="*/ 266970 w 1171035"/>
                <a:gd name="connsiteY271" fmla="*/ 1234541 h 1270493"/>
                <a:gd name="connsiteX272" fmla="*/ 267238 w 1171035"/>
                <a:gd name="connsiteY272" fmla="*/ 1230208 h 1270493"/>
                <a:gd name="connsiteX273" fmla="*/ 258572 w 1171035"/>
                <a:gd name="connsiteY273" fmla="*/ 1227213 h 1270493"/>
                <a:gd name="connsiteX274" fmla="*/ 258572 w 1171035"/>
                <a:gd name="connsiteY274" fmla="*/ 1219724 h 1270493"/>
                <a:gd name="connsiteX275" fmla="*/ 259268 w 1171035"/>
                <a:gd name="connsiteY275" fmla="*/ 1213626 h 1270493"/>
                <a:gd name="connsiteX276" fmla="*/ 251404 w 1171035"/>
                <a:gd name="connsiteY276" fmla="*/ 1215605 h 1270493"/>
                <a:gd name="connsiteX277" fmla="*/ 246376 w 1171035"/>
                <a:gd name="connsiteY277" fmla="*/ 1215337 h 1270493"/>
                <a:gd name="connsiteX278" fmla="*/ 248462 w 1171035"/>
                <a:gd name="connsiteY278" fmla="*/ 1207528 h 1270493"/>
                <a:gd name="connsiteX279" fmla="*/ 248355 w 1171035"/>
                <a:gd name="connsiteY279" fmla="*/ 1200681 h 1270493"/>
                <a:gd name="connsiteX280" fmla="*/ 250709 w 1171035"/>
                <a:gd name="connsiteY280" fmla="*/ 1190624 h 1270493"/>
                <a:gd name="connsiteX281" fmla="*/ 243113 w 1171035"/>
                <a:gd name="connsiteY281" fmla="*/ 1188003 h 1270493"/>
                <a:gd name="connsiteX282" fmla="*/ 242311 w 1171035"/>
                <a:gd name="connsiteY282" fmla="*/ 1185329 h 1270493"/>
                <a:gd name="connsiteX283" fmla="*/ 250067 w 1171035"/>
                <a:gd name="connsiteY283" fmla="*/ 1180782 h 1270493"/>
                <a:gd name="connsiteX284" fmla="*/ 251725 w 1171035"/>
                <a:gd name="connsiteY284" fmla="*/ 1172491 h 1270493"/>
                <a:gd name="connsiteX285" fmla="*/ 254721 w 1171035"/>
                <a:gd name="connsiteY285" fmla="*/ 1167516 h 1270493"/>
                <a:gd name="connsiteX286" fmla="*/ 261942 w 1171035"/>
                <a:gd name="connsiteY286" fmla="*/ 1163130 h 1270493"/>
                <a:gd name="connsiteX287" fmla="*/ 271303 w 1171035"/>
                <a:gd name="connsiteY287" fmla="*/ 1166607 h 1270493"/>
                <a:gd name="connsiteX288" fmla="*/ 280450 w 1171035"/>
                <a:gd name="connsiteY288" fmla="*/ 1163558 h 1270493"/>
                <a:gd name="connsiteX289" fmla="*/ 286495 w 1171035"/>
                <a:gd name="connsiteY289" fmla="*/ 1155106 h 1270493"/>
                <a:gd name="connsiteX290" fmla="*/ 293342 w 1171035"/>
                <a:gd name="connsiteY290" fmla="*/ 1156390 h 1270493"/>
                <a:gd name="connsiteX291" fmla="*/ 293930 w 1171035"/>
                <a:gd name="connsiteY291" fmla="*/ 1160883 h 1270493"/>
                <a:gd name="connsiteX292" fmla="*/ 292646 w 1171035"/>
                <a:gd name="connsiteY292" fmla="*/ 1168265 h 1270493"/>
                <a:gd name="connsiteX293" fmla="*/ 286655 w 1171035"/>
                <a:gd name="connsiteY293" fmla="*/ 1172437 h 1270493"/>
                <a:gd name="connsiteX294" fmla="*/ 279969 w 1171035"/>
                <a:gd name="connsiteY294" fmla="*/ 1173614 h 1270493"/>
                <a:gd name="connsiteX295" fmla="*/ 277669 w 1171035"/>
                <a:gd name="connsiteY295" fmla="*/ 1176663 h 1270493"/>
                <a:gd name="connsiteX296" fmla="*/ 287672 w 1171035"/>
                <a:gd name="connsiteY296" fmla="*/ 1174951 h 1270493"/>
                <a:gd name="connsiteX297" fmla="*/ 293502 w 1171035"/>
                <a:gd name="connsiteY297" fmla="*/ 1177091 h 1270493"/>
                <a:gd name="connsiteX298" fmla="*/ 287190 w 1171035"/>
                <a:gd name="connsiteY298" fmla="*/ 1178589 h 1270493"/>
                <a:gd name="connsiteX299" fmla="*/ 276973 w 1171035"/>
                <a:gd name="connsiteY299" fmla="*/ 1182066 h 1270493"/>
                <a:gd name="connsiteX300" fmla="*/ 281627 w 1171035"/>
                <a:gd name="connsiteY300" fmla="*/ 1187040 h 1270493"/>
                <a:gd name="connsiteX301" fmla="*/ 289223 w 1171035"/>
                <a:gd name="connsiteY301" fmla="*/ 1189822 h 1270493"/>
                <a:gd name="connsiteX302" fmla="*/ 296658 w 1171035"/>
                <a:gd name="connsiteY302" fmla="*/ 1192978 h 1270493"/>
                <a:gd name="connsiteX303" fmla="*/ 303559 w 1171035"/>
                <a:gd name="connsiteY303" fmla="*/ 1189234 h 1270493"/>
                <a:gd name="connsiteX304" fmla="*/ 309871 w 1171035"/>
                <a:gd name="connsiteY304" fmla="*/ 1188645 h 1270493"/>
                <a:gd name="connsiteX305" fmla="*/ 314685 w 1171035"/>
                <a:gd name="connsiteY305" fmla="*/ 1184098 h 1270493"/>
                <a:gd name="connsiteX306" fmla="*/ 313508 w 1171035"/>
                <a:gd name="connsiteY306" fmla="*/ 1178268 h 1270493"/>
                <a:gd name="connsiteX307" fmla="*/ 307945 w 1171035"/>
                <a:gd name="connsiteY307" fmla="*/ 1172437 h 1270493"/>
                <a:gd name="connsiteX308" fmla="*/ 316397 w 1171035"/>
                <a:gd name="connsiteY308" fmla="*/ 1167944 h 1270493"/>
                <a:gd name="connsiteX309" fmla="*/ 321104 w 1171035"/>
                <a:gd name="connsiteY309" fmla="*/ 1161899 h 1270493"/>
                <a:gd name="connsiteX310" fmla="*/ 311689 w 1171035"/>
                <a:gd name="connsiteY310" fmla="*/ 1153662 h 1270493"/>
                <a:gd name="connsiteX311" fmla="*/ 303719 w 1171035"/>
                <a:gd name="connsiteY311" fmla="*/ 1153983 h 1270493"/>
                <a:gd name="connsiteX312" fmla="*/ 301205 w 1171035"/>
                <a:gd name="connsiteY312" fmla="*/ 1147457 h 1270493"/>
                <a:gd name="connsiteX313" fmla="*/ 301847 w 1171035"/>
                <a:gd name="connsiteY313" fmla="*/ 1141573 h 1270493"/>
                <a:gd name="connsiteX314" fmla="*/ 310192 w 1171035"/>
                <a:gd name="connsiteY314" fmla="*/ 1145905 h 1270493"/>
                <a:gd name="connsiteX315" fmla="*/ 322923 w 1171035"/>
                <a:gd name="connsiteY315" fmla="*/ 1156657 h 1270493"/>
                <a:gd name="connsiteX316" fmla="*/ 325704 w 1171035"/>
                <a:gd name="connsiteY316" fmla="*/ 1168372 h 1270493"/>
                <a:gd name="connsiteX317" fmla="*/ 318322 w 1171035"/>
                <a:gd name="connsiteY317" fmla="*/ 1175058 h 1270493"/>
                <a:gd name="connsiteX318" fmla="*/ 332123 w 1171035"/>
                <a:gd name="connsiteY318" fmla="*/ 1188859 h 1270493"/>
                <a:gd name="connsiteX319" fmla="*/ 353627 w 1171035"/>
                <a:gd name="connsiteY319" fmla="*/ 1192924 h 1270493"/>
                <a:gd name="connsiteX320" fmla="*/ 355980 w 1171035"/>
                <a:gd name="connsiteY320" fmla="*/ 1200199 h 1270493"/>
                <a:gd name="connsiteX321" fmla="*/ 359243 w 1171035"/>
                <a:gd name="connsiteY321" fmla="*/ 1207367 h 1270493"/>
                <a:gd name="connsiteX322" fmla="*/ 364111 w 1171035"/>
                <a:gd name="connsiteY322" fmla="*/ 1213358 h 1270493"/>
                <a:gd name="connsiteX323" fmla="*/ 372616 w 1171035"/>
                <a:gd name="connsiteY323" fmla="*/ 1216728 h 1270493"/>
                <a:gd name="connsiteX324" fmla="*/ 381763 w 1171035"/>
                <a:gd name="connsiteY324" fmla="*/ 1219403 h 1270493"/>
                <a:gd name="connsiteX325" fmla="*/ 382673 w 1171035"/>
                <a:gd name="connsiteY325" fmla="*/ 1232990 h 1270493"/>
                <a:gd name="connsiteX326" fmla="*/ 386952 w 1171035"/>
                <a:gd name="connsiteY326" fmla="*/ 1244704 h 1270493"/>
                <a:gd name="connsiteX327" fmla="*/ 392569 w 1171035"/>
                <a:gd name="connsiteY327" fmla="*/ 1253263 h 1270493"/>
                <a:gd name="connsiteX328" fmla="*/ 387433 w 1171035"/>
                <a:gd name="connsiteY328" fmla="*/ 1262303 h 1270493"/>
                <a:gd name="connsiteX329" fmla="*/ 389252 w 1171035"/>
                <a:gd name="connsiteY329" fmla="*/ 1270487 h 1270493"/>
                <a:gd name="connsiteX330" fmla="*/ 395511 w 1171035"/>
                <a:gd name="connsiteY330" fmla="*/ 1262464 h 1270493"/>
                <a:gd name="connsiteX331" fmla="*/ 394815 w 1171035"/>
                <a:gd name="connsiteY331" fmla="*/ 1251016 h 1270493"/>
                <a:gd name="connsiteX332" fmla="*/ 395832 w 1171035"/>
                <a:gd name="connsiteY332" fmla="*/ 1236788 h 1270493"/>
                <a:gd name="connsiteX333" fmla="*/ 392141 w 1171035"/>
                <a:gd name="connsiteY333" fmla="*/ 1224966 h 1270493"/>
                <a:gd name="connsiteX334" fmla="*/ 390108 w 1171035"/>
                <a:gd name="connsiteY334" fmla="*/ 1211593 h 1270493"/>
                <a:gd name="connsiteX335" fmla="*/ 383315 w 1171035"/>
                <a:gd name="connsiteY335" fmla="*/ 1199022 h 1270493"/>
                <a:gd name="connsiteX336" fmla="*/ 383903 w 1171035"/>
                <a:gd name="connsiteY336" fmla="*/ 1189287 h 1270493"/>
                <a:gd name="connsiteX337" fmla="*/ 375451 w 1171035"/>
                <a:gd name="connsiteY337" fmla="*/ 1186184 h 1270493"/>
                <a:gd name="connsiteX338" fmla="*/ 370209 w 1171035"/>
                <a:gd name="connsiteY338" fmla="*/ 1175700 h 1270493"/>
                <a:gd name="connsiteX339" fmla="*/ 381282 w 1171035"/>
                <a:gd name="connsiteY339" fmla="*/ 1171795 h 1270493"/>
                <a:gd name="connsiteX340" fmla="*/ 387166 w 1171035"/>
                <a:gd name="connsiteY340" fmla="*/ 1164681 h 1270493"/>
                <a:gd name="connsiteX341" fmla="*/ 386043 w 1171035"/>
                <a:gd name="connsiteY341" fmla="*/ 1155748 h 1270493"/>
                <a:gd name="connsiteX342" fmla="*/ 386257 w 1171035"/>
                <a:gd name="connsiteY342" fmla="*/ 1144835 h 1270493"/>
                <a:gd name="connsiteX343" fmla="*/ 390269 w 1171035"/>
                <a:gd name="connsiteY343" fmla="*/ 1142963 h 1270493"/>
                <a:gd name="connsiteX344" fmla="*/ 388610 w 1171035"/>
                <a:gd name="connsiteY344" fmla="*/ 1137186 h 1270493"/>
                <a:gd name="connsiteX345" fmla="*/ 392408 w 1171035"/>
                <a:gd name="connsiteY345" fmla="*/ 1134084 h 1270493"/>
                <a:gd name="connsiteX346" fmla="*/ 391338 w 1171035"/>
                <a:gd name="connsiteY346" fmla="*/ 1128574 h 1270493"/>
                <a:gd name="connsiteX347" fmla="*/ 397490 w 1171035"/>
                <a:gd name="connsiteY347" fmla="*/ 1120978 h 1270493"/>
                <a:gd name="connsiteX348" fmla="*/ 401609 w 1171035"/>
                <a:gd name="connsiteY348" fmla="*/ 1118732 h 1270493"/>
                <a:gd name="connsiteX349" fmla="*/ 403588 w 1171035"/>
                <a:gd name="connsiteY349" fmla="*/ 1113436 h 1270493"/>
                <a:gd name="connsiteX350" fmla="*/ 401983 w 1171035"/>
                <a:gd name="connsiteY350" fmla="*/ 1110868 h 1270493"/>
                <a:gd name="connsiteX351" fmla="*/ 393585 w 1171035"/>
                <a:gd name="connsiteY351" fmla="*/ 1113703 h 1270493"/>
                <a:gd name="connsiteX352" fmla="*/ 389841 w 1171035"/>
                <a:gd name="connsiteY352" fmla="*/ 1105626 h 1270493"/>
                <a:gd name="connsiteX353" fmla="*/ 389627 w 1171035"/>
                <a:gd name="connsiteY353" fmla="*/ 1092735 h 1270493"/>
                <a:gd name="connsiteX354" fmla="*/ 392515 w 1171035"/>
                <a:gd name="connsiteY354" fmla="*/ 1088883 h 1270493"/>
                <a:gd name="connsiteX355" fmla="*/ 401181 w 1171035"/>
                <a:gd name="connsiteY355" fmla="*/ 1100865 h 1270493"/>
                <a:gd name="connsiteX356" fmla="*/ 409365 w 1171035"/>
                <a:gd name="connsiteY356" fmla="*/ 1101721 h 1270493"/>
                <a:gd name="connsiteX357" fmla="*/ 420063 w 1171035"/>
                <a:gd name="connsiteY357" fmla="*/ 1106535 h 1270493"/>
                <a:gd name="connsiteX358" fmla="*/ 433918 w 1171035"/>
                <a:gd name="connsiteY358" fmla="*/ 1093216 h 1270493"/>
                <a:gd name="connsiteX359" fmla="*/ 443600 w 1171035"/>
                <a:gd name="connsiteY359" fmla="*/ 1093323 h 1270493"/>
                <a:gd name="connsiteX360" fmla="*/ 433543 w 1171035"/>
                <a:gd name="connsiteY360" fmla="*/ 1105840 h 1270493"/>
                <a:gd name="connsiteX361" fmla="*/ 414126 w 1171035"/>
                <a:gd name="connsiteY361" fmla="*/ 1112473 h 1270493"/>
                <a:gd name="connsiteX362" fmla="*/ 400753 w 1171035"/>
                <a:gd name="connsiteY362" fmla="*/ 1132746 h 1270493"/>
                <a:gd name="connsiteX363" fmla="*/ 392676 w 1171035"/>
                <a:gd name="connsiteY363" fmla="*/ 1166553 h 1270493"/>
                <a:gd name="connsiteX364" fmla="*/ 402304 w 1171035"/>
                <a:gd name="connsiteY364" fmla="*/ 1185810 h 1270493"/>
                <a:gd name="connsiteX365" fmla="*/ 414982 w 1171035"/>
                <a:gd name="connsiteY365" fmla="*/ 1204104 h 1270493"/>
                <a:gd name="connsiteX366" fmla="*/ 429959 w 1171035"/>
                <a:gd name="connsiteY366" fmla="*/ 1201857 h 1270493"/>
                <a:gd name="connsiteX367" fmla="*/ 424985 w 1171035"/>
                <a:gd name="connsiteY367" fmla="*/ 1192924 h 1270493"/>
                <a:gd name="connsiteX368" fmla="*/ 429424 w 1171035"/>
                <a:gd name="connsiteY368" fmla="*/ 1184312 h 1270493"/>
                <a:gd name="connsiteX369" fmla="*/ 432901 w 1171035"/>
                <a:gd name="connsiteY369" fmla="*/ 1193352 h 1270493"/>
                <a:gd name="connsiteX370" fmla="*/ 445151 w 1171035"/>
                <a:gd name="connsiteY370" fmla="*/ 1196669 h 1270493"/>
                <a:gd name="connsiteX371" fmla="*/ 457721 w 1171035"/>
                <a:gd name="connsiteY371" fmla="*/ 1199236 h 1270493"/>
                <a:gd name="connsiteX372" fmla="*/ 464943 w 1171035"/>
                <a:gd name="connsiteY372" fmla="*/ 1201965 h 1270493"/>
                <a:gd name="connsiteX373" fmla="*/ 476604 w 1171035"/>
                <a:gd name="connsiteY373" fmla="*/ 1198969 h 1270493"/>
                <a:gd name="connsiteX374" fmla="*/ 477460 w 1171035"/>
                <a:gd name="connsiteY374" fmla="*/ 1213786 h 1270493"/>
                <a:gd name="connsiteX375" fmla="*/ 485216 w 1171035"/>
                <a:gd name="connsiteY375" fmla="*/ 1221435 h 1270493"/>
                <a:gd name="connsiteX376" fmla="*/ 515867 w 1171035"/>
                <a:gd name="connsiteY376" fmla="*/ 1221863 h 1270493"/>
                <a:gd name="connsiteX377" fmla="*/ 529614 w 1171035"/>
                <a:gd name="connsiteY377" fmla="*/ 1218119 h 1270493"/>
                <a:gd name="connsiteX378" fmla="*/ 535231 w 1171035"/>
                <a:gd name="connsiteY378" fmla="*/ 1199397 h 1270493"/>
                <a:gd name="connsiteX379" fmla="*/ 546732 w 1171035"/>
                <a:gd name="connsiteY379" fmla="*/ 1198541 h 1270493"/>
                <a:gd name="connsiteX380" fmla="*/ 545073 w 1171035"/>
                <a:gd name="connsiteY380" fmla="*/ 1221917 h 1270493"/>
                <a:gd name="connsiteX381" fmla="*/ 544699 w 1171035"/>
                <a:gd name="connsiteY381" fmla="*/ 1235290 h 1270493"/>
                <a:gd name="connsiteX382" fmla="*/ 569091 w 1171035"/>
                <a:gd name="connsiteY382" fmla="*/ 1235183 h 1270493"/>
                <a:gd name="connsiteX383" fmla="*/ 603219 w 1171035"/>
                <a:gd name="connsiteY383" fmla="*/ 1236253 h 1270493"/>
                <a:gd name="connsiteX384" fmla="*/ 618196 w 1171035"/>
                <a:gd name="connsiteY384" fmla="*/ 1233471 h 1270493"/>
                <a:gd name="connsiteX385" fmla="*/ 623492 w 1171035"/>
                <a:gd name="connsiteY385" fmla="*/ 1222345 h 1270493"/>
                <a:gd name="connsiteX386" fmla="*/ 627450 w 1171035"/>
                <a:gd name="connsiteY386" fmla="*/ 1206244 h 1270493"/>
                <a:gd name="connsiteX387" fmla="*/ 644728 w 1171035"/>
                <a:gd name="connsiteY387" fmla="*/ 1210577 h 1270493"/>
                <a:gd name="connsiteX388" fmla="*/ 663129 w 1171035"/>
                <a:gd name="connsiteY388" fmla="*/ 1218066 h 1270493"/>
                <a:gd name="connsiteX389" fmla="*/ 680193 w 1171035"/>
                <a:gd name="connsiteY389" fmla="*/ 1212395 h 1270493"/>
                <a:gd name="connsiteX390" fmla="*/ 688163 w 1171035"/>
                <a:gd name="connsiteY390" fmla="*/ 1216621 h 1270493"/>
                <a:gd name="connsiteX391" fmla="*/ 698059 w 1171035"/>
                <a:gd name="connsiteY391" fmla="*/ 1226678 h 1270493"/>
                <a:gd name="connsiteX392" fmla="*/ 705441 w 1171035"/>
                <a:gd name="connsiteY392" fmla="*/ 1219403 h 1270493"/>
                <a:gd name="connsiteX393" fmla="*/ 721275 w 1171035"/>
                <a:gd name="connsiteY393" fmla="*/ 1219670 h 1270493"/>
                <a:gd name="connsiteX394" fmla="*/ 736841 w 1171035"/>
                <a:gd name="connsiteY394" fmla="*/ 1213091 h 1270493"/>
                <a:gd name="connsiteX395" fmla="*/ 745988 w 1171035"/>
                <a:gd name="connsiteY395" fmla="*/ 1206832 h 1270493"/>
                <a:gd name="connsiteX396" fmla="*/ 746576 w 1171035"/>
                <a:gd name="connsiteY396" fmla="*/ 1206511 h 1270493"/>
                <a:gd name="connsiteX397" fmla="*/ 746576 w 1171035"/>
                <a:gd name="connsiteY397" fmla="*/ 1206511 h 1270493"/>
                <a:gd name="connsiteX398" fmla="*/ 761554 w 1171035"/>
                <a:gd name="connsiteY398" fmla="*/ 1194690 h 1270493"/>
                <a:gd name="connsiteX399" fmla="*/ 779367 w 1171035"/>
                <a:gd name="connsiteY399" fmla="*/ 1177947 h 1270493"/>
                <a:gd name="connsiteX400" fmla="*/ 778939 w 1171035"/>
                <a:gd name="connsiteY400" fmla="*/ 1164520 h 1270493"/>
                <a:gd name="connsiteX401" fmla="*/ 780811 w 1171035"/>
                <a:gd name="connsiteY401" fmla="*/ 1154838 h 1270493"/>
                <a:gd name="connsiteX402" fmla="*/ 783057 w 1171035"/>
                <a:gd name="connsiteY402" fmla="*/ 1165965 h 1270493"/>
                <a:gd name="connsiteX403" fmla="*/ 785732 w 1171035"/>
                <a:gd name="connsiteY403" fmla="*/ 1172651 h 1270493"/>
                <a:gd name="connsiteX404" fmla="*/ 798677 w 1171035"/>
                <a:gd name="connsiteY404" fmla="*/ 1156978 h 1270493"/>
                <a:gd name="connsiteX405" fmla="*/ 817934 w 1171035"/>
                <a:gd name="connsiteY405" fmla="*/ 1143017 h 1270493"/>
                <a:gd name="connsiteX406" fmla="*/ 839919 w 1171035"/>
                <a:gd name="connsiteY406" fmla="*/ 1138310 h 1270493"/>
                <a:gd name="connsiteX407" fmla="*/ 842701 w 1171035"/>
                <a:gd name="connsiteY407" fmla="*/ 1123813 h 1270493"/>
                <a:gd name="connsiteX408" fmla="*/ 843289 w 1171035"/>
                <a:gd name="connsiteY408" fmla="*/ 1104342 h 1270493"/>
                <a:gd name="connsiteX409" fmla="*/ 847996 w 1171035"/>
                <a:gd name="connsiteY409" fmla="*/ 1095730 h 1270493"/>
                <a:gd name="connsiteX410" fmla="*/ 851152 w 1171035"/>
                <a:gd name="connsiteY410" fmla="*/ 1099956 h 1270493"/>
                <a:gd name="connsiteX411" fmla="*/ 849441 w 1171035"/>
                <a:gd name="connsiteY411" fmla="*/ 1118678 h 1270493"/>
                <a:gd name="connsiteX412" fmla="*/ 851152 w 1171035"/>
                <a:gd name="connsiteY412" fmla="*/ 1131249 h 1270493"/>
                <a:gd name="connsiteX413" fmla="*/ 859230 w 1171035"/>
                <a:gd name="connsiteY413" fmla="*/ 1136063 h 1270493"/>
                <a:gd name="connsiteX414" fmla="*/ 874849 w 1171035"/>
                <a:gd name="connsiteY414" fmla="*/ 1134458 h 1270493"/>
                <a:gd name="connsiteX415" fmla="*/ 889720 w 1171035"/>
                <a:gd name="connsiteY415" fmla="*/ 1131195 h 1270493"/>
                <a:gd name="connsiteX416" fmla="*/ 891431 w 1171035"/>
                <a:gd name="connsiteY416" fmla="*/ 1123225 h 1270493"/>
                <a:gd name="connsiteX417" fmla="*/ 892876 w 1171035"/>
                <a:gd name="connsiteY417" fmla="*/ 1116966 h 1270493"/>
                <a:gd name="connsiteX418" fmla="*/ 895497 w 1171035"/>
                <a:gd name="connsiteY418" fmla="*/ 1111189 h 1270493"/>
                <a:gd name="connsiteX419" fmla="*/ 901434 w 1171035"/>
                <a:gd name="connsiteY419" fmla="*/ 1122369 h 1270493"/>
                <a:gd name="connsiteX420" fmla="*/ 906891 w 1171035"/>
                <a:gd name="connsiteY420" fmla="*/ 1121139 h 1270493"/>
                <a:gd name="connsiteX421" fmla="*/ 905981 w 1171035"/>
                <a:gd name="connsiteY421" fmla="*/ 1114506 h 1270493"/>
                <a:gd name="connsiteX422" fmla="*/ 901595 w 1171035"/>
                <a:gd name="connsiteY422" fmla="*/ 1104610 h 1270493"/>
                <a:gd name="connsiteX423" fmla="*/ 903842 w 1171035"/>
                <a:gd name="connsiteY423" fmla="*/ 1099849 h 1270493"/>
                <a:gd name="connsiteX424" fmla="*/ 910100 w 1171035"/>
                <a:gd name="connsiteY424" fmla="*/ 1108461 h 1270493"/>
                <a:gd name="connsiteX425" fmla="*/ 918231 w 1171035"/>
                <a:gd name="connsiteY425" fmla="*/ 1112901 h 1270493"/>
                <a:gd name="connsiteX426" fmla="*/ 936418 w 1171035"/>
                <a:gd name="connsiteY426" fmla="*/ 1102845 h 1270493"/>
                <a:gd name="connsiteX427" fmla="*/ 945084 w 1171035"/>
                <a:gd name="connsiteY427" fmla="*/ 1103968 h 1270493"/>
                <a:gd name="connsiteX428" fmla="*/ 949416 w 1171035"/>
                <a:gd name="connsiteY428" fmla="*/ 1089793 h 1270493"/>
                <a:gd name="connsiteX429" fmla="*/ 940216 w 1171035"/>
                <a:gd name="connsiteY429" fmla="*/ 1084015 h 1270493"/>
                <a:gd name="connsiteX430" fmla="*/ 935027 w 1171035"/>
                <a:gd name="connsiteY430" fmla="*/ 1079308 h 1270493"/>
                <a:gd name="connsiteX431" fmla="*/ 929838 w 1171035"/>
                <a:gd name="connsiteY431" fmla="*/ 1073478 h 1270493"/>
                <a:gd name="connsiteX432" fmla="*/ 934813 w 1171035"/>
                <a:gd name="connsiteY432" fmla="*/ 1058500 h 1270493"/>
                <a:gd name="connsiteX433" fmla="*/ 939788 w 1171035"/>
                <a:gd name="connsiteY433" fmla="*/ 1041490 h 1270493"/>
                <a:gd name="connsiteX434" fmla="*/ 945084 w 1171035"/>
                <a:gd name="connsiteY434" fmla="*/ 1036943 h 1270493"/>
                <a:gd name="connsiteX435" fmla="*/ 947865 w 1171035"/>
                <a:gd name="connsiteY435" fmla="*/ 1042666 h 1270493"/>
                <a:gd name="connsiteX436" fmla="*/ 941339 w 1171035"/>
                <a:gd name="connsiteY436" fmla="*/ 1059677 h 1270493"/>
                <a:gd name="connsiteX437" fmla="*/ 942516 w 1171035"/>
                <a:gd name="connsiteY437" fmla="*/ 1068128 h 1270493"/>
                <a:gd name="connsiteX438" fmla="*/ 950112 w 1171035"/>
                <a:gd name="connsiteY438" fmla="*/ 1066524 h 1270493"/>
                <a:gd name="connsiteX439" fmla="*/ 955514 w 1171035"/>
                <a:gd name="connsiteY439" fmla="*/ 1048230 h 1270493"/>
                <a:gd name="connsiteX440" fmla="*/ 963164 w 1171035"/>
                <a:gd name="connsiteY440" fmla="*/ 1033680 h 1270493"/>
                <a:gd name="connsiteX441" fmla="*/ 968887 w 1171035"/>
                <a:gd name="connsiteY441" fmla="*/ 1036996 h 1270493"/>
                <a:gd name="connsiteX442" fmla="*/ 964555 w 1171035"/>
                <a:gd name="connsiteY442" fmla="*/ 1048551 h 1270493"/>
                <a:gd name="connsiteX443" fmla="*/ 957868 w 1171035"/>
                <a:gd name="connsiteY443" fmla="*/ 1064384 h 1270493"/>
                <a:gd name="connsiteX444" fmla="*/ 961345 w 1171035"/>
                <a:gd name="connsiteY444" fmla="*/ 1065882 h 1270493"/>
                <a:gd name="connsiteX445" fmla="*/ 976965 w 1171035"/>
                <a:gd name="connsiteY445" fmla="*/ 1047695 h 1270493"/>
                <a:gd name="connsiteX446" fmla="*/ 983116 w 1171035"/>
                <a:gd name="connsiteY446" fmla="*/ 1044218 h 1270493"/>
                <a:gd name="connsiteX447" fmla="*/ 985256 w 1171035"/>
                <a:gd name="connsiteY447" fmla="*/ 1048176 h 1270493"/>
                <a:gd name="connsiteX448" fmla="*/ 976751 w 1171035"/>
                <a:gd name="connsiteY448" fmla="*/ 1058340 h 1270493"/>
                <a:gd name="connsiteX449" fmla="*/ 963645 w 1171035"/>
                <a:gd name="connsiteY449" fmla="*/ 1073852 h 1270493"/>
                <a:gd name="connsiteX450" fmla="*/ 962201 w 1171035"/>
                <a:gd name="connsiteY450" fmla="*/ 1080592 h 1270493"/>
                <a:gd name="connsiteX451" fmla="*/ 968834 w 1171035"/>
                <a:gd name="connsiteY451" fmla="*/ 1076420 h 1270493"/>
                <a:gd name="connsiteX452" fmla="*/ 986326 w 1171035"/>
                <a:gd name="connsiteY452" fmla="*/ 1056895 h 1270493"/>
                <a:gd name="connsiteX453" fmla="*/ 996489 w 1171035"/>
                <a:gd name="connsiteY453" fmla="*/ 1044432 h 1270493"/>
                <a:gd name="connsiteX454" fmla="*/ 1005315 w 1171035"/>
                <a:gd name="connsiteY454" fmla="*/ 1036996 h 1270493"/>
                <a:gd name="connsiteX455" fmla="*/ 1006171 w 1171035"/>
                <a:gd name="connsiteY455" fmla="*/ 1032182 h 1270493"/>
                <a:gd name="connsiteX456" fmla="*/ 1010611 w 1171035"/>
                <a:gd name="connsiteY456" fmla="*/ 1032343 h 1270493"/>
                <a:gd name="connsiteX457" fmla="*/ 1017832 w 1171035"/>
                <a:gd name="connsiteY457" fmla="*/ 1027421 h 1270493"/>
                <a:gd name="connsiteX458" fmla="*/ 1023877 w 1171035"/>
                <a:gd name="connsiteY458" fmla="*/ 1022928 h 1270493"/>
                <a:gd name="connsiteX459" fmla="*/ 1032328 w 1171035"/>
                <a:gd name="connsiteY459" fmla="*/ 1018435 h 1270493"/>
                <a:gd name="connsiteX460" fmla="*/ 1038587 w 1171035"/>
                <a:gd name="connsiteY460" fmla="*/ 1015065 h 1270493"/>
                <a:gd name="connsiteX461" fmla="*/ 1051264 w 1171035"/>
                <a:gd name="connsiteY461" fmla="*/ 1008806 h 1270493"/>
                <a:gd name="connsiteX462" fmla="*/ 1057416 w 1171035"/>
                <a:gd name="connsiteY462" fmla="*/ 1001424 h 1270493"/>
                <a:gd name="connsiteX463" fmla="*/ 1067044 w 1171035"/>
                <a:gd name="connsiteY463" fmla="*/ 996717 h 1270493"/>
                <a:gd name="connsiteX464" fmla="*/ 1067044 w 1171035"/>
                <a:gd name="connsiteY464" fmla="*/ 996717 h 1270493"/>
                <a:gd name="connsiteX465" fmla="*/ 1067044 w 1171035"/>
                <a:gd name="connsiteY465" fmla="*/ 996717 h 1270493"/>
                <a:gd name="connsiteX466" fmla="*/ 1067258 w 1171035"/>
                <a:gd name="connsiteY466" fmla="*/ 996610 h 1270493"/>
                <a:gd name="connsiteX467" fmla="*/ 1067258 w 1171035"/>
                <a:gd name="connsiteY467" fmla="*/ 996610 h 1270493"/>
                <a:gd name="connsiteX468" fmla="*/ 1072554 w 1171035"/>
                <a:gd name="connsiteY468" fmla="*/ 992759 h 1270493"/>
                <a:gd name="connsiteX469" fmla="*/ 1083146 w 1171035"/>
                <a:gd name="connsiteY469" fmla="*/ 980188 h 1270493"/>
                <a:gd name="connsiteX470" fmla="*/ 1088334 w 1171035"/>
                <a:gd name="connsiteY470" fmla="*/ 967618 h 1270493"/>
                <a:gd name="connsiteX471" fmla="*/ 1092186 w 1171035"/>
                <a:gd name="connsiteY471" fmla="*/ 954833 h 1270493"/>
                <a:gd name="connsiteX472" fmla="*/ 1095716 w 1171035"/>
                <a:gd name="connsiteY472" fmla="*/ 942744 h 1270493"/>
                <a:gd name="connsiteX473" fmla="*/ 1096572 w 1171035"/>
                <a:gd name="connsiteY473" fmla="*/ 936218 h 1270493"/>
                <a:gd name="connsiteX474" fmla="*/ 1095074 w 1171035"/>
                <a:gd name="connsiteY474" fmla="*/ 932527 h 1270493"/>
                <a:gd name="connsiteX475" fmla="*/ 1101440 w 1171035"/>
                <a:gd name="connsiteY475" fmla="*/ 929639 h 1270493"/>
                <a:gd name="connsiteX476" fmla="*/ 1098658 w 1171035"/>
                <a:gd name="connsiteY476" fmla="*/ 922685 h 1270493"/>
                <a:gd name="connsiteX477" fmla="*/ 1096090 w 1171035"/>
                <a:gd name="connsiteY477" fmla="*/ 918887 h 1270493"/>
                <a:gd name="connsiteX478" fmla="*/ 1101761 w 1171035"/>
                <a:gd name="connsiteY478" fmla="*/ 917710 h 1270493"/>
                <a:gd name="connsiteX479" fmla="*/ 1112619 w 1171035"/>
                <a:gd name="connsiteY479" fmla="*/ 888290 h 1270493"/>
                <a:gd name="connsiteX480" fmla="*/ 1123425 w 1171035"/>
                <a:gd name="connsiteY480" fmla="*/ 866840 h 1270493"/>
                <a:gd name="connsiteX481" fmla="*/ 1130913 w 1171035"/>
                <a:gd name="connsiteY481" fmla="*/ 850311 h 1270493"/>
                <a:gd name="connsiteX482" fmla="*/ 1131930 w 1171035"/>
                <a:gd name="connsiteY482" fmla="*/ 814204 h 1270493"/>
                <a:gd name="connsiteX483" fmla="*/ 1123318 w 1171035"/>
                <a:gd name="connsiteY483" fmla="*/ 784997 h 1270493"/>
                <a:gd name="connsiteX484" fmla="*/ 1117434 w 1171035"/>
                <a:gd name="connsiteY484" fmla="*/ 756540 h 1270493"/>
                <a:gd name="connsiteX485" fmla="*/ 1114706 w 1171035"/>
                <a:gd name="connsiteY485" fmla="*/ 731078 h 1270493"/>
                <a:gd name="connsiteX486" fmla="*/ 1118717 w 1171035"/>
                <a:gd name="connsiteY486" fmla="*/ 714977 h 1270493"/>
                <a:gd name="connsiteX487" fmla="*/ 1125297 w 1171035"/>
                <a:gd name="connsiteY487" fmla="*/ 703690 h 1270493"/>
                <a:gd name="connsiteX488" fmla="*/ 1133909 w 1171035"/>
                <a:gd name="connsiteY488" fmla="*/ 692189 h 1270493"/>
                <a:gd name="connsiteX489" fmla="*/ 1135514 w 1171035"/>
                <a:gd name="connsiteY489" fmla="*/ 681331 h 1270493"/>
                <a:gd name="connsiteX490" fmla="*/ 1138563 w 1171035"/>
                <a:gd name="connsiteY490" fmla="*/ 668653 h 1270493"/>
                <a:gd name="connsiteX491" fmla="*/ 1138349 w 1171035"/>
                <a:gd name="connsiteY491" fmla="*/ 639126 h 1270493"/>
                <a:gd name="connsiteX492" fmla="*/ 1137012 w 1171035"/>
                <a:gd name="connsiteY492" fmla="*/ 620511 h 1270493"/>
                <a:gd name="connsiteX493" fmla="*/ 1134497 w 1171035"/>
                <a:gd name="connsiteY493" fmla="*/ 605159 h 1270493"/>
                <a:gd name="connsiteX494" fmla="*/ 1134711 w 1171035"/>
                <a:gd name="connsiteY494" fmla="*/ 592695 h 1270493"/>
                <a:gd name="connsiteX495" fmla="*/ 1137012 w 1171035"/>
                <a:gd name="connsiteY495" fmla="*/ 578145 h 1270493"/>
                <a:gd name="connsiteX496" fmla="*/ 1141398 w 1171035"/>
                <a:gd name="connsiteY496" fmla="*/ 565307 h 1270493"/>
                <a:gd name="connsiteX497" fmla="*/ 1143912 w 1171035"/>
                <a:gd name="connsiteY497" fmla="*/ 551132 h 1270493"/>
                <a:gd name="connsiteX498" fmla="*/ 1148512 w 1171035"/>
                <a:gd name="connsiteY498" fmla="*/ 538080 h 1270493"/>
                <a:gd name="connsiteX499" fmla="*/ 1153326 w 1171035"/>
                <a:gd name="connsiteY499" fmla="*/ 521391 h 1270493"/>
                <a:gd name="connsiteX500" fmla="*/ 1157338 w 1171035"/>
                <a:gd name="connsiteY500" fmla="*/ 507376 h 1270493"/>
                <a:gd name="connsiteX501" fmla="*/ 1163811 w 1171035"/>
                <a:gd name="connsiteY501" fmla="*/ 491970 h 1270493"/>
                <a:gd name="connsiteX502" fmla="*/ 1168572 w 1171035"/>
                <a:gd name="connsiteY502" fmla="*/ 467097 h 1270493"/>
                <a:gd name="connsiteX503" fmla="*/ 1171032 w 1171035"/>
                <a:gd name="connsiteY503" fmla="*/ 442811 h 1270493"/>
                <a:gd name="connsiteX504" fmla="*/ 1168732 w 1171035"/>
                <a:gd name="connsiteY504" fmla="*/ 416761 h 12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1171035" h="1270493">
                  <a:moveTo>
                    <a:pt x="1168732" y="416387"/>
                  </a:moveTo>
                  <a:cubicBezTo>
                    <a:pt x="1167555" y="409914"/>
                    <a:pt x="1169160" y="408470"/>
                    <a:pt x="1170444" y="405046"/>
                  </a:cubicBezTo>
                  <a:cubicBezTo>
                    <a:pt x="1171728" y="401569"/>
                    <a:pt x="1170444" y="396541"/>
                    <a:pt x="1168304" y="389801"/>
                  </a:cubicBezTo>
                  <a:cubicBezTo>
                    <a:pt x="1166164" y="383061"/>
                    <a:pt x="1170872" y="377552"/>
                    <a:pt x="1170016" y="369795"/>
                  </a:cubicBezTo>
                  <a:cubicBezTo>
                    <a:pt x="1169160" y="362039"/>
                    <a:pt x="1172690" y="352839"/>
                    <a:pt x="1170016" y="348773"/>
                  </a:cubicBezTo>
                  <a:cubicBezTo>
                    <a:pt x="1167341" y="344761"/>
                    <a:pt x="1169427" y="340161"/>
                    <a:pt x="1166967" y="334598"/>
                  </a:cubicBezTo>
                  <a:cubicBezTo>
                    <a:pt x="1164506" y="329035"/>
                    <a:pt x="1166967" y="324649"/>
                    <a:pt x="1164506" y="310420"/>
                  </a:cubicBezTo>
                  <a:cubicBezTo>
                    <a:pt x="1162046" y="296244"/>
                    <a:pt x="1158569" y="278218"/>
                    <a:pt x="1154878" y="268215"/>
                  </a:cubicBezTo>
                  <a:cubicBezTo>
                    <a:pt x="1151240" y="258265"/>
                    <a:pt x="1151989" y="239276"/>
                    <a:pt x="1152364" y="229647"/>
                  </a:cubicBezTo>
                  <a:cubicBezTo>
                    <a:pt x="1152738" y="220072"/>
                    <a:pt x="1153915" y="204881"/>
                    <a:pt x="1154075" y="197231"/>
                  </a:cubicBezTo>
                  <a:cubicBezTo>
                    <a:pt x="1154289" y="189582"/>
                    <a:pt x="1156964" y="175353"/>
                    <a:pt x="1156001" y="165778"/>
                  </a:cubicBezTo>
                  <a:cubicBezTo>
                    <a:pt x="1155038" y="156203"/>
                    <a:pt x="1157178" y="143740"/>
                    <a:pt x="1157713" y="134539"/>
                  </a:cubicBezTo>
                  <a:cubicBezTo>
                    <a:pt x="1158301" y="125339"/>
                    <a:pt x="1156964" y="119990"/>
                    <a:pt x="1151187" y="103300"/>
                  </a:cubicBezTo>
                  <a:cubicBezTo>
                    <a:pt x="1145410" y="86611"/>
                    <a:pt x="1149636" y="76447"/>
                    <a:pt x="1152150" y="67247"/>
                  </a:cubicBezTo>
                  <a:cubicBezTo>
                    <a:pt x="1154664" y="58046"/>
                    <a:pt x="1160976" y="49488"/>
                    <a:pt x="1162795" y="44727"/>
                  </a:cubicBezTo>
                  <a:cubicBezTo>
                    <a:pt x="1164613" y="39913"/>
                    <a:pt x="1164881" y="32370"/>
                    <a:pt x="1163757" y="30926"/>
                  </a:cubicBezTo>
                  <a:cubicBezTo>
                    <a:pt x="1162581" y="29482"/>
                    <a:pt x="1159638" y="29963"/>
                    <a:pt x="1153968" y="30070"/>
                  </a:cubicBezTo>
                  <a:cubicBezTo>
                    <a:pt x="1148298" y="30177"/>
                    <a:pt x="1143430" y="32477"/>
                    <a:pt x="1138723" y="33066"/>
                  </a:cubicBezTo>
                  <a:cubicBezTo>
                    <a:pt x="1134016" y="33654"/>
                    <a:pt x="1120590" y="33922"/>
                    <a:pt x="1113047" y="33922"/>
                  </a:cubicBezTo>
                  <a:cubicBezTo>
                    <a:pt x="1105505" y="33922"/>
                    <a:pt x="1101440" y="29107"/>
                    <a:pt x="1100958" y="25844"/>
                  </a:cubicBezTo>
                  <a:cubicBezTo>
                    <a:pt x="1100477" y="22581"/>
                    <a:pt x="1097481" y="21458"/>
                    <a:pt x="1093202" y="18837"/>
                  </a:cubicBezTo>
                  <a:cubicBezTo>
                    <a:pt x="1088869" y="16269"/>
                    <a:pt x="1086943" y="9155"/>
                    <a:pt x="1078920" y="12792"/>
                  </a:cubicBezTo>
                  <a:cubicBezTo>
                    <a:pt x="1070842" y="16430"/>
                    <a:pt x="1055704" y="8567"/>
                    <a:pt x="1042866" y="3324"/>
                  </a:cubicBezTo>
                  <a:cubicBezTo>
                    <a:pt x="1030028" y="-1971"/>
                    <a:pt x="1022272" y="-153"/>
                    <a:pt x="1016976" y="3324"/>
                  </a:cubicBezTo>
                  <a:cubicBezTo>
                    <a:pt x="1011681" y="6801"/>
                    <a:pt x="1005048" y="12525"/>
                    <a:pt x="1000447" y="20709"/>
                  </a:cubicBezTo>
                  <a:cubicBezTo>
                    <a:pt x="995847" y="28893"/>
                    <a:pt x="995847" y="33922"/>
                    <a:pt x="991407" y="41731"/>
                  </a:cubicBezTo>
                  <a:cubicBezTo>
                    <a:pt x="986967" y="49488"/>
                    <a:pt x="977179" y="60988"/>
                    <a:pt x="973274" y="65482"/>
                  </a:cubicBezTo>
                  <a:cubicBezTo>
                    <a:pt x="969369" y="69921"/>
                    <a:pt x="964501" y="79443"/>
                    <a:pt x="961933" y="87199"/>
                  </a:cubicBezTo>
                  <a:cubicBezTo>
                    <a:pt x="959366" y="94955"/>
                    <a:pt x="953321" y="111805"/>
                    <a:pt x="951021" y="117422"/>
                  </a:cubicBezTo>
                  <a:cubicBezTo>
                    <a:pt x="948721" y="123039"/>
                    <a:pt x="938344" y="126890"/>
                    <a:pt x="929892" y="126195"/>
                  </a:cubicBezTo>
                  <a:cubicBezTo>
                    <a:pt x="921387" y="125499"/>
                    <a:pt x="915342" y="119348"/>
                    <a:pt x="909244" y="118545"/>
                  </a:cubicBezTo>
                  <a:cubicBezTo>
                    <a:pt x="903146" y="117743"/>
                    <a:pt x="904055" y="120150"/>
                    <a:pt x="900204" y="120899"/>
                  </a:cubicBezTo>
                  <a:cubicBezTo>
                    <a:pt x="896299" y="121701"/>
                    <a:pt x="893464" y="124001"/>
                    <a:pt x="887687" y="129832"/>
                  </a:cubicBezTo>
                  <a:cubicBezTo>
                    <a:pt x="881910" y="135663"/>
                    <a:pt x="869125" y="145345"/>
                    <a:pt x="859925" y="149677"/>
                  </a:cubicBezTo>
                  <a:cubicBezTo>
                    <a:pt x="850724" y="154010"/>
                    <a:pt x="832002" y="151282"/>
                    <a:pt x="820502" y="148929"/>
                  </a:cubicBezTo>
                  <a:cubicBezTo>
                    <a:pt x="809001" y="146575"/>
                    <a:pt x="799372" y="136412"/>
                    <a:pt x="793809" y="134486"/>
                  </a:cubicBezTo>
                  <a:cubicBezTo>
                    <a:pt x="788246" y="132560"/>
                    <a:pt x="787337" y="135770"/>
                    <a:pt x="784769" y="136572"/>
                  </a:cubicBezTo>
                  <a:cubicBezTo>
                    <a:pt x="782202" y="137374"/>
                    <a:pt x="780062" y="134914"/>
                    <a:pt x="776692" y="136786"/>
                  </a:cubicBezTo>
                  <a:cubicBezTo>
                    <a:pt x="773269" y="138658"/>
                    <a:pt x="768080" y="144328"/>
                    <a:pt x="766850" y="149677"/>
                  </a:cubicBezTo>
                  <a:cubicBezTo>
                    <a:pt x="766101" y="152994"/>
                    <a:pt x="765191" y="155882"/>
                    <a:pt x="766208" y="157648"/>
                  </a:cubicBezTo>
                  <a:cubicBezTo>
                    <a:pt x="767224" y="159413"/>
                    <a:pt x="765726" y="161606"/>
                    <a:pt x="764603" y="162676"/>
                  </a:cubicBezTo>
                  <a:cubicBezTo>
                    <a:pt x="763480" y="163799"/>
                    <a:pt x="762463" y="165618"/>
                    <a:pt x="762891" y="168346"/>
                  </a:cubicBezTo>
                  <a:cubicBezTo>
                    <a:pt x="763319" y="171074"/>
                    <a:pt x="767063" y="171823"/>
                    <a:pt x="764335" y="175086"/>
                  </a:cubicBezTo>
                  <a:cubicBezTo>
                    <a:pt x="761607" y="178402"/>
                    <a:pt x="764175" y="190171"/>
                    <a:pt x="763319" y="195092"/>
                  </a:cubicBezTo>
                  <a:cubicBezTo>
                    <a:pt x="762463" y="199960"/>
                    <a:pt x="764335" y="207448"/>
                    <a:pt x="762142" y="211942"/>
                  </a:cubicBezTo>
                  <a:cubicBezTo>
                    <a:pt x="759949" y="216435"/>
                    <a:pt x="758558" y="224726"/>
                    <a:pt x="755509" y="229647"/>
                  </a:cubicBezTo>
                  <a:cubicBezTo>
                    <a:pt x="752514" y="234515"/>
                    <a:pt x="748020" y="238848"/>
                    <a:pt x="741388" y="243181"/>
                  </a:cubicBezTo>
                  <a:cubicBezTo>
                    <a:pt x="734755" y="247514"/>
                    <a:pt x="734327" y="251098"/>
                    <a:pt x="733043" y="254842"/>
                  </a:cubicBezTo>
                  <a:cubicBezTo>
                    <a:pt x="731759" y="258586"/>
                    <a:pt x="727159" y="256286"/>
                    <a:pt x="725394" y="260298"/>
                  </a:cubicBezTo>
                  <a:cubicBezTo>
                    <a:pt x="723628" y="264310"/>
                    <a:pt x="720365" y="263775"/>
                    <a:pt x="717209" y="266985"/>
                  </a:cubicBezTo>
                  <a:cubicBezTo>
                    <a:pt x="714053" y="270248"/>
                    <a:pt x="712128" y="277362"/>
                    <a:pt x="708865" y="281641"/>
                  </a:cubicBezTo>
                  <a:cubicBezTo>
                    <a:pt x="705602" y="285974"/>
                    <a:pt x="703515" y="290949"/>
                    <a:pt x="702178" y="293356"/>
                  </a:cubicBezTo>
                  <a:cubicBezTo>
                    <a:pt x="700841" y="295763"/>
                    <a:pt x="699985" y="297582"/>
                    <a:pt x="695171" y="300738"/>
                  </a:cubicBezTo>
                  <a:cubicBezTo>
                    <a:pt x="690357" y="303894"/>
                    <a:pt x="692657" y="307424"/>
                    <a:pt x="690571" y="309778"/>
                  </a:cubicBezTo>
                  <a:cubicBezTo>
                    <a:pt x="688484" y="312131"/>
                    <a:pt x="683563" y="312559"/>
                    <a:pt x="679658" y="317160"/>
                  </a:cubicBezTo>
                  <a:cubicBezTo>
                    <a:pt x="675700" y="321760"/>
                    <a:pt x="673614" y="326574"/>
                    <a:pt x="670190" y="331067"/>
                  </a:cubicBezTo>
                  <a:cubicBezTo>
                    <a:pt x="666713" y="335561"/>
                    <a:pt x="664039" y="340856"/>
                    <a:pt x="659171" y="345724"/>
                  </a:cubicBezTo>
                  <a:cubicBezTo>
                    <a:pt x="654303" y="350592"/>
                    <a:pt x="653233" y="356262"/>
                    <a:pt x="649221" y="362307"/>
                  </a:cubicBezTo>
                  <a:cubicBezTo>
                    <a:pt x="645210" y="368351"/>
                    <a:pt x="644407" y="364125"/>
                    <a:pt x="641251" y="368458"/>
                  </a:cubicBezTo>
                  <a:cubicBezTo>
                    <a:pt x="638095" y="372791"/>
                    <a:pt x="636758" y="376803"/>
                    <a:pt x="633281" y="380226"/>
                  </a:cubicBezTo>
                  <a:cubicBezTo>
                    <a:pt x="629804" y="383703"/>
                    <a:pt x="625685" y="387983"/>
                    <a:pt x="621299" y="392476"/>
                  </a:cubicBezTo>
                  <a:cubicBezTo>
                    <a:pt x="616913" y="396969"/>
                    <a:pt x="609959" y="406116"/>
                    <a:pt x="607391" y="409379"/>
                  </a:cubicBezTo>
                  <a:cubicBezTo>
                    <a:pt x="604823" y="412642"/>
                    <a:pt x="599260" y="418794"/>
                    <a:pt x="593858" y="423875"/>
                  </a:cubicBezTo>
                  <a:cubicBezTo>
                    <a:pt x="588509" y="428957"/>
                    <a:pt x="584818" y="435858"/>
                    <a:pt x="581180" y="440083"/>
                  </a:cubicBezTo>
                  <a:cubicBezTo>
                    <a:pt x="577543" y="444309"/>
                    <a:pt x="576473" y="448535"/>
                    <a:pt x="576098" y="454473"/>
                  </a:cubicBezTo>
                  <a:cubicBezTo>
                    <a:pt x="575724" y="460410"/>
                    <a:pt x="569465" y="460250"/>
                    <a:pt x="570428" y="463513"/>
                  </a:cubicBezTo>
                  <a:cubicBezTo>
                    <a:pt x="571391" y="466776"/>
                    <a:pt x="576687" y="466562"/>
                    <a:pt x="575403" y="469450"/>
                  </a:cubicBezTo>
                  <a:cubicBezTo>
                    <a:pt x="574173" y="472339"/>
                    <a:pt x="567433" y="474906"/>
                    <a:pt x="562672" y="477688"/>
                  </a:cubicBezTo>
                  <a:cubicBezTo>
                    <a:pt x="557858" y="480470"/>
                    <a:pt x="555665" y="483358"/>
                    <a:pt x="550904" y="487156"/>
                  </a:cubicBezTo>
                  <a:cubicBezTo>
                    <a:pt x="546090" y="491007"/>
                    <a:pt x="542345" y="491489"/>
                    <a:pt x="532663" y="496464"/>
                  </a:cubicBezTo>
                  <a:cubicBezTo>
                    <a:pt x="524800" y="500529"/>
                    <a:pt x="518702" y="500957"/>
                    <a:pt x="512336" y="501438"/>
                  </a:cubicBezTo>
                  <a:lnTo>
                    <a:pt x="512336" y="501438"/>
                  </a:lnTo>
                  <a:cubicBezTo>
                    <a:pt x="512336" y="501438"/>
                    <a:pt x="512069" y="501438"/>
                    <a:pt x="511855" y="501438"/>
                  </a:cubicBezTo>
                  <a:cubicBezTo>
                    <a:pt x="500943" y="502508"/>
                    <a:pt x="494417" y="510050"/>
                    <a:pt x="497947" y="511709"/>
                  </a:cubicBezTo>
                  <a:cubicBezTo>
                    <a:pt x="501478" y="513313"/>
                    <a:pt x="501906" y="517486"/>
                    <a:pt x="497733" y="519304"/>
                  </a:cubicBezTo>
                  <a:cubicBezTo>
                    <a:pt x="493614" y="521123"/>
                    <a:pt x="495701" y="524868"/>
                    <a:pt x="493614" y="526579"/>
                  </a:cubicBezTo>
                  <a:cubicBezTo>
                    <a:pt x="491528" y="528291"/>
                    <a:pt x="489602" y="526847"/>
                    <a:pt x="484414" y="526205"/>
                  </a:cubicBezTo>
                  <a:cubicBezTo>
                    <a:pt x="479225" y="525510"/>
                    <a:pt x="475320" y="530805"/>
                    <a:pt x="469436" y="535245"/>
                  </a:cubicBezTo>
                  <a:cubicBezTo>
                    <a:pt x="463606" y="539631"/>
                    <a:pt x="466387" y="536475"/>
                    <a:pt x="454565" y="541076"/>
                  </a:cubicBezTo>
                  <a:cubicBezTo>
                    <a:pt x="442744" y="545676"/>
                    <a:pt x="438465" y="543376"/>
                    <a:pt x="431832" y="547388"/>
                  </a:cubicBezTo>
                  <a:cubicBezTo>
                    <a:pt x="425199" y="551399"/>
                    <a:pt x="427499" y="555144"/>
                    <a:pt x="421187" y="560333"/>
                  </a:cubicBezTo>
                  <a:cubicBezTo>
                    <a:pt x="414875" y="565521"/>
                    <a:pt x="413270" y="570656"/>
                    <a:pt x="415410" y="575685"/>
                  </a:cubicBezTo>
                  <a:cubicBezTo>
                    <a:pt x="417549" y="580713"/>
                    <a:pt x="421936" y="580231"/>
                    <a:pt x="423754" y="579804"/>
                  </a:cubicBezTo>
                  <a:cubicBezTo>
                    <a:pt x="425573" y="579376"/>
                    <a:pt x="426482" y="577771"/>
                    <a:pt x="427873" y="578948"/>
                  </a:cubicBezTo>
                  <a:cubicBezTo>
                    <a:pt x="429264" y="580124"/>
                    <a:pt x="431564" y="579108"/>
                    <a:pt x="435095" y="580017"/>
                  </a:cubicBezTo>
                  <a:cubicBezTo>
                    <a:pt x="438678" y="580927"/>
                    <a:pt x="437823" y="583013"/>
                    <a:pt x="438357" y="587292"/>
                  </a:cubicBezTo>
                  <a:cubicBezTo>
                    <a:pt x="438839" y="591572"/>
                    <a:pt x="437020" y="591946"/>
                    <a:pt x="435202" y="592748"/>
                  </a:cubicBezTo>
                  <a:cubicBezTo>
                    <a:pt x="433383" y="593497"/>
                    <a:pt x="431297" y="596065"/>
                    <a:pt x="434025" y="598740"/>
                  </a:cubicBezTo>
                  <a:cubicBezTo>
                    <a:pt x="436753" y="601414"/>
                    <a:pt x="435897" y="605372"/>
                    <a:pt x="433169" y="605586"/>
                  </a:cubicBezTo>
                  <a:cubicBezTo>
                    <a:pt x="430441" y="605800"/>
                    <a:pt x="427606" y="605747"/>
                    <a:pt x="424878" y="610401"/>
                  </a:cubicBezTo>
                  <a:cubicBezTo>
                    <a:pt x="422150" y="615055"/>
                    <a:pt x="424236" y="618799"/>
                    <a:pt x="426964" y="620671"/>
                  </a:cubicBezTo>
                  <a:cubicBezTo>
                    <a:pt x="429692" y="622543"/>
                    <a:pt x="433062" y="622971"/>
                    <a:pt x="433222" y="625860"/>
                  </a:cubicBezTo>
                  <a:cubicBezTo>
                    <a:pt x="433383" y="628748"/>
                    <a:pt x="430280" y="627518"/>
                    <a:pt x="427017" y="626662"/>
                  </a:cubicBezTo>
                  <a:cubicBezTo>
                    <a:pt x="423754" y="625806"/>
                    <a:pt x="419742" y="623078"/>
                    <a:pt x="417014" y="619494"/>
                  </a:cubicBezTo>
                  <a:cubicBezTo>
                    <a:pt x="414286" y="615910"/>
                    <a:pt x="411772" y="616392"/>
                    <a:pt x="410328" y="613503"/>
                  </a:cubicBezTo>
                  <a:cubicBezTo>
                    <a:pt x="408884" y="610668"/>
                    <a:pt x="406102" y="609919"/>
                    <a:pt x="404230" y="611043"/>
                  </a:cubicBezTo>
                  <a:cubicBezTo>
                    <a:pt x="402358" y="612166"/>
                    <a:pt x="402625" y="614306"/>
                    <a:pt x="401662" y="615910"/>
                  </a:cubicBezTo>
                  <a:cubicBezTo>
                    <a:pt x="400699" y="617515"/>
                    <a:pt x="398827" y="619922"/>
                    <a:pt x="396046" y="619815"/>
                  </a:cubicBezTo>
                  <a:cubicBezTo>
                    <a:pt x="393264" y="619762"/>
                    <a:pt x="394013" y="617034"/>
                    <a:pt x="391927" y="616713"/>
                  </a:cubicBezTo>
                  <a:cubicBezTo>
                    <a:pt x="389841" y="616338"/>
                    <a:pt x="389359" y="613985"/>
                    <a:pt x="390643" y="612968"/>
                  </a:cubicBezTo>
                  <a:cubicBezTo>
                    <a:pt x="391927" y="611952"/>
                    <a:pt x="393639" y="609277"/>
                    <a:pt x="391659" y="608368"/>
                  </a:cubicBezTo>
                  <a:cubicBezTo>
                    <a:pt x="389627" y="607459"/>
                    <a:pt x="388931" y="609652"/>
                    <a:pt x="385561" y="611096"/>
                  </a:cubicBezTo>
                  <a:cubicBezTo>
                    <a:pt x="382191" y="612540"/>
                    <a:pt x="383208" y="614627"/>
                    <a:pt x="380105" y="615857"/>
                  </a:cubicBezTo>
                  <a:cubicBezTo>
                    <a:pt x="377003" y="617087"/>
                    <a:pt x="373579" y="616285"/>
                    <a:pt x="369246" y="620618"/>
                  </a:cubicBezTo>
                  <a:cubicBezTo>
                    <a:pt x="364914" y="624950"/>
                    <a:pt x="364486" y="629016"/>
                    <a:pt x="368070" y="631690"/>
                  </a:cubicBezTo>
                  <a:cubicBezTo>
                    <a:pt x="371653" y="634365"/>
                    <a:pt x="371653" y="637093"/>
                    <a:pt x="379142" y="636451"/>
                  </a:cubicBezTo>
                  <a:cubicBezTo>
                    <a:pt x="386631" y="635809"/>
                    <a:pt x="387540" y="639019"/>
                    <a:pt x="385454" y="641265"/>
                  </a:cubicBezTo>
                  <a:cubicBezTo>
                    <a:pt x="383368" y="643512"/>
                    <a:pt x="377270" y="642763"/>
                    <a:pt x="372295" y="641854"/>
                  </a:cubicBezTo>
                  <a:cubicBezTo>
                    <a:pt x="367321" y="640944"/>
                    <a:pt x="366625" y="642068"/>
                    <a:pt x="361009" y="644742"/>
                  </a:cubicBezTo>
                  <a:cubicBezTo>
                    <a:pt x="355392" y="647417"/>
                    <a:pt x="355980" y="645170"/>
                    <a:pt x="350203" y="647684"/>
                  </a:cubicBezTo>
                  <a:cubicBezTo>
                    <a:pt x="344426" y="650198"/>
                    <a:pt x="345229" y="657313"/>
                    <a:pt x="341591" y="657634"/>
                  </a:cubicBezTo>
                  <a:cubicBezTo>
                    <a:pt x="337954" y="657955"/>
                    <a:pt x="336296" y="658222"/>
                    <a:pt x="332177" y="662074"/>
                  </a:cubicBezTo>
                  <a:cubicBezTo>
                    <a:pt x="328058" y="665979"/>
                    <a:pt x="323351" y="663785"/>
                    <a:pt x="316664" y="667262"/>
                  </a:cubicBezTo>
                  <a:cubicBezTo>
                    <a:pt x="309978" y="670739"/>
                    <a:pt x="315220" y="674377"/>
                    <a:pt x="313401" y="677854"/>
                  </a:cubicBezTo>
                  <a:cubicBezTo>
                    <a:pt x="311582" y="681331"/>
                    <a:pt x="308319" y="683417"/>
                    <a:pt x="303024" y="683524"/>
                  </a:cubicBezTo>
                  <a:cubicBezTo>
                    <a:pt x="297782" y="683684"/>
                    <a:pt x="299065" y="689622"/>
                    <a:pt x="301205" y="690799"/>
                  </a:cubicBezTo>
                  <a:cubicBezTo>
                    <a:pt x="303345" y="691975"/>
                    <a:pt x="303077" y="694810"/>
                    <a:pt x="298209" y="694703"/>
                  </a:cubicBezTo>
                  <a:cubicBezTo>
                    <a:pt x="293342" y="694543"/>
                    <a:pt x="290881" y="698876"/>
                    <a:pt x="293395" y="702032"/>
                  </a:cubicBezTo>
                  <a:cubicBezTo>
                    <a:pt x="295909" y="705188"/>
                    <a:pt x="301045" y="701443"/>
                    <a:pt x="304896" y="703102"/>
                  </a:cubicBezTo>
                  <a:cubicBezTo>
                    <a:pt x="308801" y="704760"/>
                    <a:pt x="314845" y="702941"/>
                    <a:pt x="324367" y="701069"/>
                  </a:cubicBezTo>
                  <a:cubicBezTo>
                    <a:pt x="333942" y="699197"/>
                    <a:pt x="335600" y="700374"/>
                    <a:pt x="340682" y="702674"/>
                  </a:cubicBezTo>
                  <a:cubicBezTo>
                    <a:pt x="345764" y="704974"/>
                    <a:pt x="349936" y="703904"/>
                    <a:pt x="357585" y="700748"/>
                  </a:cubicBezTo>
                  <a:cubicBezTo>
                    <a:pt x="365234" y="697592"/>
                    <a:pt x="367267" y="700160"/>
                    <a:pt x="371921" y="701764"/>
                  </a:cubicBezTo>
                  <a:cubicBezTo>
                    <a:pt x="376575" y="703369"/>
                    <a:pt x="377110" y="699090"/>
                    <a:pt x="389680" y="701978"/>
                  </a:cubicBezTo>
                  <a:cubicBezTo>
                    <a:pt x="402251" y="704867"/>
                    <a:pt x="402679" y="715726"/>
                    <a:pt x="400753" y="723749"/>
                  </a:cubicBezTo>
                  <a:cubicBezTo>
                    <a:pt x="398827" y="731827"/>
                    <a:pt x="387540" y="733913"/>
                    <a:pt x="381282" y="733324"/>
                  </a:cubicBezTo>
                  <a:cubicBezTo>
                    <a:pt x="375023" y="732736"/>
                    <a:pt x="374168" y="735999"/>
                    <a:pt x="367535" y="737283"/>
                  </a:cubicBezTo>
                  <a:cubicBezTo>
                    <a:pt x="360902" y="738567"/>
                    <a:pt x="355766" y="741295"/>
                    <a:pt x="354162" y="746216"/>
                  </a:cubicBezTo>
                  <a:cubicBezTo>
                    <a:pt x="352557" y="751137"/>
                    <a:pt x="358334" y="757021"/>
                    <a:pt x="365234" y="757289"/>
                  </a:cubicBezTo>
                  <a:cubicBezTo>
                    <a:pt x="372135" y="757556"/>
                    <a:pt x="380212" y="757556"/>
                    <a:pt x="383047" y="762156"/>
                  </a:cubicBezTo>
                  <a:cubicBezTo>
                    <a:pt x="385936" y="766757"/>
                    <a:pt x="383101" y="772855"/>
                    <a:pt x="380908" y="775208"/>
                  </a:cubicBezTo>
                  <a:cubicBezTo>
                    <a:pt x="378661" y="777562"/>
                    <a:pt x="375451" y="777295"/>
                    <a:pt x="372991" y="780023"/>
                  </a:cubicBezTo>
                  <a:cubicBezTo>
                    <a:pt x="370530" y="782751"/>
                    <a:pt x="371440" y="788956"/>
                    <a:pt x="373312" y="790881"/>
                  </a:cubicBezTo>
                  <a:cubicBezTo>
                    <a:pt x="375184" y="792807"/>
                    <a:pt x="375023" y="794037"/>
                    <a:pt x="373954" y="796445"/>
                  </a:cubicBezTo>
                  <a:cubicBezTo>
                    <a:pt x="372884" y="798798"/>
                    <a:pt x="371065" y="797461"/>
                    <a:pt x="368765" y="797675"/>
                  </a:cubicBezTo>
                  <a:cubicBezTo>
                    <a:pt x="366518" y="797889"/>
                    <a:pt x="365716" y="795856"/>
                    <a:pt x="362613" y="795428"/>
                  </a:cubicBezTo>
                  <a:cubicBezTo>
                    <a:pt x="359511" y="795000"/>
                    <a:pt x="357264" y="791737"/>
                    <a:pt x="357585" y="789812"/>
                  </a:cubicBezTo>
                  <a:cubicBezTo>
                    <a:pt x="357906" y="787886"/>
                    <a:pt x="357585" y="784783"/>
                    <a:pt x="354643" y="786709"/>
                  </a:cubicBezTo>
                  <a:cubicBezTo>
                    <a:pt x="351755" y="788635"/>
                    <a:pt x="349401" y="787993"/>
                    <a:pt x="346833" y="789491"/>
                  </a:cubicBezTo>
                  <a:cubicBezTo>
                    <a:pt x="344266" y="791042"/>
                    <a:pt x="341324" y="794733"/>
                    <a:pt x="339398" y="793930"/>
                  </a:cubicBezTo>
                  <a:cubicBezTo>
                    <a:pt x="337472" y="793182"/>
                    <a:pt x="339024" y="789651"/>
                    <a:pt x="336670" y="789063"/>
                  </a:cubicBezTo>
                  <a:cubicBezTo>
                    <a:pt x="334316" y="788474"/>
                    <a:pt x="331963" y="789865"/>
                    <a:pt x="327095" y="791844"/>
                  </a:cubicBezTo>
                  <a:cubicBezTo>
                    <a:pt x="322227" y="793770"/>
                    <a:pt x="323618" y="792647"/>
                    <a:pt x="316397" y="790240"/>
                  </a:cubicBezTo>
                  <a:cubicBezTo>
                    <a:pt x="309122" y="787886"/>
                    <a:pt x="308052" y="790454"/>
                    <a:pt x="303719" y="793770"/>
                  </a:cubicBezTo>
                  <a:cubicBezTo>
                    <a:pt x="299386" y="797086"/>
                    <a:pt x="296658" y="800724"/>
                    <a:pt x="293930" y="801901"/>
                  </a:cubicBezTo>
                  <a:cubicBezTo>
                    <a:pt x="291202" y="803078"/>
                    <a:pt x="289811" y="802168"/>
                    <a:pt x="286067" y="805057"/>
                  </a:cubicBezTo>
                  <a:cubicBezTo>
                    <a:pt x="282322" y="807945"/>
                    <a:pt x="279434" y="806073"/>
                    <a:pt x="274727" y="807571"/>
                  </a:cubicBezTo>
                  <a:cubicBezTo>
                    <a:pt x="269966" y="809069"/>
                    <a:pt x="268736" y="811262"/>
                    <a:pt x="270180" y="814418"/>
                  </a:cubicBezTo>
                  <a:cubicBezTo>
                    <a:pt x="271624" y="817574"/>
                    <a:pt x="280664" y="813829"/>
                    <a:pt x="283981" y="811422"/>
                  </a:cubicBezTo>
                  <a:cubicBezTo>
                    <a:pt x="287297" y="808962"/>
                    <a:pt x="290453" y="809978"/>
                    <a:pt x="295053" y="809978"/>
                  </a:cubicBezTo>
                  <a:cubicBezTo>
                    <a:pt x="299654" y="809978"/>
                    <a:pt x="301954" y="812492"/>
                    <a:pt x="302221" y="816397"/>
                  </a:cubicBezTo>
                  <a:cubicBezTo>
                    <a:pt x="302489" y="820302"/>
                    <a:pt x="299226" y="823886"/>
                    <a:pt x="294091" y="823886"/>
                  </a:cubicBezTo>
                  <a:cubicBezTo>
                    <a:pt x="288955" y="823886"/>
                    <a:pt x="289651" y="821104"/>
                    <a:pt x="284516" y="820195"/>
                  </a:cubicBezTo>
                  <a:cubicBezTo>
                    <a:pt x="279380" y="819285"/>
                    <a:pt x="270501" y="821479"/>
                    <a:pt x="270126" y="823083"/>
                  </a:cubicBezTo>
                  <a:cubicBezTo>
                    <a:pt x="269752" y="824688"/>
                    <a:pt x="267666" y="827256"/>
                    <a:pt x="263493" y="828112"/>
                  </a:cubicBezTo>
                  <a:cubicBezTo>
                    <a:pt x="259321" y="828967"/>
                    <a:pt x="256379" y="826239"/>
                    <a:pt x="253330" y="828540"/>
                  </a:cubicBezTo>
                  <a:cubicBezTo>
                    <a:pt x="250334" y="830840"/>
                    <a:pt x="247285" y="829021"/>
                    <a:pt x="241187" y="829716"/>
                  </a:cubicBezTo>
                  <a:cubicBezTo>
                    <a:pt x="235089" y="830358"/>
                    <a:pt x="236213" y="825918"/>
                    <a:pt x="233538" y="823939"/>
                  </a:cubicBezTo>
                  <a:cubicBezTo>
                    <a:pt x="230864" y="822014"/>
                    <a:pt x="228456" y="823672"/>
                    <a:pt x="225354" y="823993"/>
                  </a:cubicBezTo>
                  <a:cubicBezTo>
                    <a:pt x="222251" y="824367"/>
                    <a:pt x="221770" y="820462"/>
                    <a:pt x="218935" y="821211"/>
                  </a:cubicBezTo>
                  <a:cubicBezTo>
                    <a:pt x="216153" y="821907"/>
                    <a:pt x="210537" y="824314"/>
                    <a:pt x="206899" y="822067"/>
                  </a:cubicBezTo>
                  <a:cubicBezTo>
                    <a:pt x="203315" y="819820"/>
                    <a:pt x="200908" y="819392"/>
                    <a:pt x="197699" y="820462"/>
                  </a:cubicBezTo>
                  <a:cubicBezTo>
                    <a:pt x="194489" y="821532"/>
                    <a:pt x="194115" y="824260"/>
                    <a:pt x="193259" y="826881"/>
                  </a:cubicBezTo>
                  <a:cubicBezTo>
                    <a:pt x="192403" y="829449"/>
                    <a:pt x="188873" y="829770"/>
                    <a:pt x="186198" y="829556"/>
                  </a:cubicBezTo>
                  <a:cubicBezTo>
                    <a:pt x="183523" y="829342"/>
                    <a:pt x="182026" y="831375"/>
                    <a:pt x="179458" y="831428"/>
                  </a:cubicBezTo>
                  <a:cubicBezTo>
                    <a:pt x="176890" y="831482"/>
                    <a:pt x="176784" y="828433"/>
                    <a:pt x="172558" y="827844"/>
                  </a:cubicBezTo>
                  <a:cubicBezTo>
                    <a:pt x="168332" y="827256"/>
                    <a:pt x="167529" y="833407"/>
                    <a:pt x="167690" y="836135"/>
                  </a:cubicBezTo>
                  <a:cubicBezTo>
                    <a:pt x="167850" y="838863"/>
                    <a:pt x="165176" y="842180"/>
                    <a:pt x="162448" y="839880"/>
                  </a:cubicBezTo>
                  <a:cubicBezTo>
                    <a:pt x="159720" y="837580"/>
                    <a:pt x="158061" y="835975"/>
                    <a:pt x="155333" y="836403"/>
                  </a:cubicBezTo>
                  <a:cubicBezTo>
                    <a:pt x="152605" y="836831"/>
                    <a:pt x="153622" y="839719"/>
                    <a:pt x="151001" y="841217"/>
                  </a:cubicBezTo>
                  <a:cubicBezTo>
                    <a:pt x="148433" y="842715"/>
                    <a:pt x="143084" y="841057"/>
                    <a:pt x="140195" y="841484"/>
                  </a:cubicBezTo>
                  <a:cubicBezTo>
                    <a:pt x="137307" y="841912"/>
                    <a:pt x="135648" y="844640"/>
                    <a:pt x="132011" y="848331"/>
                  </a:cubicBezTo>
                  <a:cubicBezTo>
                    <a:pt x="128374" y="852022"/>
                    <a:pt x="122169" y="847636"/>
                    <a:pt x="119761" y="850204"/>
                  </a:cubicBezTo>
                  <a:cubicBezTo>
                    <a:pt x="117408" y="852771"/>
                    <a:pt x="118745" y="857104"/>
                    <a:pt x="122490" y="858976"/>
                  </a:cubicBezTo>
                  <a:cubicBezTo>
                    <a:pt x="126234" y="860848"/>
                    <a:pt x="124950" y="866519"/>
                    <a:pt x="124094" y="868444"/>
                  </a:cubicBezTo>
                  <a:cubicBezTo>
                    <a:pt x="123238" y="870370"/>
                    <a:pt x="119868" y="869835"/>
                    <a:pt x="116712" y="868926"/>
                  </a:cubicBezTo>
                  <a:cubicBezTo>
                    <a:pt x="113556" y="868016"/>
                    <a:pt x="110026" y="868230"/>
                    <a:pt x="107565" y="868765"/>
                  </a:cubicBezTo>
                  <a:cubicBezTo>
                    <a:pt x="105105" y="869300"/>
                    <a:pt x="101842" y="871921"/>
                    <a:pt x="101253" y="873740"/>
                  </a:cubicBezTo>
                  <a:cubicBezTo>
                    <a:pt x="100665" y="875559"/>
                    <a:pt x="99114" y="876308"/>
                    <a:pt x="97295" y="877645"/>
                  </a:cubicBezTo>
                  <a:cubicBezTo>
                    <a:pt x="95476" y="878982"/>
                    <a:pt x="91197" y="876575"/>
                    <a:pt x="89646" y="879143"/>
                  </a:cubicBezTo>
                  <a:cubicBezTo>
                    <a:pt x="88094" y="881710"/>
                    <a:pt x="88897" y="886417"/>
                    <a:pt x="89913" y="888076"/>
                  </a:cubicBezTo>
                  <a:cubicBezTo>
                    <a:pt x="90983" y="889734"/>
                    <a:pt x="88736" y="890429"/>
                    <a:pt x="89806" y="892622"/>
                  </a:cubicBezTo>
                  <a:cubicBezTo>
                    <a:pt x="90876" y="894816"/>
                    <a:pt x="93444" y="894548"/>
                    <a:pt x="95262" y="896420"/>
                  </a:cubicBezTo>
                  <a:cubicBezTo>
                    <a:pt x="97081" y="898293"/>
                    <a:pt x="93497" y="900807"/>
                    <a:pt x="96439" y="903481"/>
                  </a:cubicBezTo>
                  <a:cubicBezTo>
                    <a:pt x="99435" y="906102"/>
                    <a:pt x="98472" y="909900"/>
                    <a:pt x="96439" y="910810"/>
                  </a:cubicBezTo>
                  <a:cubicBezTo>
                    <a:pt x="94406" y="911719"/>
                    <a:pt x="92053" y="908723"/>
                    <a:pt x="89378" y="909954"/>
                  </a:cubicBezTo>
                  <a:cubicBezTo>
                    <a:pt x="86704" y="911184"/>
                    <a:pt x="84403" y="910168"/>
                    <a:pt x="81622" y="909579"/>
                  </a:cubicBezTo>
                  <a:cubicBezTo>
                    <a:pt x="78840" y="908991"/>
                    <a:pt x="76808" y="904605"/>
                    <a:pt x="74722" y="906851"/>
                  </a:cubicBezTo>
                  <a:cubicBezTo>
                    <a:pt x="72635" y="909098"/>
                    <a:pt x="73759" y="911131"/>
                    <a:pt x="73866" y="913484"/>
                  </a:cubicBezTo>
                  <a:cubicBezTo>
                    <a:pt x="73973" y="915838"/>
                    <a:pt x="71940" y="915463"/>
                    <a:pt x="70603" y="918887"/>
                  </a:cubicBezTo>
                  <a:cubicBezTo>
                    <a:pt x="69265" y="922364"/>
                    <a:pt x="71405" y="922792"/>
                    <a:pt x="74561" y="927071"/>
                  </a:cubicBezTo>
                  <a:cubicBezTo>
                    <a:pt x="77717" y="931404"/>
                    <a:pt x="83013" y="939481"/>
                    <a:pt x="87239" y="941514"/>
                  </a:cubicBezTo>
                  <a:cubicBezTo>
                    <a:pt x="91464" y="943546"/>
                    <a:pt x="90074" y="946382"/>
                    <a:pt x="87239" y="947826"/>
                  </a:cubicBezTo>
                  <a:cubicBezTo>
                    <a:pt x="84457" y="949324"/>
                    <a:pt x="85634" y="953068"/>
                    <a:pt x="82210" y="953175"/>
                  </a:cubicBezTo>
                  <a:cubicBezTo>
                    <a:pt x="78787" y="953282"/>
                    <a:pt x="74561" y="953549"/>
                    <a:pt x="71566" y="957080"/>
                  </a:cubicBezTo>
                  <a:cubicBezTo>
                    <a:pt x="68570" y="960610"/>
                    <a:pt x="68891" y="964034"/>
                    <a:pt x="68837" y="968741"/>
                  </a:cubicBezTo>
                  <a:cubicBezTo>
                    <a:pt x="68784" y="973395"/>
                    <a:pt x="66484" y="975000"/>
                    <a:pt x="62365" y="979172"/>
                  </a:cubicBezTo>
                  <a:cubicBezTo>
                    <a:pt x="58246" y="983344"/>
                    <a:pt x="55037" y="979225"/>
                    <a:pt x="53218" y="973983"/>
                  </a:cubicBezTo>
                  <a:cubicBezTo>
                    <a:pt x="51399" y="968741"/>
                    <a:pt x="56802" y="967992"/>
                    <a:pt x="56481" y="964943"/>
                  </a:cubicBezTo>
                  <a:cubicBezTo>
                    <a:pt x="56106" y="961841"/>
                    <a:pt x="53753" y="961038"/>
                    <a:pt x="50597" y="960022"/>
                  </a:cubicBezTo>
                  <a:cubicBezTo>
                    <a:pt x="47441" y="959006"/>
                    <a:pt x="44927" y="962643"/>
                    <a:pt x="43750" y="963980"/>
                  </a:cubicBezTo>
                  <a:cubicBezTo>
                    <a:pt x="42573" y="965318"/>
                    <a:pt x="40754" y="964462"/>
                    <a:pt x="40754" y="966762"/>
                  </a:cubicBezTo>
                  <a:cubicBezTo>
                    <a:pt x="40754" y="969062"/>
                    <a:pt x="45248" y="969864"/>
                    <a:pt x="45836" y="972860"/>
                  </a:cubicBezTo>
                  <a:cubicBezTo>
                    <a:pt x="46424" y="975855"/>
                    <a:pt x="43696" y="977407"/>
                    <a:pt x="41985" y="977086"/>
                  </a:cubicBezTo>
                  <a:cubicBezTo>
                    <a:pt x="40273" y="976711"/>
                    <a:pt x="38989" y="977888"/>
                    <a:pt x="39364" y="979760"/>
                  </a:cubicBezTo>
                  <a:cubicBezTo>
                    <a:pt x="39738" y="981632"/>
                    <a:pt x="38401" y="985056"/>
                    <a:pt x="33212" y="984093"/>
                  </a:cubicBezTo>
                  <a:cubicBezTo>
                    <a:pt x="28023" y="983130"/>
                    <a:pt x="26953" y="986607"/>
                    <a:pt x="24600" y="989977"/>
                  </a:cubicBezTo>
                  <a:cubicBezTo>
                    <a:pt x="22246" y="993347"/>
                    <a:pt x="23316" y="994310"/>
                    <a:pt x="21925" y="997092"/>
                  </a:cubicBezTo>
                  <a:cubicBezTo>
                    <a:pt x="20534" y="999873"/>
                    <a:pt x="15399" y="999017"/>
                    <a:pt x="14169" y="1004794"/>
                  </a:cubicBezTo>
                  <a:cubicBezTo>
                    <a:pt x="12939" y="1010571"/>
                    <a:pt x="12297" y="1016723"/>
                    <a:pt x="15774" y="1020253"/>
                  </a:cubicBezTo>
                  <a:cubicBezTo>
                    <a:pt x="19251" y="1023784"/>
                    <a:pt x="17432" y="1029080"/>
                    <a:pt x="22514" y="1030310"/>
                  </a:cubicBezTo>
                  <a:cubicBezTo>
                    <a:pt x="27595" y="1031540"/>
                    <a:pt x="23904" y="1035071"/>
                    <a:pt x="29147" y="1036515"/>
                  </a:cubicBezTo>
                  <a:cubicBezTo>
                    <a:pt x="34389" y="1037959"/>
                    <a:pt x="32089" y="1043201"/>
                    <a:pt x="37277" y="1044218"/>
                  </a:cubicBezTo>
                  <a:cubicBezTo>
                    <a:pt x="42466" y="1045234"/>
                    <a:pt x="39578" y="1048979"/>
                    <a:pt x="41289" y="1051546"/>
                  </a:cubicBezTo>
                  <a:cubicBezTo>
                    <a:pt x="43001" y="1054114"/>
                    <a:pt x="48136" y="1053044"/>
                    <a:pt x="51453" y="1049941"/>
                  </a:cubicBezTo>
                  <a:cubicBezTo>
                    <a:pt x="54769" y="1046839"/>
                    <a:pt x="60707" y="1046464"/>
                    <a:pt x="63381" y="1049299"/>
                  </a:cubicBezTo>
                  <a:cubicBezTo>
                    <a:pt x="66056" y="1052081"/>
                    <a:pt x="63649" y="1057216"/>
                    <a:pt x="59851" y="1057912"/>
                  </a:cubicBezTo>
                  <a:cubicBezTo>
                    <a:pt x="56053" y="1058607"/>
                    <a:pt x="54448" y="1062244"/>
                    <a:pt x="52522" y="1066310"/>
                  </a:cubicBezTo>
                  <a:cubicBezTo>
                    <a:pt x="50597" y="1070429"/>
                    <a:pt x="48083" y="1072301"/>
                    <a:pt x="44178" y="1070964"/>
                  </a:cubicBezTo>
                  <a:cubicBezTo>
                    <a:pt x="40273" y="1069680"/>
                    <a:pt x="33319" y="1071605"/>
                    <a:pt x="27435" y="1077222"/>
                  </a:cubicBezTo>
                  <a:cubicBezTo>
                    <a:pt x="21551" y="1082839"/>
                    <a:pt x="19732" y="1083053"/>
                    <a:pt x="15560" y="1082839"/>
                  </a:cubicBezTo>
                  <a:cubicBezTo>
                    <a:pt x="11387" y="1082625"/>
                    <a:pt x="10959" y="1085192"/>
                    <a:pt x="8499" y="1086958"/>
                  </a:cubicBezTo>
                  <a:cubicBezTo>
                    <a:pt x="6038" y="1088669"/>
                    <a:pt x="-916" y="1089044"/>
                    <a:pt x="101" y="1093270"/>
                  </a:cubicBezTo>
                  <a:cubicBezTo>
                    <a:pt x="1117" y="1097495"/>
                    <a:pt x="5557" y="1098833"/>
                    <a:pt x="4754" y="1101882"/>
                  </a:cubicBezTo>
                  <a:cubicBezTo>
                    <a:pt x="3952" y="1104931"/>
                    <a:pt x="-2520" y="1110173"/>
                    <a:pt x="1973" y="1115736"/>
                  </a:cubicBezTo>
                  <a:cubicBezTo>
                    <a:pt x="6413" y="1121353"/>
                    <a:pt x="7001" y="1130714"/>
                    <a:pt x="14650" y="1129965"/>
                  </a:cubicBezTo>
                  <a:cubicBezTo>
                    <a:pt x="22300" y="1129269"/>
                    <a:pt x="25456" y="1117448"/>
                    <a:pt x="23423" y="1110815"/>
                  </a:cubicBezTo>
                  <a:cubicBezTo>
                    <a:pt x="21390" y="1104182"/>
                    <a:pt x="15506" y="1095409"/>
                    <a:pt x="20695" y="1093430"/>
                  </a:cubicBezTo>
                  <a:cubicBezTo>
                    <a:pt x="25884" y="1091451"/>
                    <a:pt x="23851" y="1102203"/>
                    <a:pt x="29307" y="1103379"/>
                  </a:cubicBezTo>
                  <a:cubicBezTo>
                    <a:pt x="34763" y="1104556"/>
                    <a:pt x="36956" y="1108729"/>
                    <a:pt x="36208" y="1114720"/>
                  </a:cubicBezTo>
                  <a:cubicBezTo>
                    <a:pt x="35512" y="1120764"/>
                    <a:pt x="37919" y="1122048"/>
                    <a:pt x="41343" y="1125365"/>
                  </a:cubicBezTo>
                  <a:cubicBezTo>
                    <a:pt x="44766" y="1128681"/>
                    <a:pt x="40540" y="1132800"/>
                    <a:pt x="41343" y="1137079"/>
                  </a:cubicBezTo>
                  <a:cubicBezTo>
                    <a:pt x="42145" y="1141358"/>
                    <a:pt x="44338" y="1141786"/>
                    <a:pt x="48297" y="1146547"/>
                  </a:cubicBezTo>
                  <a:cubicBezTo>
                    <a:pt x="52202" y="1151361"/>
                    <a:pt x="54609" y="1155534"/>
                    <a:pt x="58246" y="1155534"/>
                  </a:cubicBezTo>
                  <a:cubicBezTo>
                    <a:pt x="61884" y="1155534"/>
                    <a:pt x="63542" y="1157299"/>
                    <a:pt x="63756" y="1160134"/>
                  </a:cubicBezTo>
                  <a:cubicBezTo>
                    <a:pt x="63970" y="1162969"/>
                    <a:pt x="64772" y="1163718"/>
                    <a:pt x="66698" y="1164788"/>
                  </a:cubicBezTo>
                  <a:cubicBezTo>
                    <a:pt x="68623" y="1165858"/>
                    <a:pt x="68303" y="1168746"/>
                    <a:pt x="70870" y="1168372"/>
                  </a:cubicBezTo>
                  <a:cubicBezTo>
                    <a:pt x="73438" y="1167997"/>
                    <a:pt x="73973" y="1165430"/>
                    <a:pt x="78412" y="1164360"/>
                  </a:cubicBezTo>
                  <a:cubicBezTo>
                    <a:pt x="82852" y="1163290"/>
                    <a:pt x="86971" y="1162755"/>
                    <a:pt x="90181" y="1161043"/>
                  </a:cubicBezTo>
                  <a:cubicBezTo>
                    <a:pt x="93390" y="1159332"/>
                    <a:pt x="95048" y="1156818"/>
                    <a:pt x="99809" y="1155266"/>
                  </a:cubicBezTo>
                  <a:cubicBezTo>
                    <a:pt x="104570" y="1153715"/>
                    <a:pt x="107191" y="1156550"/>
                    <a:pt x="109812" y="1154624"/>
                  </a:cubicBezTo>
                  <a:cubicBezTo>
                    <a:pt x="112380" y="1152699"/>
                    <a:pt x="115429" y="1150185"/>
                    <a:pt x="118531" y="1149864"/>
                  </a:cubicBezTo>
                  <a:cubicBezTo>
                    <a:pt x="121634" y="1149596"/>
                    <a:pt x="123399" y="1148259"/>
                    <a:pt x="124041" y="1146761"/>
                  </a:cubicBezTo>
                  <a:cubicBezTo>
                    <a:pt x="124683" y="1145263"/>
                    <a:pt x="125753" y="1142749"/>
                    <a:pt x="128802" y="1144301"/>
                  </a:cubicBezTo>
                  <a:cubicBezTo>
                    <a:pt x="131904" y="1145852"/>
                    <a:pt x="129069" y="1148366"/>
                    <a:pt x="130727" y="1150880"/>
                  </a:cubicBezTo>
                  <a:cubicBezTo>
                    <a:pt x="132385" y="1153394"/>
                    <a:pt x="133188" y="1152378"/>
                    <a:pt x="134525" y="1155373"/>
                  </a:cubicBezTo>
                  <a:cubicBezTo>
                    <a:pt x="135809" y="1158369"/>
                    <a:pt x="138002" y="1162274"/>
                    <a:pt x="143084" y="1164092"/>
                  </a:cubicBezTo>
                  <a:cubicBezTo>
                    <a:pt x="148165" y="1165911"/>
                    <a:pt x="145598" y="1168639"/>
                    <a:pt x="149128" y="1170137"/>
                  </a:cubicBezTo>
                  <a:cubicBezTo>
                    <a:pt x="152659" y="1171635"/>
                    <a:pt x="157152" y="1173935"/>
                    <a:pt x="160683" y="1178482"/>
                  </a:cubicBezTo>
                  <a:cubicBezTo>
                    <a:pt x="164213" y="1183029"/>
                    <a:pt x="167904" y="1181317"/>
                    <a:pt x="170632" y="1184526"/>
                  </a:cubicBezTo>
                  <a:cubicBezTo>
                    <a:pt x="173360" y="1187736"/>
                    <a:pt x="174697" y="1187950"/>
                    <a:pt x="178977" y="1189768"/>
                  </a:cubicBezTo>
                  <a:cubicBezTo>
                    <a:pt x="183256" y="1191587"/>
                    <a:pt x="181598" y="1193513"/>
                    <a:pt x="184647" y="1194369"/>
                  </a:cubicBezTo>
                  <a:cubicBezTo>
                    <a:pt x="187642" y="1195278"/>
                    <a:pt x="189033" y="1193566"/>
                    <a:pt x="188873" y="1190945"/>
                  </a:cubicBezTo>
                  <a:cubicBezTo>
                    <a:pt x="188712" y="1188271"/>
                    <a:pt x="191226" y="1189020"/>
                    <a:pt x="191333" y="1185489"/>
                  </a:cubicBezTo>
                  <a:cubicBezTo>
                    <a:pt x="191440" y="1181959"/>
                    <a:pt x="191761" y="1177198"/>
                    <a:pt x="195078" y="1178321"/>
                  </a:cubicBezTo>
                  <a:cubicBezTo>
                    <a:pt x="198394" y="1179445"/>
                    <a:pt x="196094" y="1183403"/>
                    <a:pt x="196094" y="1187522"/>
                  </a:cubicBezTo>
                  <a:cubicBezTo>
                    <a:pt x="196094" y="1191641"/>
                    <a:pt x="199250" y="1193620"/>
                    <a:pt x="202513" y="1194369"/>
                  </a:cubicBezTo>
                  <a:cubicBezTo>
                    <a:pt x="205776" y="1195064"/>
                    <a:pt x="206097" y="1196936"/>
                    <a:pt x="206204" y="1200681"/>
                  </a:cubicBezTo>
                  <a:cubicBezTo>
                    <a:pt x="206311" y="1204425"/>
                    <a:pt x="200427" y="1209721"/>
                    <a:pt x="201604" y="1213893"/>
                  </a:cubicBezTo>
                  <a:cubicBezTo>
                    <a:pt x="202780" y="1218066"/>
                    <a:pt x="207488" y="1221542"/>
                    <a:pt x="213693" y="1226196"/>
                  </a:cubicBezTo>
                  <a:cubicBezTo>
                    <a:pt x="219898" y="1230850"/>
                    <a:pt x="222893" y="1229994"/>
                    <a:pt x="226263" y="1230422"/>
                  </a:cubicBezTo>
                  <a:cubicBezTo>
                    <a:pt x="229633" y="1230850"/>
                    <a:pt x="229687" y="1232776"/>
                    <a:pt x="231826" y="1234969"/>
                  </a:cubicBezTo>
                  <a:cubicBezTo>
                    <a:pt x="233913" y="1237109"/>
                    <a:pt x="236427" y="1236199"/>
                    <a:pt x="236480" y="1234166"/>
                  </a:cubicBezTo>
                  <a:cubicBezTo>
                    <a:pt x="236480" y="1232134"/>
                    <a:pt x="237603" y="1228657"/>
                    <a:pt x="239262" y="1230476"/>
                  </a:cubicBezTo>
                  <a:cubicBezTo>
                    <a:pt x="240866" y="1232294"/>
                    <a:pt x="238513" y="1233043"/>
                    <a:pt x="238352" y="1236627"/>
                  </a:cubicBezTo>
                  <a:cubicBezTo>
                    <a:pt x="238192" y="1240211"/>
                    <a:pt x="240492" y="1241495"/>
                    <a:pt x="241669" y="1240265"/>
                  </a:cubicBezTo>
                  <a:cubicBezTo>
                    <a:pt x="242899" y="1239034"/>
                    <a:pt x="242578" y="1234594"/>
                    <a:pt x="245681" y="1236039"/>
                  </a:cubicBezTo>
                  <a:cubicBezTo>
                    <a:pt x="248783" y="1237483"/>
                    <a:pt x="246483" y="1240799"/>
                    <a:pt x="247606" y="1243581"/>
                  </a:cubicBezTo>
                  <a:cubicBezTo>
                    <a:pt x="248783" y="1246363"/>
                    <a:pt x="251779" y="1245239"/>
                    <a:pt x="253383" y="1247753"/>
                  </a:cubicBezTo>
                  <a:cubicBezTo>
                    <a:pt x="254988" y="1250267"/>
                    <a:pt x="257288" y="1253209"/>
                    <a:pt x="260444" y="1250214"/>
                  </a:cubicBezTo>
                  <a:cubicBezTo>
                    <a:pt x="263600" y="1247218"/>
                    <a:pt x="262049" y="1243474"/>
                    <a:pt x="261675" y="1240639"/>
                  </a:cubicBezTo>
                  <a:cubicBezTo>
                    <a:pt x="261300" y="1237804"/>
                    <a:pt x="262852" y="1234755"/>
                    <a:pt x="266970" y="1234541"/>
                  </a:cubicBezTo>
                  <a:cubicBezTo>
                    <a:pt x="271143" y="1234327"/>
                    <a:pt x="270447" y="1230315"/>
                    <a:pt x="267238" y="1230208"/>
                  </a:cubicBezTo>
                  <a:cubicBezTo>
                    <a:pt x="264028" y="1230155"/>
                    <a:pt x="262477" y="1229192"/>
                    <a:pt x="258572" y="1227213"/>
                  </a:cubicBezTo>
                  <a:cubicBezTo>
                    <a:pt x="254667" y="1225233"/>
                    <a:pt x="256005" y="1221329"/>
                    <a:pt x="258572" y="1219724"/>
                  </a:cubicBezTo>
                  <a:cubicBezTo>
                    <a:pt x="261140" y="1218119"/>
                    <a:pt x="261086" y="1215551"/>
                    <a:pt x="259268" y="1213626"/>
                  </a:cubicBezTo>
                  <a:cubicBezTo>
                    <a:pt x="257502" y="1211700"/>
                    <a:pt x="254079" y="1212021"/>
                    <a:pt x="251404" y="1215605"/>
                  </a:cubicBezTo>
                  <a:cubicBezTo>
                    <a:pt x="248730" y="1219189"/>
                    <a:pt x="247018" y="1218119"/>
                    <a:pt x="246376" y="1215337"/>
                  </a:cubicBezTo>
                  <a:cubicBezTo>
                    <a:pt x="245734" y="1212556"/>
                    <a:pt x="249158" y="1209560"/>
                    <a:pt x="248462" y="1207528"/>
                  </a:cubicBezTo>
                  <a:cubicBezTo>
                    <a:pt x="247767" y="1205495"/>
                    <a:pt x="245467" y="1204051"/>
                    <a:pt x="248355" y="1200681"/>
                  </a:cubicBezTo>
                  <a:cubicBezTo>
                    <a:pt x="251244" y="1197311"/>
                    <a:pt x="251672" y="1192924"/>
                    <a:pt x="250709" y="1190624"/>
                  </a:cubicBezTo>
                  <a:cubicBezTo>
                    <a:pt x="249746" y="1188324"/>
                    <a:pt x="245734" y="1187254"/>
                    <a:pt x="243113" y="1188003"/>
                  </a:cubicBezTo>
                  <a:cubicBezTo>
                    <a:pt x="240546" y="1188699"/>
                    <a:pt x="239155" y="1186238"/>
                    <a:pt x="242311" y="1185329"/>
                  </a:cubicBezTo>
                  <a:cubicBezTo>
                    <a:pt x="245413" y="1184419"/>
                    <a:pt x="247072" y="1183456"/>
                    <a:pt x="250067" y="1180782"/>
                  </a:cubicBezTo>
                  <a:cubicBezTo>
                    <a:pt x="253063" y="1178107"/>
                    <a:pt x="252153" y="1174042"/>
                    <a:pt x="251725" y="1172491"/>
                  </a:cubicBezTo>
                  <a:cubicBezTo>
                    <a:pt x="251297" y="1170939"/>
                    <a:pt x="252314" y="1169121"/>
                    <a:pt x="254721" y="1167516"/>
                  </a:cubicBezTo>
                  <a:cubicBezTo>
                    <a:pt x="257128" y="1165911"/>
                    <a:pt x="258519" y="1162755"/>
                    <a:pt x="261942" y="1163130"/>
                  </a:cubicBezTo>
                  <a:cubicBezTo>
                    <a:pt x="265366" y="1163504"/>
                    <a:pt x="267505" y="1165965"/>
                    <a:pt x="271303" y="1166607"/>
                  </a:cubicBezTo>
                  <a:cubicBezTo>
                    <a:pt x="275101" y="1167195"/>
                    <a:pt x="277883" y="1165430"/>
                    <a:pt x="280450" y="1163558"/>
                  </a:cubicBezTo>
                  <a:cubicBezTo>
                    <a:pt x="283018" y="1161632"/>
                    <a:pt x="284141" y="1157513"/>
                    <a:pt x="286495" y="1155106"/>
                  </a:cubicBezTo>
                  <a:cubicBezTo>
                    <a:pt x="288848" y="1152699"/>
                    <a:pt x="292111" y="1155587"/>
                    <a:pt x="293342" y="1156390"/>
                  </a:cubicBezTo>
                  <a:cubicBezTo>
                    <a:pt x="294572" y="1157192"/>
                    <a:pt x="295160" y="1159118"/>
                    <a:pt x="293930" y="1160883"/>
                  </a:cubicBezTo>
                  <a:cubicBezTo>
                    <a:pt x="292700" y="1162648"/>
                    <a:pt x="293021" y="1166018"/>
                    <a:pt x="292646" y="1168265"/>
                  </a:cubicBezTo>
                  <a:cubicBezTo>
                    <a:pt x="292272" y="1170511"/>
                    <a:pt x="288528" y="1171046"/>
                    <a:pt x="286655" y="1172437"/>
                  </a:cubicBezTo>
                  <a:cubicBezTo>
                    <a:pt x="284783" y="1173828"/>
                    <a:pt x="281467" y="1173293"/>
                    <a:pt x="279969" y="1173614"/>
                  </a:cubicBezTo>
                  <a:cubicBezTo>
                    <a:pt x="278471" y="1173935"/>
                    <a:pt x="276599" y="1175005"/>
                    <a:pt x="277669" y="1176663"/>
                  </a:cubicBezTo>
                  <a:cubicBezTo>
                    <a:pt x="278739" y="1178321"/>
                    <a:pt x="285211" y="1175754"/>
                    <a:pt x="287672" y="1174951"/>
                  </a:cubicBezTo>
                  <a:cubicBezTo>
                    <a:pt x="290132" y="1174202"/>
                    <a:pt x="293235" y="1175112"/>
                    <a:pt x="293502" y="1177091"/>
                  </a:cubicBezTo>
                  <a:cubicBezTo>
                    <a:pt x="293770" y="1179070"/>
                    <a:pt x="292432" y="1180193"/>
                    <a:pt x="287190" y="1178589"/>
                  </a:cubicBezTo>
                  <a:cubicBezTo>
                    <a:pt x="281948" y="1176984"/>
                    <a:pt x="279273" y="1179605"/>
                    <a:pt x="276973" y="1182066"/>
                  </a:cubicBezTo>
                  <a:cubicBezTo>
                    <a:pt x="274673" y="1184526"/>
                    <a:pt x="277776" y="1188913"/>
                    <a:pt x="281627" y="1187040"/>
                  </a:cubicBezTo>
                  <a:cubicBezTo>
                    <a:pt x="285532" y="1185168"/>
                    <a:pt x="288474" y="1188431"/>
                    <a:pt x="289223" y="1189822"/>
                  </a:cubicBezTo>
                  <a:cubicBezTo>
                    <a:pt x="289918" y="1191213"/>
                    <a:pt x="292432" y="1192871"/>
                    <a:pt x="296658" y="1192978"/>
                  </a:cubicBezTo>
                  <a:cubicBezTo>
                    <a:pt x="300884" y="1193031"/>
                    <a:pt x="302596" y="1190624"/>
                    <a:pt x="303559" y="1189234"/>
                  </a:cubicBezTo>
                  <a:cubicBezTo>
                    <a:pt x="304521" y="1187843"/>
                    <a:pt x="306340" y="1187361"/>
                    <a:pt x="309871" y="1188645"/>
                  </a:cubicBezTo>
                  <a:cubicBezTo>
                    <a:pt x="313401" y="1189929"/>
                    <a:pt x="315380" y="1186131"/>
                    <a:pt x="314685" y="1184098"/>
                  </a:cubicBezTo>
                  <a:cubicBezTo>
                    <a:pt x="313990" y="1182066"/>
                    <a:pt x="314899" y="1180461"/>
                    <a:pt x="313508" y="1178268"/>
                  </a:cubicBezTo>
                  <a:cubicBezTo>
                    <a:pt x="312171" y="1176075"/>
                    <a:pt x="307571" y="1176075"/>
                    <a:pt x="307945" y="1172437"/>
                  </a:cubicBezTo>
                  <a:cubicBezTo>
                    <a:pt x="308319" y="1168800"/>
                    <a:pt x="313027" y="1168318"/>
                    <a:pt x="316397" y="1167944"/>
                  </a:cubicBezTo>
                  <a:cubicBezTo>
                    <a:pt x="319767" y="1167569"/>
                    <a:pt x="321585" y="1165376"/>
                    <a:pt x="321104" y="1161899"/>
                  </a:cubicBezTo>
                  <a:cubicBezTo>
                    <a:pt x="320622" y="1158422"/>
                    <a:pt x="314845" y="1154464"/>
                    <a:pt x="311689" y="1153662"/>
                  </a:cubicBezTo>
                  <a:cubicBezTo>
                    <a:pt x="308587" y="1152859"/>
                    <a:pt x="306501" y="1155373"/>
                    <a:pt x="303719" y="1153983"/>
                  </a:cubicBezTo>
                  <a:cubicBezTo>
                    <a:pt x="300938" y="1152592"/>
                    <a:pt x="303131" y="1149436"/>
                    <a:pt x="301205" y="1147457"/>
                  </a:cubicBezTo>
                  <a:cubicBezTo>
                    <a:pt x="299279" y="1145477"/>
                    <a:pt x="299226" y="1142321"/>
                    <a:pt x="301847" y="1141573"/>
                  </a:cubicBezTo>
                  <a:cubicBezTo>
                    <a:pt x="304415" y="1140824"/>
                    <a:pt x="306180" y="1143284"/>
                    <a:pt x="310192" y="1145905"/>
                  </a:cubicBezTo>
                  <a:cubicBezTo>
                    <a:pt x="314203" y="1148473"/>
                    <a:pt x="318750" y="1152057"/>
                    <a:pt x="322923" y="1156657"/>
                  </a:cubicBezTo>
                  <a:cubicBezTo>
                    <a:pt x="327148" y="1161257"/>
                    <a:pt x="327255" y="1164895"/>
                    <a:pt x="325704" y="1168372"/>
                  </a:cubicBezTo>
                  <a:cubicBezTo>
                    <a:pt x="324153" y="1171849"/>
                    <a:pt x="318911" y="1170672"/>
                    <a:pt x="318322" y="1175058"/>
                  </a:cubicBezTo>
                  <a:cubicBezTo>
                    <a:pt x="317734" y="1179445"/>
                    <a:pt x="322334" y="1184098"/>
                    <a:pt x="332123" y="1188859"/>
                  </a:cubicBezTo>
                  <a:cubicBezTo>
                    <a:pt x="341912" y="1193620"/>
                    <a:pt x="351059" y="1191694"/>
                    <a:pt x="353627" y="1192924"/>
                  </a:cubicBezTo>
                  <a:cubicBezTo>
                    <a:pt x="356194" y="1194155"/>
                    <a:pt x="356408" y="1196936"/>
                    <a:pt x="355980" y="1200199"/>
                  </a:cubicBezTo>
                  <a:cubicBezTo>
                    <a:pt x="355552" y="1203462"/>
                    <a:pt x="356248" y="1206993"/>
                    <a:pt x="359243" y="1207367"/>
                  </a:cubicBezTo>
                  <a:cubicBezTo>
                    <a:pt x="362239" y="1207688"/>
                    <a:pt x="363148" y="1210630"/>
                    <a:pt x="364111" y="1213358"/>
                  </a:cubicBezTo>
                  <a:cubicBezTo>
                    <a:pt x="365020" y="1216086"/>
                    <a:pt x="368551" y="1216835"/>
                    <a:pt x="372616" y="1216728"/>
                  </a:cubicBezTo>
                  <a:cubicBezTo>
                    <a:pt x="376628" y="1216568"/>
                    <a:pt x="380373" y="1217210"/>
                    <a:pt x="381763" y="1219403"/>
                  </a:cubicBezTo>
                  <a:cubicBezTo>
                    <a:pt x="383154" y="1221596"/>
                    <a:pt x="382994" y="1228068"/>
                    <a:pt x="382673" y="1232990"/>
                  </a:cubicBezTo>
                  <a:cubicBezTo>
                    <a:pt x="382352" y="1237857"/>
                    <a:pt x="383850" y="1242779"/>
                    <a:pt x="386952" y="1244704"/>
                  </a:cubicBezTo>
                  <a:cubicBezTo>
                    <a:pt x="390055" y="1246630"/>
                    <a:pt x="392462" y="1249198"/>
                    <a:pt x="392569" y="1253263"/>
                  </a:cubicBezTo>
                  <a:cubicBezTo>
                    <a:pt x="392676" y="1257328"/>
                    <a:pt x="389306" y="1259415"/>
                    <a:pt x="387433" y="1262303"/>
                  </a:cubicBezTo>
                  <a:cubicBezTo>
                    <a:pt x="385561" y="1265192"/>
                    <a:pt x="385882" y="1270701"/>
                    <a:pt x="389252" y="1270487"/>
                  </a:cubicBezTo>
                  <a:cubicBezTo>
                    <a:pt x="392622" y="1270273"/>
                    <a:pt x="395083" y="1265085"/>
                    <a:pt x="395511" y="1262464"/>
                  </a:cubicBezTo>
                  <a:cubicBezTo>
                    <a:pt x="395885" y="1259896"/>
                    <a:pt x="395136" y="1255938"/>
                    <a:pt x="394815" y="1251016"/>
                  </a:cubicBezTo>
                  <a:cubicBezTo>
                    <a:pt x="394494" y="1246095"/>
                    <a:pt x="396153" y="1244437"/>
                    <a:pt x="395832" y="1236788"/>
                  </a:cubicBezTo>
                  <a:cubicBezTo>
                    <a:pt x="395511" y="1229138"/>
                    <a:pt x="393585" y="1227854"/>
                    <a:pt x="392141" y="1224966"/>
                  </a:cubicBezTo>
                  <a:cubicBezTo>
                    <a:pt x="390696" y="1222077"/>
                    <a:pt x="393425" y="1215016"/>
                    <a:pt x="390108" y="1211593"/>
                  </a:cubicBezTo>
                  <a:cubicBezTo>
                    <a:pt x="386792" y="1208116"/>
                    <a:pt x="384278" y="1205923"/>
                    <a:pt x="383315" y="1199022"/>
                  </a:cubicBezTo>
                  <a:cubicBezTo>
                    <a:pt x="382352" y="1192122"/>
                    <a:pt x="384224" y="1191534"/>
                    <a:pt x="383903" y="1189287"/>
                  </a:cubicBezTo>
                  <a:cubicBezTo>
                    <a:pt x="383582" y="1187040"/>
                    <a:pt x="380426" y="1186719"/>
                    <a:pt x="375451" y="1186184"/>
                  </a:cubicBezTo>
                  <a:cubicBezTo>
                    <a:pt x="370477" y="1185596"/>
                    <a:pt x="368658" y="1180514"/>
                    <a:pt x="370209" y="1175700"/>
                  </a:cubicBezTo>
                  <a:cubicBezTo>
                    <a:pt x="371814" y="1170832"/>
                    <a:pt x="377698" y="1172223"/>
                    <a:pt x="381282" y="1171795"/>
                  </a:cubicBezTo>
                  <a:cubicBezTo>
                    <a:pt x="384866" y="1171314"/>
                    <a:pt x="386150" y="1167516"/>
                    <a:pt x="387166" y="1164681"/>
                  </a:cubicBezTo>
                  <a:cubicBezTo>
                    <a:pt x="388182" y="1161846"/>
                    <a:pt x="387327" y="1158636"/>
                    <a:pt x="386043" y="1155748"/>
                  </a:cubicBezTo>
                  <a:cubicBezTo>
                    <a:pt x="384812" y="1152859"/>
                    <a:pt x="385668" y="1146387"/>
                    <a:pt x="386257" y="1144835"/>
                  </a:cubicBezTo>
                  <a:cubicBezTo>
                    <a:pt x="386899" y="1143231"/>
                    <a:pt x="389627" y="1144408"/>
                    <a:pt x="390269" y="1142963"/>
                  </a:cubicBezTo>
                  <a:cubicBezTo>
                    <a:pt x="390964" y="1141519"/>
                    <a:pt x="387701" y="1139219"/>
                    <a:pt x="388610" y="1137186"/>
                  </a:cubicBezTo>
                  <a:cubicBezTo>
                    <a:pt x="389520" y="1135154"/>
                    <a:pt x="391766" y="1135956"/>
                    <a:pt x="392408" y="1134084"/>
                  </a:cubicBezTo>
                  <a:cubicBezTo>
                    <a:pt x="393050" y="1132211"/>
                    <a:pt x="390590" y="1131088"/>
                    <a:pt x="391338" y="1128574"/>
                  </a:cubicBezTo>
                  <a:cubicBezTo>
                    <a:pt x="392087" y="1126060"/>
                    <a:pt x="395511" y="1120978"/>
                    <a:pt x="397490" y="1120978"/>
                  </a:cubicBezTo>
                  <a:cubicBezTo>
                    <a:pt x="399469" y="1120978"/>
                    <a:pt x="401181" y="1120229"/>
                    <a:pt x="401609" y="1118732"/>
                  </a:cubicBezTo>
                  <a:cubicBezTo>
                    <a:pt x="402037" y="1117234"/>
                    <a:pt x="401502" y="1114880"/>
                    <a:pt x="403588" y="1113436"/>
                  </a:cubicBezTo>
                  <a:cubicBezTo>
                    <a:pt x="405995" y="1111831"/>
                    <a:pt x="404123" y="1109050"/>
                    <a:pt x="401983" y="1110868"/>
                  </a:cubicBezTo>
                  <a:cubicBezTo>
                    <a:pt x="399523" y="1113008"/>
                    <a:pt x="397757" y="1114078"/>
                    <a:pt x="393585" y="1113703"/>
                  </a:cubicBezTo>
                  <a:cubicBezTo>
                    <a:pt x="389413" y="1113329"/>
                    <a:pt x="388396" y="1110119"/>
                    <a:pt x="389841" y="1105626"/>
                  </a:cubicBezTo>
                  <a:cubicBezTo>
                    <a:pt x="391285" y="1101186"/>
                    <a:pt x="389734" y="1095623"/>
                    <a:pt x="389627" y="1092735"/>
                  </a:cubicBezTo>
                  <a:cubicBezTo>
                    <a:pt x="389520" y="1089846"/>
                    <a:pt x="390590" y="1087760"/>
                    <a:pt x="392515" y="1088883"/>
                  </a:cubicBezTo>
                  <a:cubicBezTo>
                    <a:pt x="394441" y="1090060"/>
                    <a:pt x="397918" y="1098619"/>
                    <a:pt x="401181" y="1100865"/>
                  </a:cubicBezTo>
                  <a:cubicBezTo>
                    <a:pt x="404444" y="1103112"/>
                    <a:pt x="406423" y="1099582"/>
                    <a:pt x="409365" y="1101721"/>
                  </a:cubicBezTo>
                  <a:cubicBezTo>
                    <a:pt x="412361" y="1103861"/>
                    <a:pt x="413109" y="1108515"/>
                    <a:pt x="420063" y="1106535"/>
                  </a:cubicBezTo>
                  <a:cubicBezTo>
                    <a:pt x="427017" y="1104503"/>
                    <a:pt x="430494" y="1098512"/>
                    <a:pt x="433918" y="1093216"/>
                  </a:cubicBezTo>
                  <a:cubicBezTo>
                    <a:pt x="437395" y="1087920"/>
                    <a:pt x="442476" y="1089258"/>
                    <a:pt x="443600" y="1093323"/>
                  </a:cubicBezTo>
                  <a:cubicBezTo>
                    <a:pt x="444777" y="1097335"/>
                    <a:pt x="438411" y="1102256"/>
                    <a:pt x="433543" y="1105840"/>
                  </a:cubicBezTo>
                  <a:cubicBezTo>
                    <a:pt x="428676" y="1109424"/>
                    <a:pt x="422898" y="1109424"/>
                    <a:pt x="414126" y="1112473"/>
                  </a:cubicBezTo>
                  <a:cubicBezTo>
                    <a:pt x="405353" y="1115469"/>
                    <a:pt x="405514" y="1121941"/>
                    <a:pt x="400753" y="1132746"/>
                  </a:cubicBezTo>
                  <a:cubicBezTo>
                    <a:pt x="395992" y="1143552"/>
                    <a:pt x="393104" y="1160936"/>
                    <a:pt x="392676" y="1166553"/>
                  </a:cubicBezTo>
                  <a:cubicBezTo>
                    <a:pt x="392248" y="1172170"/>
                    <a:pt x="391659" y="1177893"/>
                    <a:pt x="402304" y="1185810"/>
                  </a:cubicBezTo>
                  <a:cubicBezTo>
                    <a:pt x="412949" y="1193727"/>
                    <a:pt x="407172" y="1200360"/>
                    <a:pt x="414982" y="1204104"/>
                  </a:cubicBezTo>
                  <a:cubicBezTo>
                    <a:pt x="422738" y="1207849"/>
                    <a:pt x="430280" y="1204586"/>
                    <a:pt x="429959" y="1201857"/>
                  </a:cubicBezTo>
                  <a:cubicBezTo>
                    <a:pt x="429638" y="1199129"/>
                    <a:pt x="425092" y="1197846"/>
                    <a:pt x="424985" y="1192924"/>
                  </a:cubicBezTo>
                  <a:cubicBezTo>
                    <a:pt x="424878" y="1188003"/>
                    <a:pt x="426803" y="1183884"/>
                    <a:pt x="429424" y="1184312"/>
                  </a:cubicBezTo>
                  <a:cubicBezTo>
                    <a:pt x="432046" y="1184740"/>
                    <a:pt x="431083" y="1189875"/>
                    <a:pt x="432901" y="1193352"/>
                  </a:cubicBezTo>
                  <a:cubicBezTo>
                    <a:pt x="434667" y="1196829"/>
                    <a:pt x="435843" y="1197792"/>
                    <a:pt x="445151" y="1196669"/>
                  </a:cubicBezTo>
                  <a:cubicBezTo>
                    <a:pt x="454458" y="1195492"/>
                    <a:pt x="456705" y="1197471"/>
                    <a:pt x="457721" y="1199236"/>
                  </a:cubicBezTo>
                  <a:cubicBezTo>
                    <a:pt x="458738" y="1201002"/>
                    <a:pt x="461091" y="1205869"/>
                    <a:pt x="464943" y="1201965"/>
                  </a:cubicBezTo>
                  <a:cubicBezTo>
                    <a:pt x="468794" y="1198060"/>
                    <a:pt x="473715" y="1196936"/>
                    <a:pt x="476604" y="1198969"/>
                  </a:cubicBezTo>
                  <a:cubicBezTo>
                    <a:pt x="479493" y="1201002"/>
                    <a:pt x="478048" y="1206030"/>
                    <a:pt x="477460" y="1213786"/>
                  </a:cubicBezTo>
                  <a:cubicBezTo>
                    <a:pt x="476871" y="1221542"/>
                    <a:pt x="481793" y="1223415"/>
                    <a:pt x="485216" y="1221435"/>
                  </a:cubicBezTo>
                  <a:cubicBezTo>
                    <a:pt x="488693" y="1219403"/>
                    <a:pt x="506238" y="1222719"/>
                    <a:pt x="515867" y="1221863"/>
                  </a:cubicBezTo>
                  <a:cubicBezTo>
                    <a:pt x="525495" y="1221008"/>
                    <a:pt x="527903" y="1222666"/>
                    <a:pt x="529614" y="1218119"/>
                  </a:cubicBezTo>
                  <a:cubicBezTo>
                    <a:pt x="531326" y="1213572"/>
                    <a:pt x="532289" y="1202285"/>
                    <a:pt x="535231" y="1199397"/>
                  </a:cubicBezTo>
                  <a:cubicBezTo>
                    <a:pt x="538173" y="1196508"/>
                    <a:pt x="544164" y="1196080"/>
                    <a:pt x="546732" y="1198541"/>
                  </a:cubicBezTo>
                  <a:cubicBezTo>
                    <a:pt x="549299" y="1201002"/>
                    <a:pt x="546304" y="1216514"/>
                    <a:pt x="545073" y="1221917"/>
                  </a:cubicBezTo>
                  <a:cubicBezTo>
                    <a:pt x="543843" y="1227320"/>
                    <a:pt x="541061" y="1234059"/>
                    <a:pt x="544699" y="1235290"/>
                  </a:cubicBezTo>
                  <a:cubicBezTo>
                    <a:pt x="548390" y="1236520"/>
                    <a:pt x="559516" y="1235771"/>
                    <a:pt x="569091" y="1235183"/>
                  </a:cubicBezTo>
                  <a:cubicBezTo>
                    <a:pt x="578666" y="1234594"/>
                    <a:pt x="596800" y="1235397"/>
                    <a:pt x="603219" y="1236253"/>
                  </a:cubicBezTo>
                  <a:cubicBezTo>
                    <a:pt x="609638" y="1237109"/>
                    <a:pt x="617768" y="1237697"/>
                    <a:pt x="618196" y="1233471"/>
                  </a:cubicBezTo>
                  <a:cubicBezTo>
                    <a:pt x="618571" y="1229245"/>
                    <a:pt x="620015" y="1227801"/>
                    <a:pt x="623492" y="1222345"/>
                  </a:cubicBezTo>
                  <a:cubicBezTo>
                    <a:pt x="626969" y="1216889"/>
                    <a:pt x="623866" y="1210470"/>
                    <a:pt x="627450" y="1206244"/>
                  </a:cubicBezTo>
                  <a:cubicBezTo>
                    <a:pt x="630981" y="1202018"/>
                    <a:pt x="639914" y="1207314"/>
                    <a:pt x="644728" y="1210577"/>
                  </a:cubicBezTo>
                  <a:cubicBezTo>
                    <a:pt x="649542" y="1213840"/>
                    <a:pt x="654303" y="1216889"/>
                    <a:pt x="663129" y="1218066"/>
                  </a:cubicBezTo>
                  <a:cubicBezTo>
                    <a:pt x="671955" y="1219242"/>
                    <a:pt x="675860" y="1215551"/>
                    <a:pt x="680193" y="1212395"/>
                  </a:cubicBezTo>
                  <a:cubicBezTo>
                    <a:pt x="684526" y="1209239"/>
                    <a:pt x="687094" y="1213733"/>
                    <a:pt x="688163" y="1216621"/>
                  </a:cubicBezTo>
                  <a:cubicBezTo>
                    <a:pt x="689233" y="1219510"/>
                    <a:pt x="692550" y="1227640"/>
                    <a:pt x="698059" y="1226678"/>
                  </a:cubicBezTo>
                  <a:cubicBezTo>
                    <a:pt x="703569" y="1225715"/>
                    <a:pt x="702071" y="1222077"/>
                    <a:pt x="705441" y="1219403"/>
                  </a:cubicBezTo>
                  <a:cubicBezTo>
                    <a:pt x="708811" y="1216728"/>
                    <a:pt x="714642" y="1217798"/>
                    <a:pt x="721275" y="1219670"/>
                  </a:cubicBezTo>
                  <a:cubicBezTo>
                    <a:pt x="727908" y="1221596"/>
                    <a:pt x="735183" y="1215712"/>
                    <a:pt x="736841" y="1213091"/>
                  </a:cubicBezTo>
                  <a:cubicBezTo>
                    <a:pt x="738499" y="1210523"/>
                    <a:pt x="740318" y="1209560"/>
                    <a:pt x="745988" y="1206832"/>
                  </a:cubicBezTo>
                  <a:cubicBezTo>
                    <a:pt x="746202" y="1206725"/>
                    <a:pt x="746416" y="1206618"/>
                    <a:pt x="746576" y="1206511"/>
                  </a:cubicBezTo>
                  <a:cubicBezTo>
                    <a:pt x="746576" y="1206511"/>
                    <a:pt x="746576" y="1206511"/>
                    <a:pt x="746576" y="1206511"/>
                  </a:cubicBezTo>
                  <a:cubicBezTo>
                    <a:pt x="751551" y="1204586"/>
                    <a:pt x="755563" y="1199022"/>
                    <a:pt x="761554" y="1194690"/>
                  </a:cubicBezTo>
                  <a:cubicBezTo>
                    <a:pt x="770594" y="1188164"/>
                    <a:pt x="778404" y="1179659"/>
                    <a:pt x="779367" y="1177947"/>
                  </a:cubicBezTo>
                  <a:cubicBezTo>
                    <a:pt x="780276" y="1176235"/>
                    <a:pt x="779099" y="1170297"/>
                    <a:pt x="778939" y="1164520"/>
                  </a:cubicBezTo>
                  <a:cubicBezTo>
                    <a:pt x="778778" y="1158690"/>
                    <a:pt x="777655" y="1154838"/>
                    <a:pt x="780811" y="1154838"/>
                  </a:cubicBezTo>
                  <a:cubicBezTo>
                    <a:pt x="783967" y="1154838"/>
                    <a:pt x="783057" y="1162006"/>
                    <a:pt x="783057" y="1165965"/>
                  </a:cubicBezTo>
                  <a:cubicBezTo>
                    <a:pt x="783057" y="1169923"/>
                    <a:pt x="783111" y="1173079"/>
                    <a:pt x="785732" y="1172651"/>
                  </a:cubicBezTo>
                  <a:cubicBezTo>
                    <a:pt x="788300" y="1172223"/>
                    <a:pt x="791509" y="1166767"/>
                    <a:pt x="798677" y="1156978"/>
                  </a:cubicBezTo>
                  <a:cubicBezTo>
                    <a:pt x="805845" y="1147189"/>
                    <a:pt x="813066" y="1145638"/>
                    <a:pt x="817934" y="1143017"/>
                  </a:cubicBezTo>
                  <a:cubicBezTo>
                    <a:pt x="822802" y="1140396"/>
                    <a:pt x="836228" y="1139968"/>
                    <a:pt x="839919" y="1138310"/>
                  </a:cubicBezTo>
                  <a:cubicBezTo>
                    <a:pt x="843663" y="1136705"/>
                    <a:pt x="842005" y="1128734"/>
                    <a:pt x="842701" y="1123813"/>
                  </a:cubicBezTo>
                  <a:cubicBezTo>
                    <a:pt x="843396" y="1118945"/>
                    <a:pt x="842219" y="1110119"/>
                    <a:pt x="843289" y="1104342"/>
                  </a:cubicBezTo>
                  <a:cubicBezTo>
                    <a:pt x="844359" y="1098565"/>
                    <a:pt x="845589" y="1095891"/>
                    <a:pt x="847996" y="1095730"/>
                  </a:cubicBezTo>
                  <a:cubicBezTo>
                    <a:pt x="850403" y="1095516"/>
                    <a:pt x="852222" y="1096800"/>
                    <a:pt x="851152" y="1099956"/>
                  </a:cubicBezTo>
                  <a:cubicBezTo>
                    <a:pt x="850082" y="1103112"/>
                    <a:pt x="848103" y="1116431"/>
                    <a:pt x="849441" y="1118678"/>
                  </a:cubicBezTo>
                  <a:cubicBezTo>
                    <a:pt x="850778" y="1120871"/>
                    <a:pt x="850189" y="1127772"/>
                    <a:pt x="851152" y="1131249"/>
                  </a:cubicBezTo>
                  <a:cubicBezTo>
                    <a:pt x="852115" y="1134726"/>
                    <a:pt x="855485" y="1135154"/>
                    <a:pt x="859230" y="1136063"/>
                  </a:cubicBezTo>
                  <a:cubicBezTo>
                    <a:pt x="862974" y="1136972"/>
                    <a:pt x="868965" y="1135688"/>
                    <a:pt x="874849" y="1134458"/>
                  </a:cubicBezTo>
                  <a:cubicBezTo>
                    <a:pt x="880733" y="1133228"/>
                    <a:pt x="886564" y="1132532"/>
                    <a:pt x="889720" y="1131195"/>
                  </a:cubicBezTo>
                  <a:cubicBezTo>
                    <a:pt x="892876" y="1129911"/>
                    <a:pt x="889131" y="1124295"/>
                    <a:pt x="891431" y="1123225"/>
                  </a:cubicBezTo>
                  <a:cubicBezTo>
                    <a:pt x="893732" y="1122155"/>
                    <a:pt x="893197" y="1119373"/>
                    <a:pt x="892876" y="1116966"/>
                  </a:cubicBezTo>
                  <a:cubicBezTo>
                    <a:pt x="892555" y="1114613"/>
                    <a:pt x="893357" y="1111778"/>
                    <a:pt x="895497" y="1111189"/>
                  </a:cubicBezTo>
                  <a:cubicBezTo>
                    <a:pt x="897637" y="1110601"/>
                    <a:pt x="900686" y="1120711"/>
                    <a:pt x="901434" y="1122369"/>
                  </a:cubicBezTo>
                  <a:cubicBezTo>
                    <a:pt x="902183" y="1124027"/>
                    <a:pt x="904162" y="1122957"/>
                    <a:pt x="906891" y="1121139"/>
                  </a:cubicBezTo>
                  <a:cubicBezTo>
                    <a:pt x="909565" y="1119320"/>
                    <a:pt x="906944" y="1116538"/>
                    <a:pt x="905981" y="1114506"/>
                  </a:cubicBezTo>
                  <a:cubicBezTo>
                    <a:pt x="905018" y="1112473"/>
                    <a:pt x="902504" y="1106803"/>
                    <a:pt x="901595" y="1104610"/>
                  </a:cubicBezTo>
                  <a:cubicBezTo>
                    <a:pt x="900686" y="1102417"/>
                    <a:pt x="901060" y="1100919"/>
                    <a:pt x="903842" y="1099849"/>
                  </a:cubicBezTo>
                  <a:cubicBezTo>
                    <a:pt x="906623" y="1098779"/>
                    <a:pt x="908281" y="1104503"/>
                    <a:pt x="910100" y="1108461"/>
                  </a:cubicBezTo>
                  <a:cubicBezTo>
                    <a:pt x="911919" y="1112420"/>
                    <a:pt x="912561" y="1115736"/>
                    <a:pt x="918231" y="1112901"/>
                  </a:cubicBezTo>
                  <a:cubicBezTo>
                    <a:pt x="923901" y="1110119"/>
                    <a:pt x="932460" y="1104556"/>
                    <a:pt x="936418" y="1102845"/>
                  </a:cubicBezTo>
                  <a:cubicBezTo>
                    <a:pt x="940376" y="1101133"/>
                    <a:pt x="943051" y="1105680"/>
                    <a:pt x="945084" y="1103968"/>
                  </a:cubicBezTo>
                  <a:cubicBezTo>
                    <a:pt x="947116" y="1102256"/>
                    <a:pt x="950058" y="1093109"/>
                    <a:pt x="949416" y="1089793"/>
                  </a:cubicBezTo>
                  <a:cubicBezTo>
                    <a:pt x="948774" y="1086476"/>
                    <a:pt x="942783" y="1084818"/>
                    <a:pt x="940216" y="1084015"/>
                  </a:cubicBezTo>
                  <a:cubicBezTo>
                    <a:pt x="937648" y="1083267"/>
                    <a:pt x="938397" y="1080378"/>
                    <a:pt x="935027" y="1079308"/>
                  </a:cubicBezTo>
                  <a:cubicBezTo>
                    <a:pt x="931657" y="1078238"/>
                    <a:pt x="928876" y="1076259"/>
                    <a:pt x="929838" y="1073478"/>
                  </a:cubicBezTo>
                  <a:cubicBezTo>
                    <a:pt x="930801" y="1070696"/>
                    <a:pt x="932353" y="1063421"/>
                    <a:pt x="934813" y="1058500"/>
                  </a:cubicBezTo>
                  <a:cubicBezTo>
                    <a:pt x="937327" y="1053632"/>
                    <a:pt x="938718" y="1044860"/>
                    <a:pt x="939788" y="1041490"/>
                  </a:cubicBezTo>
                  <a:cubicBezTo>
                    <a:pt x="940911" y="1038120"/>
                    <a:pt x="942623" y="1035980"/>
                    <a:pt x="945084" y="1036943"/>
                  </a:cubicBezTo>
                  <a:cubicBezTo>
                    <a:pt x="947544" y="1037906"/>
                    <a:pt x="948774" y="1039510"/>
                    <a:pt x="947865" y="1042666"/>
                  </a:cubicBezTo>
                  <a:cubicBezTo>
                    <a:pt x="946956" y="1045769"/>
                    <a:pt x="942035" y="1056146"/>
                    <a:pt x="941339" y="1059677"/>
                  </a:cubicBezTo>
                  <a:cubicBezTo>
                    <a:pt x="940644" y="1063207"/>
                    <a:pt x="941339" y="1066684"/>
                    <a:pt x="942516" y="1068128"/>
                  </a:cubicBezTo>
                  <a:cubicBezTo>
                    <a:pt x="943693" y="1069573"/>
                    <a:pt x="949630" y="1069091"/>
                    <a:pt x="950112" y="1066524"/>
                  </a:cubicBezTo>
                  <a:cubicBezTo>
                    <a:pt x="950593" y="1063956"/>
                    <a:pt x="954980" y="1052081"/>
                    <a:pt x="955514" y="1048230"/>
                  </a:cubicBezTo>
                  <a:cubicBezTo>
                    <a:pt x="956103" y="1044325"/>
                    <a:pt x="960489" y="1034696"/>
                    <a:pt x="963164" y="1033680"/>
                  </a:cubicBezTo>
                  <a:cubicBezTo>
                    <a:pt x="965785" y="1032664"/>
                    <a:pt x="968834" y="1035338"/>
                    <a:pt x="968887" y="1036996"/>
                  </a:cubicBezTo>
                  <a:cubicBezTo>
                    <a:pt x="968941" y="1038601"/>
                    <a:pt x="966373" y="1045181"/>
                    <a:pt x="964555" y="1048551"/>
                  </a:cubicBezTo>
                  <a:cubicBezTo>
                    <a:pt x="962736" y="1051921"/>
                    <a:pt x="958243" y="1062619"/>
                    <a:pt x="957868" y="1064384"/>
                  </a:cubicBezTo>
                  <a:cubicBezTo>
                    <a:pt x="957494" y="1066149"/>
                    <a:pt x="959152" y="1067540"/>
                    <a:pt x="961345" y="1065882"/>
                  </a:cubicBezTo>
                  <a:cubicBezTo>
                    <a:pt x="963538" y="1064224"/>
                    <a:pt x="974237" y="1051011"/>
                    <a:pt x="976965" y="1047695"/>
                  </a:cubicBezTo>
                  <a:cubicBezTo>
                    <a:pt x="979693" y="1044378"/>
                    <a:pt x="981565" y="1043683"/>
                    <a:pt x="983116" y="1044218"/>
                  </a:cubicBezTo>
                  <a:cubicBezTo>
                    <a:pt x="984667" y="1044753"/>
                    <a:pt x="986165" y="1046785"/>
                    <a:pt x="985256" y="1048176"/>
                  </a:cubicBezTo>
                  <a:cubicBezTo>
                    <a:pt x="984346" y="1049620"/>
                    <a:pt x="979158" y="1055879"/>
                    <a:pt x="976751" y="1058340"/>
                  </a:cubicBezTo>
                  <a:cubicBezTo>
                    <a:pt x="974343" y="1060800"/>
                    <a:pt x="966748" y="1070964"/>
                    <a:pt x="963645" y="1073852"/>
                  </a:cubicBezTo>
                  <a:cubicBezTo>
                    <a:pt x="960596" y="1076794"/>
                    <a:pt x="960008" y="1079629"/>
                    <a:pt x="962201" y="1080592"/>
                  </a:cubicBezTo>
                  <a:cubicBezTo>
                    <a:pt x="964394" y="1081608"/>
                    <a:pt x="965999" y="1079201"/>
                    <a:pt x="968834" y="1076420"/>
                  </a:cubicBezTo>
                  <a:cubicBezTo>
                    <a:pt x="971669" y="1073638"/>
                    <a:pt x="983919" y="1060640"/>
                    <a:pt x="986326" y="1056895"/>
                  </a:cubicBezTo>
                  <a:cubicBezTo>
                    <a:pt x="988733" y="1053151"/>
                    <a:pt x="992103" y="1047320"/>
                    <a:pt x="996489" y="1044432"/>
                  </a:cubicBezTo>
                  <a:cubicBezTo>
                    <a:pt x="1000875" y="1041543"/>
                    <a:pt x="1004192" y="1038387"/>
                    <a:pt x="1005315" y="1036996"/>
                  </a:cubicBezTo>
                  <a:cubicBezTo>
                    <a:pt x="1006438" y="1035606"/>
                    <a:pt x="1004994" y="1033038"/>
                    <a:pt x="1006171" y="1032182"/>
                  </a:cubicBezTo>
                  <a:cubicBezTo>
                    <a:pt x="1007348" y="1031326"/>
                    <a:pt x="1009220" y="1032984"/>
                    <a:pt x="1010611" y="1032343"/>
                  </a:cubicBezTo>
                  <a:cubicBezTo>
                    <a:pt x="1012002" y="1031701"/>
                    <a:pt x="1015586" y="1029240"/>
                    <a:pt x="1017832" y="1027421"/>
                  </a:cubicBezTo>
                  <a:cubicBezTo>
                    <a:pt x="1020025" y="1025603"/>
                    <a:pt x="1020507" y="1023303"/>
                    <a:pt x="1023877" y="1022928"/>
                  </a:cubicBezTo>
                  <a:cubicBezTo>
                    <a:pt x="1027247" y="1022554"/>
                    <a:pt x="1030670" y="1021377"/>
                    <a:pt x="1032328" y="1018435"/>
                  </a:cubicBezTo>
                  <a:cubicBezTo>
                    <a:pt x="1033933" y="1015439"/>
                    <a:pt x="1036073" y="1014476"/>
                    <a:pt x="1038587" y="1015065"/>
                  </a:cubicBezTo>
                  <a:cubicBezTo>
                    <a:pt x="1041101" y="1015653"/>
                    <a:pt x="1049018" y="1011320"/>
                    <a:pt x="1051264" y="1008806"/>
                  </a:cubicBezTo>
                  <a:cubicBezTo>
                    <a:pt x="1053458" y="1006292"/>
                    <a:pt x="1052976" y="1003243"/>
                    <a:pt x="1057416" y="1001424"/>
                  </a:cubicBezTo>
                  <a:cubicBezTo>
                    <a:pt x="1060198" y="1000248"/>
                    <a:pt x="1063675" y="998750"/>
                    <a:pt x="1067044" y="996717"/>
                  </a:cubicBezTo>
                  <a:cubicBezTo>
                    <a:pt x="1067044" y="996717"/>
                    <a:pt x="1067044" y="996717"/>
                    <a:pt x="1067044" y="996717"/>
                  </a:cubicBezTo>
                  <a:cubicBezTo>
                    <a:pt x="1067044" y="996717"/>
                    <a:pt x="1067044" y="996717"/>
                    <a:pt x="1067044" y="996717"/>
                  </a:cubicBezTo>
                  <a:cubicBezTo>
                    <a:pt x="1067098" y="996717"/>
                    <a:pt x="1067151" y="996664"/>
                    <a:pt x="1067258" y="996610"/>
                  </a:cubicBezTo>
                  <a:cubicBezTo>
                    <a:pt x="1067258" y="996610"/>
                    <a:pt x="1067258" y="996610"/>
                    <a:pt x="1067258" y="996610"/>
                  </a:cubicBezTo>
                  <a:cubicBezTo>
                    <a:pt x="1068275" y="995861"/>
                    <a:pt x="1072019" y="993240"/>
                    <a:pt x="1072554" y="992759"/>
                  </a:cubicBezTo>
                  <a:cubicBezTo>
                    <a:pt x="1077154" y="988426"/>
                    <a:pt x="1081113" y="982863"/>
                    <a:pt x="1083146" y="980188"/>
                  </a:cubicBezTo>
                  <a:cubicBezTo>
                    <a:pt x="1085232" y="977514"/>
                    <a:pt x="1087371" y="969597"/>
                    <a:pt x="1088334" y="967618"/>
                  </a:cubicBezTo>
                  <a:cubicBezTo>
                    <a:pt x="1089297" y="965639"/>
                    <a:pt x="1089564" y="958792"/>
                    <a:pt x="1092186" y="954833"/>
                  </a:cubicBezTo>
                  <a:cubicBezTo>
                    <a:pt x="1094753" y="950875"/>
                    <a:pt x="1094807" y="944456"/>
                    <a:pt x="1095716" y="942744"/>
                  </a:cubicBezTo>
                  <a:cubicBezTo>
                    <a:pt x="1096625" y="941032"/>
                    <a:pt x="1098070" y="936807"/>
                    <a:pt x="1096572" y="936218"/>
                  </a:cubicBezTo>
                  <a:cubicBezTo>
                    <a:pt x="1095074" y="935630"/>
                    <a:pt x="1093576" y="934132"/>
                    <a:pt x="1095074" y="932527"/>
                  </a:cubicBezTo>
                  <a:cubicBezTo>
                    <a:pt x="1096572" y="930922"/>
                    <a:pt x="1100691" y="932313"/>
                    <a:pt x="1101440" y="929639"/>
                  </a:cubicBezTo>
                  <a:cubicBezTo>
                    <a:pt x="1102189" y="926964"/>
                    <a:pt x="1102135" y="922899"/>
                    <a:pt x="1098658" y="922685"/>
                  </a:cubicBezTo>
                  <a:cubicBezTo>
                    <a:pt x="1095181" y="922471"/>
                    <a:pt x="1094486" y="920385"/>
                    <a:pt x="1096090" y="918887"/>
                  </a:cubicBezTo>
                  <a:cubicBezTo>
                    <a:pt x="1097695" y="917389"/>
                    <a:pt x="1099033" y="919208"/>
                    <a:pt x="1101761" y="917710"/>
                  </a:cubicBezTo>
                  <a:cubicBezTo>
                    <a:pt x="1104489" y="916212"/>
                    <a:pt x="1110052" y="896474"/>
                    <a:pt x="1112619" y="888290"/>
                  </a:cubicBezTo>
                  <a:cubicBezTo>
                    <a:pt x="1115187" y="880105"/>
                    <a:pt x="1122087" y="871761"/>
                    <a:pt x="1123425" y="866840"/>
                  </a:cubicBezTo>
                  <a:cubicBezTo>
                    <a:pt x="1124708" y="861972"/>
                    <a:pt x="1126581" y="857479"/>
                    <a:pt x="1130913" y="850311"/>
                  </a:cubicBezTo>
                  <a:cubicBezTo>
                    <a:pt x="1135246" y="843143"/>
                    <a:pt x="1133374" y="822816"/>
                    <a:pt x="1131930" y="814204"/>
                  </a:cubicBezTo>
                  <a:cubicBezTo>
                    <a:pt x="1130486" y="805592"/>
                    <a:pt x="1126153" y="792754"/>
                    <a:pt x="1123318" y="784997"/>
                  </a:cubicBezTo>
                  <a:cubicBezTo>
                    <a:pt x="1120429" y="777241"/>
                    <a:pt x="1121018" y="763119"/>
                    <a:pt x="1117434" y="756540"/>
                  </a:cubicBezTo>
                  <a:cubicBezTo>
                    <a:pt x="1113850" y="749907"/>
                    <a:pt x="1113957" y="738834"/>
                    <a:pt x="1114706" y="731078"/>
                  </a:cubicBezTo>
                  <a:cubicBezTo>
                    <a:pt x="1115401" y="723322"/>
                    <a:pt x="1116310" y="718989"/>
                    <a:pt x="1118717" y="714977"/>
                  </a:cubicBezTo>
                  <a:cubicBezTo>
                    <a:pt x="1121178" y="710965"/>
                    <a:pt x="1123639" y="707755"/>
                    <a:pt x="1125297" y="703690"/>
                  </a:cubicBezTo>
                  <a:cubicBezTo>
                    <a:pt x="1126902" y="699678"/>
                    <a:pt x="1131609" y="696094"/>
                    <a:pt x="1133909" y="692189"/>
                  </a:cubicBezTo>
                  <a:cubicBezTo>
                    <a:pt x="1136209" y="688231"/>
                    <a:pt x="1135514" y="684594"/>
                    <a:pt x="1135514" y="681331"/>
                  </a:cubicBezTo>
                  <a:cubicBezTo>
                    <a:pt x="1135514" y="678068"/>
                    <a:pt x="1138028" y="673253"/>
                    <a:pt x="1138563" y="668653"/>
                  </a:cubicBezTo>
                  <a:cubicBezTo>
                    <a:pt x="1139151" y="664053"/>
                    <a:pt x="1138349" y="645063"/>
                    <a:pt x="1138349" y="639126"/>
                  </a:cubicBezTo>
                  <a:cubicBezTo>
                    <a:pt x="1138349" y="633188"/>
                    <a:pt x="1136798" y="625913"/>
                    <a:pt x="1137012" y="620511"/>
                  </a:cubicBezTo>
                  <a:cubicBezTo>
                    <a:pt x="1137226" y="615161"/>
                    <a:pt x="1136049" y="610133"/>
                    <a:pt x="1134497" y="605159"/>
                  </a:cubicBezTo>
                  <a:cubicBezTo>
                    <a:pt x="1132946" y="600184"/>
                    <a:pt x="1134872" y="596707"/>
                    <a:pt x="1134711" y="592695"/>
                  </a:cubicBezTo>
                  <a:cubicBezTo>
                    <a:pt x="1134497" y="588683"/>
                    <a:pt x="1136637" y="582746"/>
                    <a:pt x="1137012" y="578145"/>
                  </a:cubicBezTo>
                  <a:cubicBezTo>
                    <a:pt x="1137386" y="573545"/>
                    <a:pt x="1139686" y="569533"/>
                    <a:pt x="1141398" y="565307"/>
                  </a:cubicBezTo>
                  <a:cubicBezTo>
                    <a:pt x="1143110" y="561081"/>
                    <a:pt x="1143324" y="555358"/>
                    <a:pt x="1143912" y="551132"/>
                  </a:cubicBezTo>
                  <a:cubicBezTo>
                    <a:pt x="1144500" y="546906"/>
                    <a:pt x="1147549" y="542092"/>
                    <a:pt x="1148512" y="538080"/>
                  </a:cubicBezTo>
                  <a:cubicBezTo>
                    <a:pt x="1149475" y="534068"/>
                    <a:pt x="1149850" y="526579"/>
                    <a:pt x="1153326" y="521391"/>
                  </a:cubicBezTo>
                  <a:cubicBezTo>
                    <a:pt x="1156803" y="516202"/>
                    <a:pt x="1156376" y="510264"/>
                    <a:pt x="1157338" y="507376"/>
                  </a:cubicBezTo>
                  <a:cubicBezTo>
                    <a:pt x="1158301" y="504487"/>
                    <a:pt x="1160494" y="501064"/>
                    <a:pt x="1163811" y="491970"/>
                  </a:cubicBezTo>
                  <a:cubicBezTo>
                    <a:pt x="1167127" y="482930"/>
                    <a:pt x="1168144" y="475441"/>
                    <a:pt x="1168572" y="467097"/>
                  </a:cubicBezTo>
                  <a:cubicBezTo>
                    <a:pt x="1168999" y="458752"/>
                    <a:pt x="1171032" y="452547"/>
                    <a:pt x="1171032" y="442811"/>
                  </a:cubicBezTo>
                  <a:cubicBezTo>
                    <a:pt x="1171032" y="433022"/>
                    <a:pt x="1169855" y="423234"/>
                    <a:pt x="1168732" y="416761"/>
                  </a:cubicBezTo>
                  <a:close/>
                </a:path>
              </a:pathLst>
            </a:custGeom>
            <a:solidFill>
              <a:srgbClr val="B3D0EB"/>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7" name="Frihandsfigur: Form 6">
              <a:extLst>
                <a:ext uri="{FF2B5EF4-FFF2-40B4-BE49-F238E27FC236}">
                  <a16:creationId xmlns:a16="http://schemas.microsoft.com/office/drawing/2014/main" id="{B7F890EC-2FA4-E245-BB40-AB996484B98E}"/>
                </a:ext>
              </a:extLst>
            </p:cNvPr>
            <p:cNvSpPr/>
            <p:nvPr/>
          </p:nvSpPr>
          <p:spPr>
            <a:xfrm>
              <a:off x="2477836" y="5081834"/>
              <a:ext cx="39843" cy="55215"/>
            </a:xfrm>
            <a:custGeom>
              <a:avLst/>
              <a:gdLst>
                <a:gd name="connsiteX0" fmla="*/ 23662 w 39843"/>
                <a:gd name="connsiteY0" fmla="*/ 53807 h 55215"/>
                <a:gd name="connsiteX1" fmla="*/ 24090 w 39843"/>
                <a:gd name="connsiteY1" fmla="*/ 40755 h 55215"/>
                <a:gd name="connsiteX2" fmla="*/ 22860 w 39843"/>
                <a:gd name="connsiteY2" fmla="*/ 29094 h 55215"/>
                <a:gd name="connsiteX3" fmla="*/ 11894 w 39843"/>
                <a:gd name="connsiteY3" fmla="*/ 20749 h 55215"/>
                <a:gd name="connsiteX4" fmla="*/ 5636 w 39843"/>
                <a:gd name="connsiteY4" fmla="*/ 17165 h 55215"/>
                <a:gd name="connsiteX5" fmla="*/ 768 w 39843"/>
                <a:gd name="connsiteY5" fmla="*/ 13955 h 55215"/>
                <a:gd name="connsiteX6" fmla="*/ 9380 w 39843"/>
                <a:gd name="connsiteY6" fmla="*/ 1866 h 55215"/>
                <a:gd name="connsiteX7" fmla="*/ 16066 w 39843"/>
                <a:gd name="connsiteY7" fmla="*/ 904 h 55215"/>
                <a:gd name="connsiteX8" fmla="*/ 21095 w 39843"/>
                <a:gd name="connsiteY8" fmla="*/ 5611 h 55215"/>
                <a:gd name="connsiteX9" fmla="*/ 35805 w 39843"/>
                <a:gd name="connsiteY9" fmla="*/ 20749 h 55215"/>
                <a:gd name="connsiteX10" fmla="*/ 39549 w 39843"/>
                <a:gd name="connsiteY10" fmla="*/ 39899 h 55215"/>
                <a:gd name="connsiteX11" fmla="*/ 32863 w 39843"/>
                <a:gd name="connsiteY11" fmla="*/ 53914 h 55215"/>
                <a:gd name="connsiteX12" fmla="*/ 23716 w 39843"/>
                <a:gd name="connsiteY12" fmla="*/ 53753 h 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43" h="55215">
                  <a:moveTo>
                    <a:pt x="23662" y="53807"/>
                  </a:moveTo>
                  <a:cubicBezTo>
                    <a:pt x="23234" y="53379"/>
                    <a:pt x="23127" y="46318"/>
                    <a:pt x="24090" y="40755"/>
                  </a:cubicBezTo>
                  <a:cubicBezTo>
                    <a:pt x="25053" y="35192"/>
                    <a:pt x="27300" y="35727"/>
                    <a:pt x="22860" y="29094"/>
                  </a:cubicBezTo>
                  <a:cubicBezTo>
                    <a:pt x="18420" y="22407"/>
                    <a:pt x="16494" y="22033"/>
                    <a:pt x="11894" y="20749"/>
                  </a:cubicBezTo>
                  <a:cubicBezTo>
                    <a:pt x="7294" y="19519"/>
                    <a:pt x="8417" y="18823"/>
                    <a:pt x="5636" y="17165"/>
                  </a:cubicBezTo>
                  <a:cubicBezTo>
                    <a:pt x="2854" y="15507"/>
                    <a:pt x="-1853" y="19251"/>
                    <a:pt x="768" y="13955"/>
                  </a:cubicBezTo>
                  <a:cubicBezTo>
                    <a:pt x="3389" y="8660"/>
                    <a:pt x="7454" y="3097"/>
                    <a:pt x="9380" y="1866"/>
                  </a:cubicBezTo>
                  <a:cubicBezTo>
                    <a:pt x="11306" y="636"/>
                    <a:pt x="12162" y="-1076"/>
                    <a:pt x="16066" y="904"/>
                  </a:cubicBezTo>
                  <a:cubicBezTo>
                    <a:pt x="19971" y="2829"/>
                    <a:pt x="18153" y="3418"/>
                    <a:pt x="21095" y="5611"/>
                  </a:cubicBezTo>
                  <a:cubicBezTo>
                    <a:pt x="24037" y="7857"/>
                    <a:pt x="33719" y="15614"/>
                    <a:pt x="35805" y="20749"/>
                  </a:cubicBezTo>
                  <a:cubicBezTo>
                    <a:pt x="37891" y="25884"/>
                    <a:pt x="40780" y="34924"/>
                    <a:pt x="39549" y="39899"/>
                  </a:cubicBezTo>
                  <a:cubicBezTo>
                    <a:pt x="38319" y="44927"/>
                    <a:pt x="35537" y="52683"/>
                    <a:pt x="32863" y="53914"/>
                  </a:cubicBezTo>
                  <a:cubicBezTo>
                    <a:pt x="30242" y="55144"/>
                    <a:pt x="26176" y="56160"/>
                    <a:pt x="23716" y="53753"/>
                  </a:cubicBezTo>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8" name="Frihandsfigur: Form 7">
              <a:extLst>
                <a:ext uri="{FF2B5EF4-FFF2-40B4-BE49-F238E27FC236}">
                  <a16:creationId xmlns:a16="http://schemas.microsoft.com/office/drawing/2014/main" id="{9686C85C-349A-8C9B-223F-577CE92E7328}"/>
                </a:ext>
              </a:extLst>
            </p:cNvPr>
            <p:cNvSpPr/>
            <p:nvPr/>
          </p:nvSpPr>
          <p:spPr>
            <a:xfrm>
              <a:off x="2336343" y="5084162"/>
              <a:ext cx="41756" cy="28766"/>
            </a:xfrm>
            <a:custGeom>
              <a:avLst/>
              <a:gdLst>
                <a:gd name="connsiteX0" fmla="*/ 23028 w 41756"/>
                <a:gd name="connsiteY0" fmla="*/ 11788 h 28766"/>
                <a:gd name="connsiteX1" fmla="*/ 20781 w 41756"/>
                <a:gd name="connsiteY1" fmla="*/ 7562 h 28766"/>
                <a:gd name="connsiteX2" fmla="*/ 13132 w 41756"/>
                <a:gd name="connsiteY2" fmla="*/ 234 h 28766"/>
                <a:gd name="connsiteX3" fmla="*/ 3664 w 41756"/>
                <a:gd name="connsiteY3" fmla="*/ 5743 h 28766"/>
                <a:gd name="connsiteX4" fmla="*/ 401 w 41756"/>
                <a:gd name="connsiteY4" fmla="*/ 15800 h 28766"/>
                <a:gd name="connsiteX5" fmla="*/ 3664 w 41756"/>
                <a:gd name="connsiteY5" fmla="*/ 20721 h 28766"/>
                <a:gd name="connsiteX6" fmla="*/ 18053 w 41756"/>
                <a:gd name="connsiteY6" fmla="*/ 21416 h 28766"/>
                <a:gd name="connsiteX7" fmla="*/ 22172 w 41756"/>
                <a:gd name="connsiteY7" fmla="*/ 18153 h 28766"/>
                <a:gd name="connsiteX8" fmla="*/ 25435 w 41756"/>
                <a:gd name="connsiteY8" fmla="*/ 21095 h 28766"/>
                <a:gd name="connsiteX9" fmla="*/ 27414 w 41756"/>
                <a:gd name="connsiteY9" fmla="*/ 24465 h 28766"/>
                <a:gd name="connsiteX10" fmla="*/ 26398 w 41756"/>
                <a:gd name="connsiteY10" fmla="*/ 27835 h 28766"/>
                <a:gd name="connsiteX11" fmla="*/ 32763 w 41756"/>
                <a:gd name="connsiteY11" fmla="*/ 28531 h 28766"/>
                <a:gd name="connsiteX12" fmla="*/ 41108 w 41756"/>
                <a:gd name="connsiteY12" fmla="*/ 23449 h 28766"/>
                <a:gd name="connsiteX13" fmla="*/ 38273 w 41756"/>
                <a:gd name="connsiteY13" fmla="*/ 17351 h 28766"/>
                <a:gd name="connsiteX14" fmla="*/ 28216 w 41756"/>
                <a:gd name="connsiteY14" fmla="*/ 11681 h 28766"/>
                <a:gd name="connsiteX15" fmla="*/ 22974 w 41756"/>
                <a:gd name="connsiteY15" fmla="*/ 11681 h 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6" h="28766">
                  <a:moveTo>
                    <a:pt x="23028" y="11788"/>
                  </a:moveTo>
                  <a:cubicBezTo>
                    <a:pt x="23028" y="11788"/>
                    <a:pt x="24579" y="11948"/>
                    <a:pt x="20781" y="7562"/>
                  </a:cubicBezTo>
                  <a:cubicBezTo>
                    <a:pt x="16983" y="3176"/>
                    <a:pt x="18106" y="-1050"/>
                    <a:pt x="13132" y="234"/>
                  </a:cubicBezTo>
                  <a:cubicBezTo>
                    <a:pt x="8211" y="1517"/>
                    <a:pt x="5482" y="3336"/>
                    <a:pt x="3664" y="5743"/>
                  </a:cubicBezTo>
                  <a:cubicBezTo>
                    <a:pt x="1845" y="8150"/>
                    <a:pt x="133" y="14355"/>
                    <a:pt x="401" y="15800"/>
                  </a:cubicBezTo>
                  <a:cubicBezTo>
                    <a:pt x="668" y="17190"/>
                    <a:pt x="-2006" y="20186"/>
                    <a:pt x="3664" y="20721"/>
                  </a:cubicBezTo>
                  <a:cubicBezTo>
                    <a:pt x="9334" y="21309"/>
                    <a:pt x="15967" y="23288"/>
                    <a:pt x="18053" y="21416"/>
                  </a:cubicBezTo>
                  <a:cubicBezTo>
                    <a:pt x="20193" y="19598"/>
                    <a:pt x="19872" y="15746"/>
                    <a:pt x="22172" y="18153"/>
                  </a:cubicBezTo>
                  <a:cubicBezTo>
                    <a:pt x="24418" y="20560"/>
                    <a:pt x="24312" y="20828"/>
                    <a:pt x="25435" y="21095"/>
                  </a:cubicBezTo>
                  <a:cubicBezTo>
                    <a:pt x="26558" y="21363"/>
                    <a:pt x="27147" y="21684"/>
                    <a:pt x="27414" y="24465"/>
                  </a:cubicBezTo>
                  <a:cubicBezTo>
                    <a:pt x="27681" y="27300"/>
                    <a:pt x="23723" y="26445"/>
                    <a:pt x="26398" y="27835"/>
                  </a:cubicBezTo>
                  <a:cubicBezTo>
                    <a:pt x="29072" y="29226"/>
                    <a:pt x="29661" y="28691"/>
                    <a:pt x="32763" y="28531"/>
                  </a:cubicBezTo>
                  <a:cubicBezTo>
                    <a:pt x="35866" y="28370"/>
                    <a:pt x="41215" y="25428"/>
                    <a:pt x="41108" y="23449"/>
                  </a:cubicBezTo>
                  <a:cubicBezTo>
                    <a:pt x="40947" y="21470"/>
                    <a:pt x="43943" y="20614"/>
                    <a:pt x="38273" y="17351"/>
                  </a:cubicBezTo>
                  <a:cubicBezTo>
                    <a:pt x="32603" y="14088"/>
                    <a:pt x="30624" y="11681"/>
                    <a:pt x="28216" y="11681"/>
                  </a:cubicBezTo>
                  <a:lnTo>
                    <a:pt x="22974" y="11681"/>
                  </a:lnTo>
                  <a:close/>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9" name="Frihandsfigur: Form 8">
              <a:extLst>
                <a:ext uri="{FF2B5EF4-FFF2-40B4-BE49-F238E27FC236}">
                  <a16:creationId xmlns:a16="http://schemas.microsoft.com/office/drawing/2014/main" id="{E524A56B-19E7-8B4E-4F98-15726E902862}"/>
                </a:ext>
              </a:extLst>
            </p:cNvPr>
            <p:cNvSpPr/>
            <p:nvPr/>
          </p:nvSpPr>
          <p:spPr>
            <a:xfrm>
              <a:off x="2706610" y="5092901"/>
              <a:ext cx="619476" cy="884057"/>
            </a:xfrm>
            <a:custGeom>
              <a:avLst/>
              <a:gdLst>
                <a:gd name="connsiteX0" fmla="*/ 379070 w 619476"/>
                <a:gd name="connsiteY0" fmla="*/ 149830 h 884057"/>
                <a:gd name="connsiteX1" fmla="*/ 372812 w 619476"/>
                <a:gd name="connsiteY1" fmla="*/ 152451 h 884057"/>
                <a:gd name="connsiteX2" fmla="*/ 369923 w 619476"/>
                <a:gd name="connsiteY2" fmla="*/ 152826 h 884057"/>
                <a:gd name="connsiteX3" fmla="*/ 368425 w 619476"/>
                <a:gd name="connsiteY3" fmla="*/ 150632 h 884057"/>
                <a:gd name="connsiteX4" fmla="*/ 364146 w 619476"/>
                <a:gd name="connsiteY4" fmla="*/ 147423 h 884057"/>
                <a:gd name="connsiteX5" fmla="*/ 357352 w 619476"/>
                <a:gd name="connsiteY5" fmla="*/ 138490 h 884057"/>
                <a:gd name="connsiteX6" fmla="*/ 356604 w 619476"/>
                <a:gd name="connsiteY6" fmla="*/ 136350 h 884057"/>
                <a:gd name="connsiteX7" fmla="*/ 350345 w 619476"/>
                <a:gd name="connsiteY7" fmla="*/ 136243 h 884057"/>
                <a:gd name="connsiteX8" fmla="*/ 347991 w 619476"/>
                <a:gd name="connsiteY8" fmla="*/ 135548 h 884057"/>
                <a:gd name="connsiteX9" fmla="*/ 347189 w 619476"/>
                <a:gd name="connsiteY9" fmla="*/ 133248 h 884057"/>
                <a:gd name="connsiteX10" fmla="*/ 353982 w 619476"/>
                <a:gd name="connsiteY10" fmla="*/ 86496 h 884057"/>
                <a:gd name="connsiteX11" fmla="*/ 345691 w 619476"/>
                <a:gd name="connsiteY11" fmla="*/ 84035 h 884057"/>
                <a:gd name="connsiteX12" fmla="*/ 336009 w 619476"/>
                <a:gd name="connsiteY12" fmla="*/ 82591 h 884057"/>
                <a:gd name="connsiteX13" fmla="*/ 331516 w 619476"/>
                <a:gd name="connsiteY13" fmla="*/ 83019 h 884057"/>
                <a:gd name="connsiteX14" fmla="*/ 325578 w 619476"/>
                <a:gd name="connsiteY14" fmla="*/ 82163 h 884057"/>
                <a:gd name="connsiteX15" fmla="*/ 317501 w 619476"/>
                <a:gd name="connsiteY15" fmla="*/ 82217 h 884057"/>
                <a:gd name="connsiteX16" fmla="*/ 310975 w 619476"/>
                <a:gd name="connsiteY16" fmla="*/ 84891 h 884057"/>
                <a:gd name="connsiteX17" fmla="*/ 292307 w 619476"/>
                <a:gd name="connsiteY17" fmla="*/ 89224 h 884057"/>
                <a:gd name="connsiteX18" fmla="*/ 291665 w 619476"/>
                <a:gd name="connsiteY18" fmla="*/ 89224 h 884057"/>
                <a:gd name="connsiteX19" fmla="*/ 270054 w 619476"/>
                <a:gd name="connsiteY19" fmla="*/ 80933 h 884057"/>
                <a:gd name="connsiteX20" fmla="*/ 264812 w 619476"/>
                <a:gd name="connsiteY20" fmla="*/ 77242 h 884057"/>
                <a:gd name="connsiteX21" fmla="*/ 252776 w 619476"/>
                <a:gd name="connsiteY21" fmla="*/ 63441 h 884057"/>
                <a:gd name="connsiteX22" fmla="*/ 246143 w 619476"/>
                <a:gd name="connsiteY22" fmla="*/ 54187 h 884057"/>
                <a:gd name="connsiteX23" fmla="*/ 233305 w 619476"/>
                <a:gd name="connsiteY23" fmla="*/ 53010 h 884057"/>
                <a:gd name="connsiteX24" fmla="*/ 228545 w 619476"/>
                <a:gd name="connsiteY24" fmla="*/ 53492 h 884057"/>
                <a:gd name="connsiteX25" fmla="*/ 225121 w 619476"/>
                <a:gd name="connsiteY25" fmla="*/ 51566 h 884057"/>
                <a:gd name="connsiteX26" fmla="*/ 224533 w 619476"/>
                <a:gd name="connsiteY26" fmla="*/ 46217 h 884057"/>
                <a:gd name="connsiteX27" fmla="*/ 224640 w 619476"/>
                <a:gd name="connsiteY27" fmla="*/ 45575 h 884057"/>
                <a:gd name="connsiteX28" fmla="*/ 220628 w 619476"/>
                <a:gd name="connsiteY28" fmla="*/ 44879 h 884057"/>
                <a:gd name="connsiteX29" fmla="*/ 209716 w 619476"/>
                <a:gd name="connsiteY29" fmla="*/ 38193 h 884057"/>
                <a:gd name="connsiteX30" fmla="*/ 210143 w 619476"/>
                <a:gd name="connsiteY30" fmla="*/ 36107 h 884057"/>
                <a:gd name="connsiteX31" fmla="*/ 200569 w 619476"/>
                <a:gd name="connsiteY31" fmla="*/ 35893 h 884057"/>
                <a:gd name="connsiteX32" fmla="*/ 183665 w 619476"/>
                <a:gd name="connsiteY32" fmla="*/ 31774 h 884057"/>
                <a:gd name="connsiteX33" fmla="*/ 182167 w 619476"/>
                <a:gd name="connsiteY33" fmla="*/ 28457 h 884057"/>
                <a:gd name="connsiteX34" fmla="*/ 191849 w 619476"/>
                <a:gd name="connsiteY34" fmla="*/ 0 h 884057"/>
                <a:gd name="connsiteX35" fmla="*/ 183719 w 619476"/>
                <a:gd name="connsiteY35" fmla="*/ 1819 h 884057"/>
                <a:gd name="connsiteX36" fmla="*/ 175160 w 619476"/>
                <a:gd name="connsiteY36" fmla="*/ 9200 h 884057"/>
                <a:gd name="connsiteX37" fmla="*/ 158203 w 619476"/>
                <a:gd name="connsiteY37" fmla="*/ 9735 h 884057"/>
                <a:gd name="connsiteX38" fmla="*/ 151624 w 619476"/>
                <a:gd name="connsiteY38" fmla="*/ 4440 h 884057"/>
                <a:gd name="connsiteX39" fmla="*/ 141567 w 619476"/>
                <a:gd name="connsiteY39" fmla="*/ 4226 h 884057"/>
                <a:gd name="connsiteX40" fmla="*/ 134399 w 619476"/>
                <a:gd name="connsiteY40" fmla="*/ 13426 h 884057"/>
                <a:gd name="connsiteX41" fmla="*/ 123273 w 619476"/>
                <a:gd name="connsiteY41" fmla="*/ 15726 h 884057"/>
                <a:gd name="connsiteX42" fmla="*/ 119047 w 619476"/>
                <a:gd name="connsiteY42" fmla="*/ 26746 h 884057"/>
                <a:gd name="connsiteX43" fmla="*/ 117496 w 619476"/>
                <a:gd name="connsiteY43" fmla="*/ 42579 h 884057"/>
                <a:gd name="connsiteX44" fmla="*/ 107547 w 619476"/>
                <a:gd name="connsiteY44" fmla="*/ 44291 h 884057"/>
                <a:gd name="connsiteX45" fmla="*/ 105942 w 619476"/>
                <a:gd name="connsiteY45" fmla="*/ 34395 h 884057"/>
                <a:gd name="connsiteX46" fmla="*/ 96260 w 619476"/>
                <a:gd name="connsiteY46" fmla="*/ 35090 h 884057"/>
                <a:gd name="connsiteX47" fmla="*/ 94067 w 619476"/>
                <a:gd name="connsiteY47" fmla="*/ 42098 h 884057"/>
                <a:gd name="connsiteX48" fmla="*/ 95137 w 619476"/>
                <a:gd name="connsiteY48" fmla="*/ 51138 h 884057"/>
                <a:gd name="connsiteX49" fmla="*/ 88129 w 619476"/>
                <a:gd name="connsiteY49" fmla="*/ 57557 h 884057"/>
                <a:gd name="connsiteX50" fmla="*/ 77270 w 619476"/>
                <a:gd name="connsiteY50" fmla="*/ 55257 h 884057"/>
                <a:gd name="connsiteX51" fmla="*/ 59190 w 619476"/>
                <a:gd name="connsiteY51" fmla="*/ 49319 h 884057"/>
                <a:gd name="connsiteX52" fmla="*/ 48920 w 619476"/>
                <a:gd name="connsiteY52" fmla="*/ 48089 h 884057"/>
                <a:gd name="connsiteX53" fmla="*/ 39131 w 619476"/>
                <a:gd name="connsiteY53" fmla="*/ 58680 h 884057"/>
                <a:gd name="connsiteX54" fmla="*/ 32605 w 619476"/>
                <a:gd name="connsiteY54" fmla="*/ 67185 h 884057"/>
                <a:gd name="connsiteX55" fmla="*/ 22388 w 619476"/>
                <a:gd name="connsiteY55" fmla="*/ 76814 h 884057"/>
                <a:gd name="connsiteX56" fmla="*/ 20248 w 619476"/>
                <a:gd name="connsiteY56" fmla="*/ 91952 h 884057"/>
                <a:gd name="connsiteX57" fmla="*/ 24688 w 619476"/>
                <a:gd name="connsiteY57" fmla="*/ 105753 h 884057"/>
                <a:gd name="connsiteX58" fmla="*/ 25276 w 619476"/>
                <a:gd name="connsiteY58" fmla="*/ 117040 h 884057"/>
                <a:gd name="connsiteX59" fmla="*/ 20623 w 619476"/>
                <a:gd name="connsiteY59" fmla="*/ 122014 h 884057"/>
                <a:gd name="connsiteX60" fmla="*/ 12973 w 619476"/>
                <a:gd name="connsiteY60" fmla="*/ 127898 h 884057"/>
                <a:gd name="connsiteX61" fmla="*/ 18430 w 619476"/>
                <a:gd name="connsiteY61" fmla="*/ 136297 h 884057"/>
                <a:gd name="connsiteX62" fmla="*/ 18002 w 619476"/>
                <a:gd name="connsiteY62" fmla="*/ 146514 h 884057"/>
                <a:gd name="connsiteX63" fmla="*/ 7571 w 619476"/>
                <a:gd name="connsiteY63" fmla="*/ 147744 h 884057"/>
                <a:gd name="connsiteX64" fmla="*/ 1152 w 619476"/>
                <a:gd name="connsiteY64" fmla="*/ 151916 h 884057"/>
                <a:gd name="connsiteX65" fmla="*/ 6127 w 619476"/>
                <a:gd name="connsiteY65" fmla="*/ 165289 h 884057"/>
                <a:gd name="connsiteX66" fmla="*/ 11155 w 619476"/>
                <a:gd name="connsiteY66" fmla="*/ 180106 h 884057"/>
                <a:gd name="connsiteX67" fmla="*/ 19927 w 619476"/>
                <a:gd name="connsiteY67" fmla="*/ 181550 h 884057"/>
                <a:gd name="connsiteX68" fmla="*/ 25972 w 619476"/>
                <a:gd name="connsiteY68" fmla="*/ 169675 h 884057"/>
                <a:gd name="connsiteX69" fmla="*/ 36831 w 619476"/>
                <a:gd name="connsiteY69" fmla="*/ 151167 h 884057"/>
                <a:gd name="connsiteX70" fmla="*/ 40950 w 619476"/>
                <a:gd name="connsiteY70" fmla="*/ 135280 h 884057"/>
                <a:gd name="connsiteX71" fmla="*/ 49776 w 619476"/>
                <a:gd name="connsiteY71" fmla="*/ 148600 h 884057"/>
                <a:gd name="connsiteX72" fmla="*/ 53627 w 619476"/>
                <a:gd name="connsiteY72" fmla="*/ 166252 h 884057"/>
                <a:gd name="connsiteX73" fmla="*/ 35386 w 619476"/>
                <a:gd name="connsiteY73" fmla="*/ 180855 h 884057"/>
                <a:gd name="connsiteX74" fmla="*/ 19874 w 619476"/>
                <a:gd name="connsiteY74" fmla="*/ 206371 h 884057"/>
                <a:gd name="connsiteX75" fmla="*/ 15648 w 619476"/>
                <a:gd name="connsiteY75" fmla="*/ 224772 h 884057"/>
                <a:gd name="connsiteX76" fmla="*/ 10459 w 619476"/>
                <a:gd name="connsiteY76" fmla="*/ 243012 h 884057"/>
                <a:gd name="connsiteX77" fmla="*/ 82 w 619476"/>
                <a:gd name="connsiteY77" fmla="*/ 258525 h 884057"/>
                <a:gd name="connsiteX78" fmla="*/ 5217 w 619476"/>
                <a:gd name="connsiteY78" fmla="*/ 269384 h 884057"/>
                <a:gd name="connsiteX79" fmla="*/ 14150 w 619476"/>
                <a:gd name="connsiteY79" fmla="*/ 272272 h 884057"/>
                <a:gd name="connsiteX80" fmla="*/ 15648 w 619476"/>
                <a:gd name="connsiteY80" fmla="*/ 282061 h 884057"/>
                <a:gd name="connsiteX81" fmla="*/ 18644 w 619476"/>
                <a:gd name="connsiteY81" fmla="*/ 289229 h 884057"/>
                <a:gd name="connsiteX82" fmla="*/ 21532 w 619476"/>
                <a:gd name="connsiteY82" fmla="*/ 293990 h 884057"/>
                <a:gd name="connsiteX83" fmla="*/ 25704 w 619476"/>
                <a:gd name="connsiteY83" fmla="*/ 297841 h 884057"/>
                <a:gd name="connsiteX84" fmla="*/ 25758 w 619476"/>
                <a:gd name="connsiteY84" fmla="*/ 292706 h 884057"/>
                <a:gd name="connsiteX85" fmla="*/ 23565 w 619476"/>
                <a:gd name="connsiteY85" fmla="*/ 284789 h 884057"/>
                <a:gd name="connsiteX86" fmla="*/ 24688 w 619476"/>
                <a:gd name="connsiteY86" fmla="*/ 277782 h 884057"/>
                <a:gd name="connsiteX87" fmla="*/ 33568 w 619476"/>
                <a:gd name="connsiteY87" fmla="*/ 273717 h 884057"/>
                <a:gd name="connsiteX88" fmla="*/ 41110 w 619476"/>
                <a:gd name="connsiteY88" fmla="*/ 279761 h 884057"/>
                <a:gd name="connsiteX89" fmla="*/ 50311 w 619476"/>
                <a:gd name="connsiteY89" fmla="*/ 283934 h 884057"/>
                <a:gd name="connsiteX90" fmla="*/ 55499 w 619476"/>
                <a:gd name="connsiteY90" fmla="*/ 291850 h 884057"/>
                <a:gd name="connsiteX91" fmla="*/ 49134 w 619476"/>
                <a:gd name="connsiteY91" fmla="*/ 300516 h 884057"/>
                <a:gd name="connsiteX92" fmla="*/ 54536 w 619476"/>
                <a:gd name="connsiteY92" fmla="*/ 302602 h 884057"/>
                <a:gd name="connsiteX93" fmla="*/ 59351 w 619476"/>
                <a:gd name="connsiteY93" fmla="*/ 303618 h 884057"/>
                <a:gd name="connsiteX94" fmla="*/ 51327 w 619476"/>
                <a:gd name="connsiteY94" fmla="*/ 310679 h 884057"/>
                <a:gd name="connsiteX95" fmla="*/ 55499 w 619476"/>
                <a:gd name="connsiteY95" fmla="*/ 320094 h 884057"/>
                <a:gd name="connsiteX96" fmla="*/ 65770 w 619476"/>
                <a:gd name="connsiteY96" fmla="*/ 330578 h 884057"/>
                <a:gd name="connsiteX97" fmla="*/ 79731 w 619476"/>
                <a:gd name="connsiteY97" fmla="*/ 333895 h 884057"/>
                <a:gd name="connsiteX98" fmla="*/ 92034 w 619476"/>
                <a:gd name="connsiteY98" fmla="*/ 338227 h 884057"/>
                <a:gd name="connsiteX99" fmla="*/ 97437 w 619476"/>
                <a:gd name="connsiteY99" fmla="*/ 351761 h 884057"/>
                <a:gd name="connsiteX100" fmla="*/ 109472 w 619476"/>
                <a:gd name="connsiteY100" fmla="*/ 356094 h 884057"/>
                <a:gd name="connsiteX101" fmla="*/ 110275 w 619476"/>
                <a:gd name="connsiteY101" fmla="*/ 374388 h 884057"/>
                <a:gd name="connsiteX102" fmla="*/ 105407 w 619476"/>
                <a:gd name="connsiteY102" fmla="*/ 382251 h 884057"/>
                <a:gd name="connsiteX103" fmla="*/ 109312 w 619476"/>
                <a:gd name="connsiteY103" fmla="*/ 398138 h 884057"/>
                <a:gd name="connsiteX104" fmla="*/ 124183 w 619476"/>
                <a:gd name="connsiteY104" fmla="*/ 400813 h 884057"/>
                <a:gd name="connsiteX105" fmla="*/ 129050 w 619476"/>
                <a:gd name="connsiteY105" fmla="*/ 392949 h 884057"/>
                <a:gd name="connsiteX106" fmla="*/ 133651 w 619476"/>
                <a:gd name="connsiteY106" fmla="*/ 394126 h 884057"/>
                <a:gd name="connsiteX107" fmla="*/ 135362 w 619476"/>
                <a:gd name="connsiteY107" fmla="*/ 403434 h 884057"/>
                <a:gd name="connsiteX108" fmla="*/ 128194 w 619476"/>
                <a:gd name="connsiteY108" fmla="*/ 412153 h 884057"/>
                <a:gd name="connsiteX109" fmla="*/ 126108 w 619476"/>
                <a:gd name="connsiteY109" fmla="*/ 429431 h 884057"/>
                <a:gd name="connsiteX110" fmla="*/ 116533 w 619476"/>
                <a:gd name="connsiteY110" fmla="*/ 434619 h 884057"/>
                <a:gd name="connsiteX111" fmla="*/ 116266 w 619476"/>
                <a:gd name="connsiteY111" fmla="*/ 449437 h 884057"/>
                <a:gd name="connsiteX112" fmla="*/ 119582 w 619476"/>
                <a:gd name="connsiteY112" fmla="*/ 466126 h 884057"/>
                <a:gd name="connsiteX113" fmla="*/ 117175 w 619476"/>
                <a:gd name="connsiteY113" fmla="*/ 478054 h 884057"/>
                <a:gd name="connsiteX114" fmla="*/ 115677 w 619476"/>
                <a:gd name="connsiteY114" fmla="*/ 489395 h 884057"/>
                <a:gd name="connsiteX115" fmla="*/ 121722 w 619476"/>
                <a:gd name="connsiteY115" fmla="*/ 499665 h 884057"/>
                <a:gd name="connsiteX116" fmla="*/ 131778 w 619476"/>
                <a:gd name="connsiteY116" fmla="*/ 499291 h 884057"/>
                <a:gd name="connsiteX117" fmla="*/ 132367 w 619476"/>
                <a:gd name="connsiteY117" fmla="*/ 509454 h 884057"/>
                <a:gd name="connsiteX118" fmla="*/ 127285 w 619476"/>
                <a:gd name="connsiteY118" fmla="*/ 517585 h 884057"/>
                <a:gd name="connsiteX119" fmla="*/ 123166 w 619476"/>
                <a:gd name="connsiteY119" fmla="*/ 528604 h 884057"/>
                <a:gd name="connsiteX120" fmla="*/ 134934 w 619476"/>
                <a:gd name="connsiteY120" fmla="*/ 525448 h 884057"/>
                <a:gd name="connsiteX121" fmla="*/ 141621 w 619476"/>
                <a:gd name="connsiteY121" fmla="*/ 516354 h 884057"/>
                <a:gd name="connsiteX122" fmla="*/ 146916 w 619476"/>
                <a:gd name="connsiteY122" fmla="*/ 504907 h 884057"/>
                <a:gd name="connsiteX123" fmla="*/ 157187 w 619476"/>
                <a:gd name="connsiteY123" fmla="*/ 504372 h 884057"/>
                <a:gd name="connsiteX124" fmla="*/ 152800 w 619476"/>
                <a:gd name="connsiteY124" fmla="*/ 513466 h 884057"/>
                <a:gd name="connsiteX125" fmla="*/ 143974 w 619476"/>
                <a:gd name="connsiteY125" fmla="*/ 520099 h 884057"/>
                <a:gd name="connsiteX126" fmla="*/ 148682 w 619476"/>
                <a:gd name="connsiteY126" fmla="*/ 526518 h 884057"/>
                <a:gd name="connsiteX127" fmla="*/ 155529 w 619476"/>
                <a:gd name="connsiteY127" fmla="*/ 531172 h 884057"/>
                <a:gd name="connsiteX128" fmla="*/ 153817 w 619476"/>
                <a:gd name="connsiteY128" fmla="*/ 539784 h 884057"/>
                <a:gd name="connsiteX129" fmla="*/ 151142 w 619476"/>
                <a:gd name="connsiteY129" fmla="*/ 547647 h 884057"/>
                <a:gd name="connsiteX130" fmla="*/ 157668 w 619476"/>
                <a:gd name="connsiteY130" fmla="*/ 545722 h 884057"/>
                <a:gd name="connsiteX131" fmla="*/ 163659 w 619476"/>
                <a:gd name="connsiteY131" fmla="*/ 540907 h 884057"/>
                <a:gd name="connsiteX132" fmla="*/ 173876 w 619476"/>
                <a:gd name="connsiteY132" fmla="*/ 539998 h 884057"/>
                <a:gd name="connsiteX133" fmla="*/ 184254 w 619476"/>
                <a:gd name="connsiteY133" fmla="*/ 543956 h 884057"/>
                <a:gd name="connsiteX134" fmla="*/ 183023 w 619476"/>
                <a:gd name="connsiteY134" fmla="*/ 551338 h 884057"/>
                <a:gd name="connsiteX135" fmla="*/ 192652 w 619476"/>
                <a:gd name="connsiteY135" fmla="*/ 551392 h 884057"/>
                <a:gd name="connsiteX136" fmla="*/ 198322 w 619476"/>
                <a:gd name="connsiteY136" fmla="*/ 542191 h 884057"/>
                <a:gd name="connsiteX137" fmla="*/ 198696 w 619476"/>
                <a:gd name="connsiteY137" fmla="*/ 533044 h 884057"/>
                <a:gd name="connsiteX138" fmla="*/ 194524 w 619476"/>
                <a:gd name="connsiteY138" fmla="*/ 521329 h 884057"/>
                <a:gd name="connsiteX139" fmla="*/ 187944 w 619476"/>
                <a:gd name="connsiteY139" fmla="*/ 516836 h 884057"/>
                <a:gd name="connsiteX140" fmla="*/ 190566 w 619476"/>
                <a:gd name="connsiteY140" fmla="*/ 511915 h 884057"/>
                <a:gd name="connsiteX141" fmla="*/ 189603 w 619476"/>
                <a:gd name="connsiteY141" fmla="*/ 508491 h 884057"/>
                <a:gd name="connsiteX142" fmla="*/ 189389 w 619476"/>
                <a:gd name="connsiteY142" fmla="*/ 501805 h 884057"/>
                <a:gd name="connsiteX143" fmla="*/ 201210 w 619476"/>
                <a:gd name="connsiteY143" fmla="*/ 505228 h 884057"/>
                <a:gd name="connsiteX144" fmla="*/ 215172 w 619476"/>
                <a:gd name="connsiteY144" fmla="*/ 503410 h 884057"/>
                <a:gd name="connsiteX145" fmla="*/ 228117 w 619476"/>
                <a:gd name="connsiteY145" fmla="*/ 502179 h 884057"/>
                <a:gd name="connsiteX146" fmla="*/ 232022 w 619476"/>
                <a:gd name="connsiteY146" fmla="*/ 482334 h 884057"/>
                <a:gd name="connsiteX147" fmla="*/ 232022 w 619476"/>
                <a:gd name="connsiteY147" fmla="*/ 463184 h 884057"/>
                <a:gd name="connsiteX148" fmla="*/ 234054 w 619476"/>
                <a:gd name="connsiteY148" fmla="*/ 441199 h 884057"/>
                <a:gd name="connsiteX149" fmla="*/ 243308 w 619476"/>
                <a:gd name="connsiteY149" fmla="*/ 428040 h 884057"/>
                <a:gd name="connsiteX150" fmla="*/ 238280 w 619476"/>
                <a:gd name="connsiteY150" fmla="*/ 413009 h 884057"/>
                <a:gd name="connsiteX151" fmla="*/ 237050 w 619476"/>
                <a:gd name="connsiteY151" fmla="*/ 391559 h 884057"/>
                <a:gd name="connsiteX152" fmla="*/ 241490 w 619476"/>
                <a:gd name="connsiteY152" fmla="*/ 378346 h 884057"/>
                <a:gd name="connsiteX153" fmla="*/ 244111 w 619476"/>
                <a:gd name="connsiteY153" fmla="*/ 369787 h 884057"/>
                <a:gd name="connsiteX154" fmla="*/ 244646 w 619476"/>
                <a:gd name="connsiteY154" fmla="*/ 369787 h 884057"/>
                <a:gd name="connsiteX155" fmla="*/ 246464 w 619476"/>
                <a:gd name="connsiteY155" fmla="*/ 374013 h 884057"/>
                <a:gd name="connsiteX156" fmla="*/ 246304 w 619476"/>
                <a:gd name="connsiteY156" fmla="*/ 383749 h 884057"/>
                <a:gd name="connsiteX157" fmla="*/ 245501 w 619476"/>
                <a:gd name="connsiteY157" fmla="*/ 403327 h 884057"/>
                <a:gd name="connsiteX158" fmla="*/ 252348 w 619476"/>
                <a:gd name="connsiteY158" fmla="*/ 425151 h 884057"/>
                <a:gd name="connsiteX159" fmla="*/ 264972 w 619476"/>
                <a:gd name="connsiteY159" fmla="*/ 437936 h 884057"/>
                <a:gd name="connsiteX160" fmla="*/ 265186 w 619476"/>
                <a:gd name="connsiteY160" fmla="*/ 447832 h 884057"/>
                <a:gd name="connsiteX161" fmla="*/ 270001 w 619476"/>
                <a:gd name="connsiteY161" fmla="*/ 454518 h 884057"/>
                <a:gd name="connsiteX162" fmla="*/ 274708 w 619476"/>
                <a:gd name="connsiteY162" fmla="*/ 446067 h 884057"/>
                <a:gd name="connsiteX163" fmla="*/ 274120 w 619476"/>
                <a:gd name="connsiteY163" fmla="*/ 435208 h 884057"/>
                <a:gd name="connsiteX164" fmla="*/ 281769 w 619476"/>
                <a:gd name="connsiteY164" fmla="*/ 426007 h 884057"/>
                <a:gd name="connsiteX165" fmla="*/ 295623 w 619476"/>
                <a:gd name="connsiteY165" fmla="*/ 427612 h 884057"/>
                <a:gd name="connsiteX166" fmla="*/ 309050 w 619476"/>
                <a:gd name="connsiteY166" fmla="*/ 440182 h 884057"/>
                <a:gd name="connsiteX167" fmla="*/ 317608 w 619476"/>
                <a:gd name="connsiteY167" fmla="*/ 456658 h 884057"/>
                <a:gd name="connsiteX168" fmla="*/ 316431 w 619476"/>
                <a:gd name="connsiteY168" fmla="*/ 468640 h 884057"/>
                <a:gd name="connsiteX169" fmla="*/ 306642 w 619476"/>
                <a:gd name="connsiteY169" fmla="*/ 477734 h 884057"/>
                <a:gd name="connsiteX170" fmla="*/ 292360 w 619476"/>
                <a:gd name="connsiteY170" fmla="*/ 477948 h 884057"/>
                <a:gd name="connsiteX171" fmla="*/ 290434 w 619476"/>
                <a:gd name="connsiteY171" fmla="*/ 486185 h 884057"/>
                <a:gd name="connsiteX172" fmla="*/ 286957 w 619476"/>
                <a:gd name="connsiteY172" fmla="*/ 497793 h 884057"/>
                <a:gd name="connsiteX173" fmla="*/ 290220 w 619476"/>
                <a:gd name="connsiteY173" fmla="*/ 509882 h 884057"/>
                <a:gd name="connsiteX174" fmla="*/ 288027 w 619476"/>
                <a:gd name="connsiteY174" fmla="*/ 524057 h 884057"/>
                <a:gd name="connsiteX175" fmla="*/ 285513 w 619476"/>
                <a:gd name="connsiteY175" fmla="*/ 535344 h 884057"/>
                <a:gd name="connsiteX176" fmla="*/ 284818 w 619476"/>
                <a:gd name="connsiteY176" fmla="*/ 544063 h 884057"/>
                <a:gd name="connsiteX177" fmla="*/ 278131 w 619476"/>
                <a:gd name="connsiteY177" fmla="*/ 545401 h 884057"/>
                <a:gd name="connsiteX178" fmla="*/ 277489 w 619476"/>
                <a:gd name="connsiteY178" fmla="*/ 556313 h 884057"/>
                <a:gd name="connsiteX179" fmla="*/ 283320 w 619476"/>
                <a:gd name="connsiteY179" fmla="*/ 559415 h 884057"/>
                <a:gd name="connsiteX180" fmla="*/ 288188 w 619476"/>
                <a:gd name="connsiteY180" fmla="*/ 561288 h 884057"/>
                <a:gd name="connsiteX181" fmla="*/ 286155 w 619476"/>
                <a:gd name="connsiteY181" fmla="*/ 579207 h 884057"/>
                <a:gd name="connsiteX182" fmla="*/ 290488 w 619476"/>
                <a:gd name="connsiteY182" fmla="*/ 596913 h 884057"/>
                <a:gd name="connsiteX183" fmla="*/ 296693 w 619476"/>
                <a:gd name="connsiteY183" fmla="*/ 616598 h 884057"/>
                <a:gd name="connsiteX184" fmla="*/ 286209 w 619476"/>
                <a:gd name="connsiteY184" fmla="*/ 629703 h 884057"/>
                <a:gd name="connsiteX185" fmla="*/ 282090 w 619476"/>
                <a:gd name="connsiteY185" fmla="*/ 644467 h 884057"/>
                <a:gd name="connsiteX186" fmla="*/ 285353 w 619476"/>
                <a:gd name="connsiteY186" fmla="*/ 655914 h 884057"/>
                <a:gd name="connsiteX187" fmla="*/ 291130 w 619476"/>
                <a:gd name="connsiteY187" fmla="*/ 665061 h 884057"/>
                <a:gd name="connsiteX188" fmla="*/ 294072 w 619476"/>
                <a:gd name="connsiteY188" fmla="*/ 683837 h 884057"/>
                <a:gd name="connsiteX189" fmla="*/ 306642 w 619476"/>
                <a:gd name="connsiteY189" fmla="*/ 691112 h 884057"/>
                <a:gd name="connsiteX190" fmla="*/ 308568 w 619476"/>
                <a:gd name="connsiteY190" fmla="*/ 701542 h 884057"/>
                <a:gd name="connsiteX191" fmla="*/ 315201 w 619476"/>
                <a:gd name="connsiteY191" fmla="*/ 709085 h 884057"/>
                <a:gd name="connsiteX192" fmla="*/ 313596 w 619476"/>
                <a:gd name="connsiteY192" fmla="*/ 714167 h 884057"/>
                <a:gd name="connsiteX193" fmla="*/ 303914 w 619476"/>
                <a:gd name="connsiteY193" fmla="*/ 711706 h 884057"/>
                <a:gd name="connsiteX194" fmla="*/ 303647 w 619476"/>
                <a:gd name="connsiteY194" fmla="*/ 724597 h 884057"/>
                <a:gd name="connsiteX195" fmla="*/ 313596 w 619476"/>
                <a:gd name="connsiteY195" fmla="*/ 729840 h 884057"/>
                <a:gd name="connsiteX196" fmla="*/ 318785 w 619476"/>
                <a:gd name="connsiteY196" fmla="*/ 720693 h 884057"/>
                <a:gd name="connsiteX197" fmla="*/ 323385 w 619476"/>
                <a:gd name="connsiteY197" fmla="*/ 726898 h 884057"/>
                <a:gd name="connsiteX198" fmla="*/ 332211 w 619476"/>
                <a:gd name="connsiteY198" fmla="*/ 732568 h 884057"/>
                <a:gd name="connsiteX199" fmla="*/ 329269 w 619476"/>
                <a:gd name="connsiteY199" fmla="*/ 742838 h 884057"/>
                <a:gd name="connsiteX200" fmla="*/ 327558 w 619476"/>
                <a:gd name="connsiteY200" fmla="*/ 754553 h 884057"/>
                <a:gd name="connsiteX201" fmla="*/ 327344 w 619476"/>
                <a:gd name="connsiteY201" fmla="*/ 762737 h 884057"/>
                <a:gd name="connsiteX202" fmla="*/ 337828 w 619476"/>
                <a:gd name="connsiteY202" fmla="*/ 763325 h 884057"/>
                <a:gd name="connsiteX203" fmla="*/ 335902 w 619476"/>
                <a:gd name="connsiteY203" fmla="*/ 769637 h 884057"/>
                <a:gd name="connsiteX204" fmla="*/ 331997 w 619476"/>
                <a:gd name="connsiteY204" fmla="*/ 775093 h 884057"/>
                <a:gd name="connsiteX205" fmla="*/ 344942 w 619476"/>
                <a:gd name="connsiteY205" fmla="*/ 777447 h 884057"/>
                <a:gd name="connsiteX206" fmla="*/ 350238 w 619476"/>
                <a:gd name="connsiteY206" fmla="*/ 795099 h 884057"/>
                <a:gd name="connsiteX207" fmla="*/ 330125 w 619476"/>
                <a:gd name="connsiteY207" fmla="*/ 812752 h 884057"/>
                <a:gd name="connsiteX208" fmla="*/ 326381 w 619476"/>
                <a:gd name="connsiteY208" fmla="*/ 820133 h 884057"/>
                <a:gd name="connsiteX209" fmla="*/ 327344 w 619476"/>
                <a:gd name="connsiteY209" fmla="*/ 826766 h 884057"/>
                <a:gd name="connsiteX210" fmla="*/ 327076 w 619476"/>
                <a:gd name="connsiteY210" fmla="*/ 833934 h 884057"/>
                <a:gd name="connsiteX211" fmla="*/ 322208 w 619476"/>
                <a:gd name="connsiteY211" fmla="*/ 840086 h 884057"/>
                <a:gd name="connsiteX212" fmla="*/ 309370 w 619476"/>
                <a:gd name="connsiteY212" fmla="*/ 837090 h 884057"/>
                <a:gd name="connsiteX213" fmla="*/ 300758 w 619476"/>
                <a:gd name="connsiteY213" fmla="*/ 846986 h 884057"/>
                <a:gd name="connsiteX214" fmla="*/ 301347 w 619476"/>
                <a:gd name="connsiteY214" fmla="*/ 862713 h 884057"/>
                <a:gd name="connsiteX215" fmla="*/ 309157 w 619476"/>
                <a:gd name="connsiteY215" fmla="*/ 871592 h 884057"/>
                <a:gd name="connsiteX216" fmla="*/ 313436 w 619476"/>
                <a:gd name="connsiteY216" fmla="*/ 876514 h 884057"/>
                <a:gd name="connsiteX217" fmla="*/ 320604 w 619476"/>
                <a:gd name="connsiteY217" fmla="*/ 880526 h 884057"/>
                <a:gd name="connsiteX218" fmla="*/ 328146 w 619476"/>
                <a:gd name="connsiteY218" fmla="*/ 878439 h 884057"/>
                <a:gd name="connsiteX219" fmla="*/ 343338 w 619476"/>
                <a:gd name="connsiteY219" fmla="*/ 881167 h 884057"/>
                <a:gd name="connsiteX220" fmla="*/ 353394 w 619476"/>
                <a:gd name="connsiteY220" fmla="*/ 880311 h 884057"/>
                <a:gd name="connsiteX221" fmla="*/ 369816 w 619476"/>
                <a:gd name="connsiteY221" fmla="*/ 884056 h 884057"/>
                <a:gd name="connsiteX222" fmla="*/ 384847 w 619476"/>
                <a:gd name="connsiteY222" fmla="*/ 877637 h 884057"/>
                <a:gd name="connsiteX223" fmla="*/ 397846 w 619476"/>
                <a:gd name="connsiteY223" fmla="*/ 874748 h 884057"/>
                <a:gd name="connsiteX224" fmla="*/ 407314 w 619476"/>
                <a:gd name="connsiteY224" fmla="*/ 870095 h 884057"/>
                <a:gd name="connsiteX225" fmla="*/ 417103 w 619476"/>
                <a:gd name="connsiteY225" fmla="*/ 871967 h 884057"/>
                <a:gd name="connsiteX226" fmla="*/ 428175 w 619476"/>
                <a:gd name="connsiteY226" fmla="*/ 865441 h 884057"/>
                <a:gd name="connsiteX227" fmla="*/ 453851 w 619476"/>
                <a:gd name="connsiteY227" fmla="*/ 878439 h 884057"/>
                <a:gd name="connsiteX228" fmla="*/ 463854 w 619476"/>
                <a:gd name="connsiteY228" fmla="*/ 867741 h 884057"/>
                <a:gd name="connsiteX229" fmla="*/ 473162 w 619476"/>
                <a:gd name="connsiteY229" fmla="*/ 868650 h 884057"/>
                <a:gd name="connsiteX230" fmla="*/ 480918 w 619476"/>
                <a:gd name="connsiteY230" fmla="*/ 869988 h 884057"/>
                <a:gd name="connsiteX231" fmla="*/ 489851 w 619476"/>
                <a:gd name="connsiteY231" fmla="*/ 873090 h 884057"/>
                <a:gd name="connsiteX232" fmla="*/ 493061 w 619476"/>
                <a:gd name="connsiteY232" fmla="*/ 880793 h 884057"/>
                <a:gd name="connsiteX233" fmla="*/ 503438 w 619476"/>
                <a:gd name="connsiteY233" fmla="*/ 874534 h 884057"/>
                <a:gd name="connsiteX234" fmla="*/ 509483 w 619476"/>
                <a:gd name="connsiteY234" fmla="*/ 863408 h 884057"/>
                <a:gd name="connsiteX235" fmla="*/ 535961 w 619476"/>
                <a:gd name="connsiteY235" fmla="*/ 857792 h 884057"/>
                <a:gd name="connsiteX236" fmla="*/ 551634 w 619476"/>
                <a:gd name="connsiteY236" fmla="*/ 847735 h 884057"/>
                <a:gd name="connsiteX237" fmla="*/ 562707 w 619476"/>
                <a:gd name="connsiteY237" fmla="*/ 846451 h 884057"/>
                <a:gd name="connsiteX238" fmla="*/ 575063 w 619476"/>
                <a:gd name="connsiteY238" fmla="*/ 840674 h 884057"/>
                <a:gd name="connsiteX239" fmla="*/ 580947 w 619476"/>
                <a:gd name="connsiteY239" fmla="*/ 849286 h 884057"/>
                <a:gd name="connsiteX240" fmla="*/ 598493 w 619476"/>
                <a:gd name="connsiteY240" fmla="*/ 845381 h 884057"/>
                <a:gd name="connsiteX241" fmla="*/ 611598 w 619476"/>
                <a:gd name="connsiteY241" fmla="*/ 831153 h 884057"/>
                <a:gd name="connsiteX242" fmla="*/ 618231 w 619476"/>
                <a:gd name="connsiteY242" fmla="*/ 816924 h 884057"/>
                <a:gd name="connsiteX243" fmla="*/ 603574 w 619476"/>
                <a:gd name="connsiteY243" fmla="*/ 780657 h 884057"/>
                <a:gd name="connsiteX244" fmla="*/ 580840 w 619476"/>
                <a:gd name="connsiteY244" fmla="*/ 725293 h 884057"/>
                <a:gd name="connsiteX245" fmla="*/ 584317 w 619476"/>
                <a:gd name="connsiteY245" fmla="*/ 716092 h 884057"/>
                <a:gd name="connsiteX246" fmla="*/ 585334 w 619476"/>
                <a:gd name="connsiteY246" fmla="*/ 698119 h 884057"/>
                <a:gd name="connsiteX247" fmla="*/ 582606 w 619476"/>
                <a:gd name="connsiteY247" fmla="*/ 686351 h 884057"/>
                <a:gd name="connsiteX248" fmla="*/ 580145 w 619476"/>
                <a:gd name="connsiteY248" fmla="*/ 671694 h 884057"/>
                <a:gd name="connsiteX249" fmla="*/ 582017 w 619476"/>
                <a:gd name="connsiteY249" fmla="*/ 640188 h 884057"/>
                <a:gd name="connsiteX250" fmla="*/ 588650 w 619476"/>
                <a:gd name="connsiteY250" fmla="*/ 622375 h 884057"/>
                <a:gd name="connsiteX251" fmla="*/ 585762 w 619476"/>
                <a:gd name="connsiteY251" fmla="*/ 611891 h 884057"/>
                <a:gd name="connsiteX252" fmla="*/ 564632 w 619476"/>
                <a:gd name="connsiteY252" fmla="*/ 594345 h 884057"/>
                <a:gd name="connsiteX253" fmla="*/ 553720 w 619476"/>
                <a:gd name="connsiteY253" fmla="*/ 584877 h 884057"/>
                <a:gd name="connsiteX254" fmla="*/ 553720 w 619476"/>
                <a:gd name="connsiteY254" fmla="*/ 569793 h 884057"/>
                <a:gd name="connsiteX255" fmla="*/ 542487 w 619476"/>
                <a:gd name="connsiteY255" fmla="*/ 566797 h 884057"/>
                <a:gd name="connsiteX256" fmla="*/ 526226 w 619476"/>
                <a:gd name="connsiteY256" fmla="*/ 529406 h 884057"/>
                <a:gd name="connsiteX257" fmla="*/ 494131 w 619476"/>
                <a:gd name="connsiteY257" fmla="*/ 455214 h 884057"/>
                <a:gd name="connsiteX258" fmla="*/ 464764 w 619476"/>
                <a:gd name="connsiteY258" fmla="*/ 404450 h 884057"/>
                <a:gd name="connsiteX259" fmla="*/ 448502 w 619476"/>
                <a:gd name="connsiteY259" fmla="*/ 375511 h 884057"/>
                <a:gd name="connsiteX260" fmla="*/ 442725 w 619476"/>
                <a:gd name="connsiteY260" fmla="*/ 360426 h 884057"/>
                <a:gd name="connsiteX261" fmla="*/ 441709 w 619476"/>
                <a:gd name="connsiteY261" fmla="*/ 348337 h 884057"/>
                <a:gd name="connsiteX262" fmla="*/ 446469 w 619476"/>
                <a:gd name="connsiteY262" fmla="*/ 340421 h 884057"/>
                <a:gd name="connsiteX263" fmla="*/ 443474 w 619476"/>
                <a:gd name="connsiteY263" fmla="*/ 321003 h 884057"/>
                <a:gd name="connsiteX264" fmla="*/ 436574 w 619476"/>
                <a:gd name="connsiteY264" fmla="*/ 318543 h 884057"/>
                <a:gd name="connsiteX265" fmla="*/ 437001 w 619476"/>
                <a:gd name="connsiteY265" fmla="*/ 298109 h 884057"/>
                <a:gd name="connsiteX266" fmla="*/ 435985 w 619476"/>
                <a:gd name="connsiteY266" fmla="*/ 280724 h 884057"/>
                <a:gd name="connsiteX267" fmla="*/ 432829 w 619476"/>
                <a:gd name="connsiteY267" fmla="*/ 266495 h 884057"/>
                <a:gd name="connsiteX268" fmla="*/ 418440 w 619476"/>
                <a:gd name="connsiteY268" fmla="*/ 261200 h 884057"/>
                <a:gd name="connsiteX269" fmla="*/ 410791 w 619476"/>
                <a:gd name="connsiteY269" fmla="*/ 248415 h 884057"/>
                <a:gd name="connsiteX270" fmla="*/ 418547 w 619476"/>
                <a:gd name="connsiteY270" fmla="*/ 239642 h 884057"/>
                <a:gd name="connsiteX271" fmla="*/ 420152 w 619476"/>
                <a:gd name="connsiteY271" fmla="*/ 229586 h 884057"/>
                <a:gd name="connsiteX272" fmla="*/ 412395 w 619476"/>
                <a:gd name="connsiteY272" fmla="*/ 208457 h 884057"/>
                <a:gd name="connsiteX273" fmla="*/ 397364 w 619476"/>
                <a:gd name="connsiteY273" fmla="*/ 175666 h 884057"/>
                <a:gd name="connsiteX274" fmla="*/ 395973 w 619476"/>
                <a:gd name="connsiteY274" fmla="*/ 172778 h 884057"/>
                <a:gd name="connsiteX275" fmla="*/ 383296 w 619476"/>
                <a:gd name="connsiteY275" fmla="*/ 150204 h 884057"/>
                <a:gd name="connsiteX276" fmla="*/ 379498 w 619476"/>
                <a:gd name="connsiteY276" fmla="*/ 150204 h 88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19476" h="884057">
                  <a:moveTo>
                    <a:pt x="379070" y="149830"/>
                  </a:moveTo>
                  <a:cubicBezTo>
                    <a:pt x="375861" y="149884"/>
                    <a:pt x="372865" y="152451"/>
                    <a:pt x="372812" y="152451"/>
                  </a:cubicBezTo>
                  <a:cubicBezTo>
                    <a:pt x="372009" y="153146"/>
                    <a:pt x="370886" y="153253"/>
                    <a:pt x="369923" y="152826"/>
                  </a:cubicBezTo>
                  <a:cubicBezTo>
                    <a:pt x="369067" y="152398"/>
                    <a:pt x="368479" y="151595"/>
                    <a:pt x="368425" y="150632"/>
                  </a:cubicBezTo>
                  <a:cubicBezTo>
                    <a:pt x="368318" y="150418"/>
                    <a:pt x="367676" y="148974"/>
                    <a:pt x="364146" y="147423"/>
                  </a:cubicBezTo>
                  <a:cubicBezTo>
                    <a:pt x="359171" y="145230"/>
                    <a:pt x="358101" y="141164"/>
                    <a:pt x="357352" y="138490"/>
                  </a:cubicBezTo>
                  <a:cubicBezTo>
                    <a:pt x="357139" y="137741"/>
                    <a:pt x="356871" y="136564"/>
                    <a:pt x="356604" y="136350"/>
                  </a:cubicBezTo>
                  <a:cubicBezTo>
                    <a:pt x="355962" y="135762"/>
                    <a:pt x="352859" y="135708"/>
                    <a:pt x="350345" y="136243"/>
                  </a:cubicBezTo>
                  <a:cubicBezTo>
                    <a:pt x="349489" y="136404"/>
                    <a:pt x="348633" y="136136"/>
                    <a:pt x="347991" y="135548"/>
                  </a:cubicBezTo>
                  <a:cubicBezTo>
                    <a:pt x="347350" y="134959"/>
                    <a:pt x="347082" y="134103"/>
                    <a:pt x="347189" y="133248"/>
                  </a:cubicBezTo>
                  <a:lnTo>
                    <a:pt x="353982" y="86496"/>
                  </a:lnTo>
                  <a:cubicBezTo>
                    <a:pt x="351629" y="86496"/>
                    <a:pt x="348847" y="85961"/>
                    <a:pt x="345691" y="84035"/>
                  </a:cubicBezTo>
                  <a:cubicBezTo>
                    <a:pt x="341947" y="81789"/>
                    <a:pt x="339593" y="82110"/>
                    <a:pt x="336009" y="82591"/>
                  </a:cubicBezTo>
                  <a:cubicBezTo>
                    <a:pt x="334672" y="82751"/>
                    <a:pt x="333174" y="82965"/>
                    <a:pt x="331516" y="83019"/>
                  </a:cubicBezTo>
                  <a:cubicBezTo>
                    <a:pt x="328788" y="83072"/>
                    <a:pt x="327076" y="82591"/>
                    <a:pt x="325578" y="82163"/>
                  </a:cubicBezTo>
                  <a:cubicBezTo>
                    <a:pt x="323599" y="81575"/>
                    <a:pt x="322048" y="81093"/>
                    <a:pt x="317501" y="82217"/>
                  </a:cubicBezTo>
                  <a:cubicBezTo>
                    <a:pt x="314773" y="82912"/>
                    <a:pt x="312901" y="83875"/>
                    <a:pt x="310975" y="84891"/>
                  </a:cubicBezTo>
                  <a:cubicBezTo>
                    <a:pt x="307017" y="86977"/>
                    <a:pt x="302951" y="89117"/>
                    <a:pt x="292307" y="89224"/>
                  </a:cubicBezTo>
                  <a:cubicBezTo>
                    <a:pt x="292093" y="89224"/>
                    <a:pt x="291879" y="89224"/>
                    <a:pt x="291665" y="89224"/>
                  </a:cubicBezTo>
                  <a:cubicBezTo>
                    <a:pt x="280218" y="89224"/>
                    <a:pt x="274601" y="84624"/>
                    <a:pt x="270054" y="80933"/>
                  </a:cubicBezTo>
                  <a:cubicBezTo>
                    <a:pt x="268182" y="79435"/>
                    <a:pt x="266577" y="78098"/>
                    <a:pt x="264812" y="77242"/>
                  </a:cubicBezTo>
                  <a:cubicBezTo>
                    <a:pt x="257537" y="73658"/>
                    <a:pt x="252883" y="67292"/>
                    <a:pt x="252776" y="63441"/>
                  </a:cubicBezTo>
                  <a:cubicBezTo>
                    <a:pt x="252776" y="61890"/>
                    <a:pt x="252616" y="58680"/>
                    <a:pt x="246143" y="54187"/>
                  </a:cubicBezTo>
                  <a:cubicBezTo>
                    <a:pt x="241971" y="51298"/>
                    <a:pt x="237157" y="52261"/>
                    <a:pt x="233305" y="53010"/>
                  </a:cubicBezTo>
                  <a:cubicBezTo>
                    <a:pt x="231380" y="53385"/>
                    <a:pt x="229882" y="53706"/>
                    <a:pt x="228545" y="53492"/>
                  </a:cubicBezTo>
                  <a:cubicBezTo>
                    <a:pt x="226672" y="53224"/>
                    <a:pt x="225603" y="52315"/>
                    <a:pt x="225121" y="51566"/>
                  </a:cubicBezTo>
                  <a:cubicBezTo>
                    <a:pt x="223837" y="49801"/>
                    <a:pt x="224265" y="47608"/>
                    <a:pt x="224533" y="46217"/>
                  </a:cubicBezTo>
                  <a:cubicBezTo>
                    <a:pt x="224533" y="46003"/>
                    <a:pt x="224640" y="45789"/>
                    <a:pt x="224640" y="45575"/>
                  </a:cubicBezTo>
                  <a:cubicBezTo>
                    <a:pt x="224265" y="45307"/>
                    <a:pt x="223142" y="44879"/>
                    <a:pt x="220628" y="44879"/>
                  </a:cubicBezTo>
                  <a:cubicBezTo>
                    <a:pt x="210678" y="45147"/>
                    <a:pt x="209769" y="39798"/>
                    <a:pt x="209716" y="38193"/>
                  </a:cubicBezTo>
                  <a:cubicBezTo>
                    <a:pt x="209716" y="37444"/>
                    <a:pt x="209876" y="36749"/>
                    <a:pt x="210143" y="36107"/>
                  </a:cubicBezTo>
                  <a:cubicBezTo>
                    <a:pt x="207095" y="36107"/>
                    <a:pt x="203725" y="36107"/>
                    <a:pt x="200569" y="35893"/>
                  </a:cubicBezTo>
                  <a:cubicBezTo>
                    <a:pt x="192170" y="35358"/>
                    <a:pt x="183986" y="31881"/>
                    <a:pt x="183665" y="31774"/>
                  </a:cubicBezTo>
                  <a:cubicBezTo>
                    <a:pt x="182381" y="31239"/>
                    <a:pt x="181739" y="29795"/>
                    <a:pt x="182167" y="28457"/>
                  </a:cubicBezTo>
                  <a:lnTo>
                    <a:pt x="191849" y="0"/>
                  </a:lnTo>
                  <a:cubicBezTo>
                    <a:pt x="189442" y="909"/>
                    <a:pt x="186447" y="1070"/>
                    <a:pt x="183719" y="1819"/>
                  </a:cubicBezTo>
                  <a:cubicBezTo>
                    <a:pt x="179814" y="2889"/>
                    <a:pt x="179332" y="6365"/>
                    <a:pt x="175160" y="9200"/>
                  </a:cubicBezTo>
                  <a:cubicBezTo>
                    <a:pt x="170934" y="12036"/>
                    <a:pt x="162910" y="10484"/>
                    <a:pt x="158203" y="9735"/>
                  </a:cubicBezTo>
                  <a:cubicBezTo>
                    <a:pt x="153496" y="8987"/>
                    <a:pt x="155261" y="4707"/>
                    <a:pt x="151624" y="4440"/>
                  </a:cubicBezTo>
                  <a:cubicBezTo>
                    <a:pt x="147986" y="4172"/>
                    <a:pt x="145472" y="2675"/>
                    <a:pt x="141567" y="4226"/>
                  </a:cubicBezTo>
                  <a:cubicBezTo>
                    <a:pt x="137609" y="5831"/>
                    <a:pt x="139267" y="10431"/>
                    <a:pt x="134399" y="13426"/>
                  </a:cubicBezTo>
                  <a:cubicBezTo>
                    <a:pt x="129532" y="16422"/>
                    <a:pt x="126643" y="13640"/>
                    <a:pt x="123273" y="15726"/>
                  </a:cubicBezTo>
                  <a:cubicBezTo>
                    <a:pt x="119903" y="17813"/>
                    <a:pt x="122203" y="21397"/>
                    <a:pt x="119047" y="26746"/>
                  </a:cubicBezTo>
                  <a:cubicBezTo>
                    <a:pt x="115891" y="32095"/>
                    <a:pt x="118298" y="38621"/>
                    <a:pt x="117496" y="42579"/>
                  </a:cubicBezTo>
                  <a:cubicBezTo>
                    <a:pt x="116747" y="46484"/>
                    <a:pt x="112628" y="47180"/>
                    <a:pt x="107547" y="44291"/>
                  </a:cubicBezTo>
                  <a:cubicBezTo>
                    <a:pt x="102465" y="41402"/>
                    <a:pt x="108242" y="36695"/>
                    <a:pt x="105942" y="34395"/>
                  </a:cubicBezTo>
                  <a:cubicBezTo>
                    <a:pt x="103642" y="32095"/>
                    <a:pt x="100593" y="34502"/>
                    <a:pt x="96260" y="35090"/>
                  </a:cubicBezTo>
                  <a:cubicBezTo>
                    <a:pt x="91927" y="35679"/>
                    <a:pt x="89359" y="38460"/>
                    <a:pt x="94067" y="42098"/>
                  </a:cubicBezTo>
                  <a:cubicBezTo>
                    <a:pt x="98774" y="45735"/>
                    <a:pt x="98025" y="49747"/>
                    <a:pt x="95137" y="51138"/>
                  </a:cubicBezTo>
                  <a:cubicBezTo>
                    <a:pt x="92248" y="52475"/>
                    <a:pt x="91660" y="55952"/>
                    <a:pt x="88129" y="57557"/>
                  </a:cubicBezTo>
                  <a:cubicBezTo>
                    <a:pt x="84599" y="59162"/>
                    <a:pt x="82780" y="55150"/>
                    <a:pt x="77270" y="55257"/>
                  </a:cubicBezTo>
                  <a:cubicBezTo>
                    <a:pt x="71814" y="55364"/>
                    <a:pt x="64111" y="52636"/>
                    <a:pt x="59190" y="49319"/>
                  </a:cubicBezTo>
                  <a:cubicBezTo>
                    <a:pt x="54322" y="46056"/>
                    <a:pt x="50846" y="44772"/>
                    <a:pt x="48920" y="48089"/>
                  </a:cubicBezTo>
                  <a:cubicBezTo>
                    <a:pt x="46994" y="51405"/>
                    <a:pt x="42019" y="54187"/>
                    <a:pt x="39131" y="58680"/>
                  </a:cubicBezTo>
                  <a:cubicBezTo>
                    <a:pt x="36242" y="63120"/>
                    <a:pt x="37205" y="67720"/>
                    <a:pt x="32605" y="67185"/>
                  </a:cubicBezTo>
                  <a:cubicBezTo>
                    <a:pt x="28005" y="66597"/>
                    <a:pt x="23672" y="70074"/>
                    <a:pt x="22388" y="76814"/>
                  </a:cubicBezTo>
                  <a:cubicBezTo>
                    <a:pt x="21104" y="83554"/>
                    <a:pt x="16932" y="88475"/>
                    <a:pt x="20248" y="91952"/>
                  </a:cubicBezTo>
                  <a:cubicBezTo>
                    <a:pt x="23565" y="95429"/>
                    <a:pt x="25865" y="101848"/>
                    <a:pt x="24688" y="105753"/>
                  </a:cubicBezTo>
                  <a:cubicBezTo>
                    <a:pt x="23511" y="109658"/>
                    <a:pt x="22548" y="113295"/>
                    <a:pt x="25276" y="117040"/>
                  </a:cubicBezTo>
                  <a:cubicBezTo>
                    <a:pt x="28005" y="120784"/>
                    <a:pt x="24046" y="121640"/>
                    <a:pt x="20623" y="122014"/>
                  </a:cubicBezTo>
                  <a:cubicBezTo>
                    <a:pt x="17146" y="122389"/>
                    <a:pt x="14097" y="121426"/>
                    <a:pt x="12973" y="127898"/>
                  </a:cubicBezTo>
                  <a:cubicBezTo>
                    <a:pt x="11904" y="134371"/>
                    <a:pt x="15488" y="133676"/>
                    <a:pt x="18430" y="136297"/>
                  </a:cubicBezTo>
                  <a:cubicBezTo>
                    <a:pt x="21372" y="138971"/>
                    <a:pt x="19820" y="144427"/>
                    <a:pt x="18002" y="146514"/>
                  </a:cubicBezTo>
                  <a:cubicBezTo>
                    <a:pt x="16183" y="148600"/>
                    <a:pt x="11155" y="149295"/>
                    <a:pt x="7571" y="147744"/>
                  </a:cubicBezTo>
                  <a:cubicBezTo>
                    <a:pt x="3987" y="146139"/>
                    <a:pt x="82" y="147904"/>
                    <a:pt x="1152" y="151916"/>
                  </a:cubicBezTo>
                  <a:cubicBezTo>
                    <a:pt x="2222" y="155928"/>
                    <a:pt x="6768" y="158014"/>
                    <a:pt x="6127" y="165289"/>
                  </a:cubicBezTo>
                  <a:cubicBezTo>
                    <a:pt x="5485" y="172564"/>
                    <a:pt x="7731" y="173794"/>
                    <a:pt x="11155" y="180106"/>
                  </a:cubicBezTo>
                  <a:cubicBezTo>
                    <a:pt x="14632" y="186418"/>
                    <a:pt x="19232" y="185295"/>
                    <a:pt x="19927" y="181550"/>
                  </a:cubicBezTo>
                  <a:cubicBezTo>
                    <a:pt x="20623" y="177806"/>
                    <a:pt x="23244" y="173420"/>
                    <a:pt x="25972" y="169675"/>
                  </a:cubicBezTo>
                  <a:cubicBezTo>
                    <a:pt x="28700" y="165931"/>
                    <a:pt x="33835" y="155875"/>
                    <a:pt x="36831" y="151167"/>
                  </a:cubicBezTo>
                  <a:cubicBezTo>
                    <a:pt x="39826" y="146514"/>
                    <a:pt x="34958" y="135922"/>
                    <a:pt x="40950" y="135280"/>
                  </a:cubicBezTo>
                  <a:cubicBezTo>
                    <a:pt x="46941" y="134638"/>
                    <a:pt x="45764" y="143037"/>
                    <a:pt x="49776" y="148600"/>
                  </a:cubicBezTo>
                  <a:cubicBezTo>
                    <a:pt x="53788" y="154163"/>
                    <a:pt x="56302" y="157640"/>
                    <a:pt x="53627" y="166252"/>
                  </a:cubicBezTo>
                  <a:cubicBezTo>
                    <a:pt x="50952" y="174864"/>
                    <a:pt x="42501" y="172778"/>
                    <a:pt x="35386" y="180855"/>
                  </a:cubicBezTo>
                  <a:cubicBezTo>
                    <a:pt x="28272" y="188932"/>
                    <a:pt x="23511" y="198668"/>
                    <a:pt x="19874" y="206371"/>
                  </a:cubicBezTo>
                  <a:cubicBezTo>
                    <a:pt x="16236" y="214020"/>
                    <a:pt x="19499" y="218246"/>
                    <a:pt x="15648" y="224772"/>
                  </a:cubicBezTo>
                  <a:cubicBezTo>
                    <a:pt x="11797" y="231298"/>
                    <a:pt x="12973" y="234561"/>
                    <a:pt x="10459" y="243012"/>
                  </a:cubicBezTo>
                  <a:cubicBezTo>
                    <a:pt x="7945" y="251464"/>
                    <a:pt x="724" y="253015"/>
                    <a:pt x="82" y="258525"/>
                  </a:cubicBezTo>
                  <a:cubicBezTo>
                    <a:pt x="-560" y="264088"/>
                    <a:pt x="2703" y="266763"/>
                    <a:pt x="5217" y="269384"/>
                  </a:cubicBezTo>
                  <a:cubicBezTo>
                    <a:pt x="7731" y="272005"/>
                    <a:pt x="11422" y="269972"/>
                    <a:pt x="14150" y="272272"/>
                  </a:cubicBezTo>
                  <a:cubicBezTo>
                    <a:pt x="16825" y="274572"/>
                    <a:pt x="16771" y="277835"/>
                    <a:pt x="15648" y="282061"/>
                  </a:cubicBezTo>
                  <a:cubicBezTo>
                    <a:pt x="14525" y="286287"/>
                    <a:pt x="17681" y="287090"/>
                    <a:pt x="18644" y="289229"/>
                  </a:cubicBezTo>
                  <a:cubicBezTo>
                    <a:pt x="19660" y="291369"/>
                    <a:pt x="21051" y="292011"/>
                    <a:pt x="21532" y="293990"/>
                  </a:cubicBezTo>
                  <a:cubicBezTo>
                    <a:pt x="22013" y="295969"/>
                    <a:pt x="23511" y="298323"/>
                    <a:pt x="25704" y="297841"/>
                  </a:cubicBezTo>
                  <a:cubicBezTo>
                    <a:pt x="27898" y="297360"/>
                    <a:pt x="27363" y="295113"/>
                    <a:pt x="25758" y="292706"/>
                  </a:cubicBezTo>
                  <a:cubicBezTo>
                    <a:pt x="24153" y="290299"/>
                    <a:pt x="26400" y="288480"/>
                    <a:pt x="23565" y="284789"/>
                  </a:cubicBezTo>
                  <a:cubicBezTo>
                    <a:pt x="20730" y="281098"/>
                    <a:pt x="22441" y="279226"/>
                    <a:pt x="24688" y="277782"/>
                  </a:cubicBezTo>
                  <a:cubicBezTo>
                    <a:pt x="26881" y="276338"/>
                    <a:pt x="28860" y="274786"/>
                    <a:pt x="33568" y="273717"/>
                  </a:cubicBezTo>
                  <a:cubicBezTo>
                    <a:pt x="38275" y="272593"/>
                    <a:pt x="38114" y="276926"/>
                    <a:pt x="41110" y="279761"/>
                  </a:cubicBezTo>
                  <a:cubicBezTo>
                    <a:pt x="44106" y="282596"/>
                    <a:pt x="47529" y="280029"/>
                    <a:pt x="50311" y="283934"/>
                  </a:cubicBezTo>
                  <a:cubicBezTo>
                    <a:pt x="53092" y="287838"/>
                    <a:pt x="56088" y="287250"/>
                    <a:pt x="55499" y="291850"/>
                  </a:cubicBezTo>
                  <a:cubicBezTo>
                    <a:pt x="54911" y="296451"/>
                    <a:pt x="49936" y="297092"/>
                    <a:pt x="49134" y="300516"/>
                  </a:cubicBezTo>
                  <a:cubicBezTo>
                    <a:pt x="48331" y="303993"/>
                    <a:pt x="52450" y="305170"/>
                    <a:pt x="54536" y="302602"/>
                  </a:cubicBezTo>
                  <a:cubicBezTo>
                    <a:pt x="56623" y="300034"/>
                    <a:pt x="60100" y="299821"/>
                    <a:pt x="59351" y="303618"/>
                  </a:cubicBezTo>
                  <a:cubicBezTo>
                    <a:pt x="58602" y="307416"/>
                    <a:pt x="55767" y="307309"/>
                    <a:pt x="51327" y="310679"/>
                  </a:cubicBezTo>
                  <a:cubicBezTo>
                    <a:pt x="46941" y="314049"/>
                    <a:pt x="50685" y="318115"/>
                    <a:pt x="55499" y="320094"/>
                  </a:cubicBezTo>
                  <a:cubicBezTo>
                    <a:pt x="60313" y="322073"/>
                    <a:pt x="63149" y="325122"/>
                    <a:pt x="65770" y="330578"/>
                  </a:cubicBezTo>
                  <a:cubicBezTo>
                    <a:pt x="68444" y="336034"/>
                    <a:pt x="74756" y="336141"/>
                    <a:pt x="79731" y="333895"/>
                  </a:cubicBezTo>
                  <a:cubicBezTo>
                    <a:pt x="84706" y="331648"/>
                    <a:pt x="89359" y="333467"/>
                    <a:pt x="92034" y="338227"/>
                  </a:cubicBezTo>
                  <a:cubicBezTo>
                    <a:pt x="94709" y="342988"/>
                    <a:pt x="92890" y="348070"/>
                    <a:pt x="97437" y="351761"/>
                  </a:cubicBezTo>
                  <a:cubicBezTo>
                    <a:pt x="101983" y="355452"/>
                    <a:pt x="105728" y="352189"/>
                    <a:pt x="109472" y="356094"/>
                  </a:cubicBezTo>
                  <a:cubicBezTo>
                    <a:pt x="113217" y="359999"/>
                    <a:pt x="111933" y="370108"/>
                    <a:pt x="110275" y="374388"/>
                  </a:cubicBezTo>
                  <a:cubicBezTo>
                    <a:pt x="108616" y="378614"/>
                    <a:pt x="105728" y="377972"/>
                    <a:pt x="105407" y="382251"/>
                  </a:cubicBezTo>
                  <a:cubicBezTo>
                    <a:pt x="105032" y="386477"/>
                    <a:pt x="103856" y="390596"/>
                    <a:pt x="109312" y="398138"/>
                  </a:cubicBezTo>
                  <a:cubicBezTo>
                    <a:pt x="114768" y="405734"/>
                    <a:pt x="120545" y="402257"/>
                    <a:pt x="124183" y="400813"/>
                  </a:cubicBezTo>
                  <a:cubicBezTo>
                    <a:pt x="127820" y="399368"/>
                    <a:pt x="128301" y="396212"/>
                    <a:pt x="129050" y="392949"/>
                  </a:cubicBezTo>
                  <a:cubicBezTo>
                    <a:pt x="129799" y="389686"/>
                    <a:pt x="133437" y="389633"/>
                    <a:pt x="133651" y="394126"/>
                  </a:cubicBezTo>
                  <a:cubicBezTo>
                    <a:pt x="133864" y="398566"/>
                    <a:pt x="136700" y="399422"/>
                    <a:pt x="135362" y="403434"/>
                  </a:cubicBezTo>
                  <a:cubicBezTo>
                    <a:pt x="134025" y="407446"/>
                    <a:pt x="131029" y="406429"/>
                    <a:pt x="128194" y="412153"/>
                  </a:cubicBezTo>
                  <a:cubicBezTo>
                    <a:pt x="125306" y="417930"/>
                    <a:pt x="129050" y="426810"/>
                    <a:pt x="126108" y="429431"/>
                  </a:cubicBezTo>
                  <a:cubicBezTo>
                    <a:pt x="123113" y="431998"/>
                    <a:pt x="119475" y="428949"/>
                    <a:pt x="116533" y="434619"/>
                  </a:cubicBezTo>
                  <a:cubicBezTo>
                    <a:pt x="113538" y="440289"/>
                    <a:pt x="116319" y="444836"/>
                    <a:pt x="116266" y="449437"/>
                  </a:cubicBezTo>
                  <a:cubicBezTo>
                    <a:pt x="116159" y="454037"/>
                    <a:pt x="114554" y="461579"/>
                    <a:pt x="119582" y="466126"/>
                  </a:cubicBezTo>
                  <a:cubicBezTo>
                    <a:pt x="124610" y="470673"/>
                    <a:pt x="121027" y="476022"/>
                    <a:pt x="117175" y="478054"/>
                  </a:cubicBezTo>
                  <a:cubicBezTo>
                    <a:pt x="113324" y="480141"/>
                    <a:pt x="110703" y="485704"/>
                    <a:pt x="115677" y="489395"/>
                  </a:cubicBezTo>
                  <a:cubicBezTo>
                    <a:pt x="120652" y="493032"/>
                    <a:pt x="118459" y="498435"/>
                    <a:pt x="121722" y="499665"/>
                  </a:cubicBezTo>
                  <a:cubicBezTo>
                    <a:pt x="124985" y="500895"/>
                    <a:pt x="126108" y="497579"/>
                    <a:pt x="131778" y="499291"/>
                  </a:cubicBezTo>
                  <a:cubicBezTo>
                    <a:pt x="137448" y="501002"/>
                    <a:pt x="135255" y="507528"/>
                    <a:pt x="132367" y="509454"/>
                  </a:cubicBezTo>
                  <a:cubicBezTo>
                    <a:pt x="129478" y="511380"/>
                    <a:pt x="128890" y="513947"/>
                    <a:pt x="127285" y="517585"/>
                  </a:cubicBezTo>
                  <a:cubicBezTo>
                    <a:pt x="125680" y="521222"/>
                    <a:pt x="120278" y="524004"/>
                    <a:pt x="123166" y="528604"/>
                  </a:cubicBezTo>
                  <a:cubicBezTo>
                    <a:pt x="126055" y="533204"/>
                    <a:pt x="134078" y="529353"/>
                    <a:pt x="134934" y="525448"/>
                  </a:cubicBezTo>
                  <a:cubicBezTo>
                    <a:pt x="135790" y="521490"/>
                    <a:pt x="138090" y="519618"/>
                    <a:pt x="141621" y="516354"/>
                  </a:cubicBezTo>
                  <a:cubicBezTo>
                    <a:pt x="145151" y="513092"/>
                    <a:pt x="143546" y="508759"/>
                    <a:pt x="146916" y="504907"/>
                  </a:cubicBezTo>
                  <a:cubicBezTo>
                    <a:pt x="150286" y="501002"/>
                    <a:pt x="155475" y="501484"/>
                    <a:pt x="157187" y="504372"/>
                  </a:cubicBezTo>
                  <a:cubicBezTo>
                    <a:pt x="158899" y="507261"/>
                    <a:pt x="155368" y="510524"/>
                    <a:pt x="152800" y="513466"/>
                  </a:cubicBezTo>
                  <a:cubicBezTo>
                    <a:pt x="150233" y="516462"/>
                    <a:pt x="144830" y="516943"/>
                    <a:pt x="143974" y="520099"/>
                  </a:cubicBezTo>
                  <a:cubicBezTo>
                    <a:pt x="143119" y="523255"/>
                    <a:pt x="145044" y="527106"/>
                    <a:pt x="148682" y="526518"/>
                  </a:cubicBezTo>
                  <a:cubicBezTo>
                    <a:pt x="152319" y="525930"/>
                    <a:pt x="153817" y="528551"/>
                    <a:pt x="155529" y="531172"/>
                  </a:cubicBezTo>
                  <a:cubicBezTo>
                    <a:pt x="157240" y="533793"/>
                    <a:pt x="155047" y="537858"/>
                    <a:pt x="153817" y="539784"/>
                  </a:cubicBezTo>
                  <a:cubicBezTo>
                    <a:pt x="152640" y="541710"/>
                    <a:pt x="148735" y="544598"/>
                    <a:pt x="151142" y="547647"/>
                  </a:cubicBezTo>
                  <a:cubicBezTo>
                    <a:pt x="153496" y="550643"/>
                    <a:pt x="156438" y="548717"/>
                    <a:pt x="157668" y="545722"/>
                  </a:cubicBezTo>
                  <a:cubicBezTo>
                    <a:pt x="158899" y="542726"/>
                    <a:pt x="162055" y="543689"/>
                    <a:pt x="163659" y="540907"/>
                  </a:cubicBezTo>
                  <a:cubicBezTo>
                    <a:pt x="165264" y="538126"/>
                    <a:pt x="170078" y="538126"/>
                    <a:pt x="173876" y="539998"/>
                  </a:cubicBezTo>
                  <a:cubicBezTo>
                    <a:pt x="177674" y="541870"/>
                    <a:pt x="181793" y="541603"/>
                    <a:pt x="184254" y="543956"/>
                  </a:cubicBezTo>
                  <a:cubicBezTo>
                    <a:pt x="186714" y="546310"/>
                    <a:pt x="181900" y="548717"/>
                    <a:pt x="183023" y="551338"/>
                  </a:cubicBezTo>
                  <a:cubicBezTo>
                    <a:pt x="184200" y="554013"/>
                    <a:pt x="188319" y="552943"/>
                    <a:pt x="192652" y="551392"/>
                  </a:cubicBezTo>
                  <a:cubicBezTo>
                    <a:pt x="196985" y="549894"/>
                    <a:pt x="197626" y="546096"/>
                    <a:pt x="198322" y="542191"/>
                  </a:cubicBezTo>
                  <a:cubicBezTo>
                    <a:pt x="199017" y="538286"/>
                    <a:pt x="196664" y="536093"/>
                    <a:pt x="198696" y="533044"/>
                  </a:cubicBezTo>
                  <a:cubicBezTo>
                    <a:pt x="200729" y="530048"/>
                    <a:pt x="196182" y="523790"/>
                    <a:pt x="194524" y="521329"/>
                  </a:cubicBezTo>
                  <a:cubicBezTo>
                    <a:pt x="192866" y="518869"/>
                    <a:pt x="188640" y="519190"/>
                    <a:pt x="187944" y="516836"/>
                  </a:cubicBezTo>
                  <a:cubicBezTo>
                    <a:pt x="187249" y="514429"/>
                    <a:pt x="190031" y="512931"/>
                    <a:pt x="190566" y="511915"/>
                  </a:cubicBezTo>
                  <a:cubicBezTo>
                    <a:pt x="191100" y="510898"/>
                    <a:pt x="191154" y="509775"/>
                    <a:pt x="189603" y="508491"/>
                  </a:cubicBezTo>
                  <a:cubicBezTo>
                    <a:pt x="188052" y="507207"/>
                    <a:pt x="185698" y="503035"/>
                    <a:pt x="189389" y="501805"/>
                  </a:cubicBezTo>
                  <a:cubicBezTo>
                    <a:pt x="193080" y="500575"/>
                    <a:pt x="195647" y="502821"/>
                    <a:pt x="201210" y="505228"/>
                  </a:cubicBezTo>
                  <a:cubicBezTo>
                    <a:pt x="206774" y="507635"/>
                    <a:pt x="210999" y="501644"/>
                    <a:pt x="215172" y="503410"/>
                  </a:cubicBezTo>
                  <a:cubicBezTo>
                    <a:pt x="219344" y="505228"/>
                    <a:pt x="224105" y="506780"/>
                    <a:pt x="228117" y="502179"/>
                  </a:cubicBezTo>
                  <a:cubicBezTo>
                    <a:pt x="232129" y="497579"/>
                    <a:pt x="233894" y="489823"/>
                    <a:pt x="232022" y="482334"/>
                  </a:cubicBezTo>
                  <a:cubicBezTo>
                    <a:pt x="230149" y="474845"/>
                    <a:pt x="230738" y="471957"/>
                    <a:pt x="232022" y="463184"/>
                  </a:cubicBezTo>
                  <a:cubicBezTo>
                    <a:pt x="233305" y="454411"/>
                    <a:pt x="232449" y="446922"/>
                    <a:pt x="234054" y="441199"/>
                  </a:cubicBezTo>
                  <a:cubicBezTo>
                    <a:pt x="235659" y="435422"/>
                    <a:pt x="242773" y="436545"/>
                    <a:pt x="243308" y="428040"/>
                  </a:cubicBezTo>
                  <a:cubicBezTo>
                    <a:pt x="243897" y="419535"/>
                    <a:pt x="241222" y="419535"/>
                    <a:pt x="238280" y="413009"/>
                  </a:cubicBezTo>
                  <a:cubicBezTo>
                    <a:pt x="235338" y="406483"/>
                    <a:pt x="234536" y="396587"/>
                    <a:pt x="237050" y="391559"/>
                  </a:cubicBezTo>
                  <a:cubicBezTo>
                    <a:pt x="239564" y="386530"/>
                    <a:pt x="241276" y="383802"/>
                    <a:pt x="241490" y="378346"/>
                  </a:cubicBezTo>
                  <a:cubicBezTo>
                    <a:pt x="241704" y="372890"/>
                    <a:pt x="241650" y="370697"/>
                    <a:pt x="244111" y="369787"/>
                  </a:cubicBezTo>
                  <a:cubicBezTo>
                    <a:pt x="244325" y="369734"/>
                    <a:pt x="244485" y="369734"/>
                    <a:pt x="244646" y="369787"/>
                  </a:cubicBezTo>
                  <a:cubicBezTo>
                    <a:pt x="246464" y="370483"/>
                    <a:pt x="246357" y="373211"/>
                    <a:pt x="246464" y="374013"/>
                  </a:cubicBezTo>
                  <a:cubicBezTo>
                    <a:pt x="246839" y="376848"/>
                    <a:pt x="246785" y="380593"/>
                    <a:pt x="246304" y="383749"/>
                  </a:cubicBezTo>
                  <a:cubicBezTo>
                    <a:pt x="245448" y="390007"/>
                    <a:pt x="245822" y="395998"/>
                    <a:pt x="245501" y="403327"/>
                  </a:cubicBezTo>
                  <a:cubicBezTo>
                    <a:pt x="245181" y="410602"/>
                    <a:pt x="250155" y="418946"/>
                    <a:pt x="252348" y="425151"/>
                  </a:cubicBezTo>
                  <a:cubicBezTo>
                    <a:pt x="254542" y="431356"/>
                    <a:pt x="262030" y="434405"/>
                    <a:pt x="264972" y="437936"/>
                  </a:cubicBezTo>
                  <a:cubicBezTo>
                    <a:pt x="267914" y="441466"/>
                    <a:pt x="265882" y="445799"/>
                    <a:pt x="265186" y="447832"/>
                  </a:cubicBezTo>
                  <a:cubicBezTo>
                    <a:pt x="264491" y="449864"/>
                    <a:pt x="264972" y="453876"/>
                    <a:pt x="270001" y="454518"/>
                  </a:cubicBezTo>
                  <a:cubicBezTo>
                    <a:pt x="274975" y="455214"/>
                    <a:pt x="277275" y="449329"/>
                    <a:pt x="274708" y="446067"/>
                  </a:cubicBezTo>
                  <a:cubicBezTo>
                    <a:pt x="272140" y="442804"/>
                    <a:pt x="271659" y="437989"/>
                    <a:pt x="274120" y="435208"/>
                  </a:cubicBezTo>
                  <a:cubicBezTo>
                    <a:pt x="276634" y="432426"/>
                    <a:pt x="278078" y="426703"/>
                    <a:pt x="281769" y="426007"/>
                  </a:cubicBezTo>
                  <a:cubicBezTo>
                    <a:pt x="285406" y="425312"/>
                    <a:pt x="290809" y="422263"/>
                    <a:pt x="295623" y="427612"/>
                  </a:cubicBezTo>
                  <a:cubicBezTo>
                    <a:pt x="300437" y="432961"/>
                    <a:pt x="307338" y="433763"/>
                    <a:pt x="309050" y="440182"/>
                  </a:cubicBezTo>
                  <a:cubicBezTo>
                    <a:pt x="310761" y="446602"/>
                    <a:pt x="314024" y="451523"/>
                    <a:pt x="317608" y="456658"/>
                  </a:cubicBezTo>
                  <a:cubicBezTo>
                    <a:pt x="321139" y="461847"/>
                    <a:pt x="320764" y="465110"/>
                    <a:pt x="316431" y="468640"/>
                  </a:cubicBezTo>
                  <a:cubicBezTo>
                    <a:pt x="312099" y="472171"/>
                    <a:pt x="311617" y="476289"/>
                    <a:pt x="306642" y="477734"/>
                  </a:cubicBezTo>
                  <a:cubicBezTo>
                    <a:pt x="301668" y="479178"/>
                    <a:pt x="295409" y="475327"/>
                    <a:pt x="292360" y="477948"/>
                  </a:cubicBezTo>
                  <a:cubicBezTo>
                    <a:pt x="289311" y="480515"/>
                    <a:pt x="292735" y="483778"/>
                    <a:pt x="290434" y="486185"/>
                  </a:cubicBezTo>
                  <a:cubicBezTo>
                    <a:pt x="288134" y="488592"/>
                    <a:pt x="287867" y="490785"/>
                    <a:pt x="286957" y="497793"/>
                  </a:cubicBezTo>
                  <a:cubicBezTo>
                    <a:pt x="286102" y="504800"/>
                    <a:pt x="287653" y="506138"/>
                    <a:pt x="290220" y="509882"/>
                  </a:cubicBezTo>
                  <a:cubicBezTo>
                    <a:pt x="292788" y="513627"/>
                    <a:pt x="292146" y="520420"/>
                    <a:pt x="288027" y="524057"/>
                  </a:cubicBezTo>
                  <a:cubicBezTo>
                    <a:pt x="283908" y="527695"/>
                    <a:pt x="284711" y="532776"/>
                    <a:pt x="285513" y="535344"/>
                  </a:cubicBezTo>
                  <a:cubicBezTo>
                    <a:pt x="286316" y="537912"/>
                    <a:pt x="287546" y="542298"/>
                    <a:pt x="284818" y="544063"/>
                  </a:cubicBezTo>
                  <a:cubicBezTo>
                    <a:pt x="282143" y="545828"/>
                    <a:pt x="281127" y="542726"/>
                    <a:pt x="278131" y="545401"/>
                  </a:cubicBezTo>
                  <a:cubicBezTo>
                    <a:pt x="275136" y="548075"/>
                    <a:pt x="277757" y="551231"/>
                    <a:pt x="277489" y="556313"/>
                  </a:cubicBezTo>
                  <a:cubicBezTo>
                    <a:pt x="277275" y="561395"/>
                    <a:pt x="281341" y="561395"/>
                    <a:pt x="283320" y="559415"/>
                  </a:cubicBezTo>
                  <a:cubicBezTo>
                    <a:pt x="285353" y="557436"/>
                    <a:pt x="287332" y="558559"/>
                    <a:pt x="288188" y="561288"/>
                  </a:cubicBezTo>
                  <a:cubicBezTo>
                    <a:pt x="288990" y="564016"/>
                    <a:pt x="287760" y="572895"/>
                    <a:pt x="286155" y="579207"/>
                  </a:cubicBezTo>
                  <a:cubicBezTo>
                    <a:pt x="284550" y="585519"/>
                    <a:pt x="283855" y="592420"/>
                    <a:pt x="290488" y="596913"/>
                  </a:cubicBezTo>
                  <a:cubicBezTo>
                    <a:pt x="297121" y="601353"/>
                    <a:pt x="296533" y="608414"/>
                    <a:pt x="296693" y="616598"/>
                  </a:cubicBezTo>
                  <a:cubicBezTo>
                    <a:pt x="296853" y="624782"/>
                    <a:pt x="291665" y="625638"/>
                    <a:pt x="286209" y="629703"/>
                  </a:cubicBezTo>
                  <a:cubicBezTo>
                    <a:pt x="280752" y="633715"/>
                    <a:pt x="282892" y="639653"/>
                    <a:pt x="282090" y="644467"/>
                  </a:cubicBezTo>
                  <a:cubicBezTo>
                    <a:pt x="281287" y="649281"/>
                    <a:pt x="282036" y="654470"/>
                    <a:pt x="285353" y="655914"/>
                  </a:cubicBezTo>
                  <a:cubicBezTo>
                    <a:pt x="288669" y="657358"/>
                    <a:pt x="289739" y="660782"/>
                    <a:pt x="291130" y="665061"/>
                  </a:cubicBezTo>
                  <a:cubicBezTo>
                    <a:pt x="292521" y="669287"/>
                    <a:pt x="291290" y="677846"/>
                    <a:pt x="294072" y="683837"/>
                  </a:cubicBezTo>
                  <a:cubicBezTo>
                    <a:pt x="296853" y="689828"/>
                    <a:pt x="304717" y="688170"/>
                    <a:pt x="306642" y="691112"/>
                  </a:cubicBezTo>
                  <a:cubicBezTo>
                    <a:pt x="308568" y="694054"/>
                    <a:pt x="303379" y="699028"/>
                    <a:pt x="308568" y="701542"/>
                  </a:cubicBezTo>
                  <a:cubicBezTo>
                    <a:pt x="313757" y="704057"/>
                    <a:pt x="312152" y="706945"/>
                    <a:pt x="315201" y="709085"/>
                  </a:cubicBezTo>
                  <a:cubicBezTo>
                    <a:pt x="318197" y="711225"/>
                    <a:pt x="316485" y="714487"/>
                    <a:pt x="313596" y="714167"/>
                  </a:cubicBezTo>
                  <a:cubicBezTo>
                    <a:pt x="310708" y="713899"/>
                    <a:pt x="306321" y="708496"/>
                    <a:pt x="303914" y="711706"/>
                  </a:cubicBezTo>
                  <a:cubicBezTo>
                    <a:pt x="301454" y="714969"/>
                    <a:pt x="301400" y="717804"/>
                    <a:pt x="303647" y="724597"/>
                  </a:cubicBezTo>
                  <a:cubicBezTo>
                    <a:pt x="305894" y="731337"/>
                    <a:pt x="310333" y="732140"/>
                    <a:pt x="313596" y="729840"/>
                  </a:cubicBezTo>
                  <a:cubicBezTo>
                    <a:pt x="316859" y="727539"/>
                    <a:pt x="315522" y="720693"/>
                    <a:pt x="318785" y="720693"/>
                  </a:cubicBezTo>
                  <a:cubicBezTo>
                    <a:pt x="322048" y="720693"/>
                    <a:pt x="321139" y="723207"/>
                    <a:pt x="323385" y="726898"/>
                  </a:cubicBezTo>
                  <a:cubicBezTo>
                    <a:pt x="325632" y="730589"/>
                    <a:pt x="328574" y="729358"/>
                    <a:pt x="332211" y="732568"/>
                  </a:cubicBezTo>
                  <a:cubicBezTo>
                    <a:pt x="335902" y="735777"/>
                    <a:pt x="332425" y="736740"/>
                    <a:pt x="329269" y="742838"/>
                  </a:cubicBezTo>
                  <a:cubicBezTo>
                    <a:pt x="326113" y="748936"/>
                    <a:pt x="330553" y="752787"/>
                    <a:pt x="327558" y="754553"/>
                  </a:cubicBezTo>
                  <a:cubicBezTo>
                    <a:pt x="324562" y="756371"/>
                    <a:pt x="323760" y="761025"/>
                    <a:pt x="327344" y="762737"/>
                  </a:cubicBezTo>
                  <a:cubicBezTo>
                    <a:pt x="330928" y="764449"/>
                    <a:pt x="332800" y="762469"/>
                    <a:pt x="337828" y="763325"/>
                  </a:cubicBezTo>
                  <a:cubicBezTo>
                    <a:pt x="342856" y="764181"/>
                    <a:pt x="340342" y="770600"/>
                    <a:pt x="335902" y="769637"/>
                  </a:cubicBezTo>
                  <a:cubicBezTo>
                    <a:pt x="331463" y="768728"/>
                    <a:pt x="328039" y="772419"/>
                    <a:pt x="331997" y="775093"/>
                  </a:cubicBezTo>
                  <a:cubicBezTo>
                    <a:pt x="335956" y="777768"/>
                    <a:pt x="337828" y="774880"/>
                    <a:pt x="344942" y="777447"/>
                  </a:cubicBezTo>
                  <a:cubicBezTo>
                    <a:pt x="352057" y="780015"/>
                    <a:pt x="353287" y="786273"/>
                    <a:pt x="350238" y="795099"/>
                  </a:cubicBezTo>
                  <a:cubicBezTo>
                    <a:pt x="347189" y="803925"/>
                    <a:pt x="334298" y="810933"/>
                    <a:pt x="330125" y="812752"/>
                  </a:cubicBezTo>
                  <a:cubicBezTo>
                    <a:pt x="325899" y="814570"/>
                    <a:pt x="324776" y="818208"/>
                    <a:pt x="326381" y="820133"/>
                  </a:cubicBezTo>
                  <a:cubicBezTo>
                    <a:pt x="327986" y="822059"/>
                    <a:pt x="329430" y="823878"/>
                    <a:pt x="327344" y="826766"/>
                  </a:cubicBezTo>
                  <a:cubicBezTo>
                    <a:pt x="325257" y="829655"/>
                    <a:pt x="329644" y="831955"/>
                    <a:pt x="327076" y="833934"/>
                  </a:cubicBezTo>
                  <a:cubicBezTo>
                    <a:pt x="324509" y="835967"/>
                    <a:pt x="327665" y="839765"/>
                    <a:pt x="322208" y="840086"/>
                  </a:cubicBezTo>
                  <a:cubicBezTo>
                    <a:pt x="316752" y="840353"/>
                    <a:pt x="314452" y="836555"/>
                    <a:pt x="309370" y="837090"/>
                  </a:cubicBezTo>
                  <a:cubicBezTo>
                    <a:pt x="304289" y="837679"/>
                    <a:pt x="302203" y="840353"/>
                    <a:pt x="300758" y="846986"/>
                  </a:cubicBezTo>
                  <a:cubicBezTo>
                    <a:pt x="299314" y="853619"/>
                    <a:pt x="299688" y="857631"/>
                    <a:pt x="301347" y="862713"/>
                  </a:cubicBezTo>
                  <a:cubicBezTo>
                    <a:pt x="302951" y="867794"/>
                    <a:pt x="307391" y="869827"/>
                    <a:pt x="309157" y="871592"/>
                  </a:cubicBezTo>
                  <a:cubicBezTo>
                    <a:pt x="310922" y="873358"/>
                    <a:pt x="310333" y="876567"/>
                    <a:pt x="313436" y="876514"/>
                  </a:cubicBezTo>
                  <a:cubicBezTo>
                    <a:pt x="316538" y="876460"/>
                    <a:pt x="316913" y="880097"/>
                    <a:pt x="320604" y="880526"/>
                  </a:cubicBezTo>
                  <a:cubicBezTo>
                    <a:pt x="324348" y="880953"/>
                    <a:pt x="323706" y="878493"/>
                    <a:pt x="328146" y="878439"/>
                  </a:cubicBezTo>
                  <a:cubicBezTo>
                    <a:pt x="332586" y="878386"/>
                    <a:pt x="335528" y="880472"/>
                    <a:pt x="343338" y="881167"/>
                  </a:cubicBezTo>
                  <a:cubicBezTo>
                    <a:pt x="351094" y="881863"/>
                    <a:pt x="348419" y="879777"/>
                    <a:pt x="353394" y="880311"/>
                  </a:cubicBezTo>
                  <a:cubicBezTo>
                    <a:pt x="358369" y="880793"/>
                    <a:pt x="363611" y="884002"/>
                    <a:pt x="369816" y="884056"/>
                  </a:cubicBezTo>
                  <a:cubicBezTo>
                    <a:pt x="376021" y="884109"/>
                    <a:pt x="378107" y="882398"/>
                    <a:pt x="384847" y="877637"/>
                  </a:cubicBezTo>
                  <a:cubicBezTo>
                    <a:pt x="391587" y="872876"/>
                    <a:pt x="392336" y="875551"/>
                    <a:pt x="397846" y="874748"/>
                  </a:cubicBezTo>
                  <a:cubicBezTo>
                    <a:pt x="403409" y="873946"/>
                    <a:pt x="402660" y="870362"/>
                    <a:pt x="407314" y="870095"/>
                  </a:cubicBezTo>
                  <a:cubicBezTo>
                    <a:pt x="411967" y="869827"/>
                    <a:pt x="410256" y="873037"/>
                    <a:pt x="417103" y="871967"/>
                  </a:cubicBezTo>
                  <a:cubicBezTo>
                    <a:pt x="423949" y="870897"/>
                    <a:pt x="422398" y="863141"/>
                    <a:pt x="428175" y="865441"/>
                  </a:cubicBezTo>
                  <a:cubicBezTo>
                    <a:pt x="433952" y="867741"/>
                    <a:pt x="447486" y="878653"/>
                    <a:pt x="453851" y="878439"/>
                  </a:cubicBezTo>
                  <a:cubicBezTo>
                    <a:pt x="460163" y="878225"/>
                    <a:pt x="460912" y="871432"/>
                    <a:pt x="463854" y="867741"/>
                  </a:cubicBezTo>
                  <a:cubicBezTo>
                    <a:pt x="466850" y="864050"/>
                    <a:pt x="469792" y="866136"/>
                    <a:pt x="473162" y="868650"/>
                  </a:cubicBezTo>
                  <a:cubicBezTo>
                    <a:pt x="476532" y="871164"/>
                    <a:pt x="477869" y="867046"/>
                    <a:pt x="480918" y="869988"/>
                  </a:cubicBezTo>
                  <a:cubicBezTo>
                    <a:pt x="483967" y="872930"/>
                    <a:pt x="487284" y="870683"/>
                    <a:pt x="489851" y="873090"/>
                  </a:cubicBezTo>
                  <a:cubicBezTo>
                    <a:pt x="492419" y="875497"/>
                    <a:pt x="488995" y="879295"/>
                    <a:pt x="493061" y="880793"/>
                  </a:cubicBezTo>
                  <a:cubicBezTo>
                    <a:pt x="497126" y="882344"/>
                    <a:pt x="498891" y="879830"/>
                    <a:pt x="503438" y="874534"/>
                  </a:cubicBezTo>
                  <a:cubicBezTo>
                    <a:pt x="507931" y="869239"/>
                    <a:pt x="504026" y="864692"/>
                    <a:pt x="509483" y="863408"/>
                  </a:cubicBezTo>
                  <a:cubicBezTo>
                    <a:pt x="514939" y="862124"/>
                    <a:pt x="525744" y="859503"/>
                    <a:pt x="535961" y="857792"/>
                  </a:cubicBezTo>
                  <a:cubicBezTo>
                    <a:pt x="546178" y="856080"/>
                    <a:pt x="547301" y="850731"/>
                    <a:pt x="551634" y="847735"/>
                  </a:cubicBezTo>
                  <a:cubicBezTo>
                    <a:pt x="555967" y="844740"/>
                    <a:pt x="558374" y="848323"/>
                    <a:pt x="562707" y="846451"/>
                  </a:cubicBezTo>
                  <a:cubicBezTo>
                    <a:pt x="567040" y="844579"/>
                    <a:pt x="569340" y="837090"/>
                    <a:pt x="575063" y="840674"/>
                  </a:cubicBezTo>
                  <a:cubicBezTo>
                    <a:pt x="580840" y="844258"/>
                    <a:pt x="578059" y="850142"/>
                    <a:pt x="580947" y="849286"/>
                  </a:cubicBezTo>
                  <a:cubicBezTo>
                    <a:pt x="583836" y="848431"/>
                    <a:pt x="594320" y="847842"/>
                    <a:pt x="598493" y="845381"/>
                  </a:cubicBezTo>
                  <a:cubicBezTo>
                    <a:pt x="602665" y="842921"/>
                    <a:pt x="602237" y="838909"/>
                    <a:pt x="611598" y="831153"/>
                  </a:cubicBezTo>
                  <a:cubicBezTo>
                    <a:pt x="620959" y="823396"/>
                    <a:pt x="620210" y="822220"/>
                    <a:pt x="618231" y="816924"/>
                  </a:cubicBezTo>
                  <a:cubicBezTo>
                    <a:pt x="616198" y="811575"/>
                    <a:pt x="610314" y="795634"/>
                    <a:pt x="603574" y="780657"/>
                  </a:cubicBezTo>
                  <a:cubicBezTo>
                    <a:pt x="596834" y="765679"/>
                    <a:pt x="583996" y="732621"/>
                    <a:pt x="580840" y="725293"/>
                  </a:cubicBezTo>
                  <a:cubicBezTo>
                    <a:pt x="577684" y="717964"/>
                    <a:pt x="582980" y="718553"/>
                    <a:pt x="584317" y="716092"/>
                  </a:cubicBezTo>
                  <a:cubicBezTo>
                    <a:pt x="585601" y="713632"/>
                    <a:pt x="585334" y="702880"/>
                    <a:pt x="585334" y="698119"/>
                  </a:cubicBezTo>
                  <a:cubicBezTo>
                    <a:pt x="585334" y="693358"/>
                    <a:pt x="582445" y="693519"/>
                    <a:pt x="582606" y="686351"/>
                  </a:cubicBezTo>
                  <a:cubicBezTo>
                    <a:pt x="582766" y="679183"/>
                    <a:pt x="580145" y="679451"/>
                    <a:pt x="580145" y="671694"/>
                  </a:cubicBezTo>
                  <a:cubicBezTo>
                    <a:pt x="580145" y="663938"/>
                    <a:pt x="581429" y="643772"/>
                    <a:pt x="582017" y="640188"/>
                  </a:cubicBezTo>
                  <a:cubicBezTo>
                    <a:pt x="582606" y="636604"/>
                    <a:pt x="586029" y="627938"/>
                    <a:pt x="588650" y="622375"/>
                  </a:cubicBezTo>
                  <a:cubicBezTo>
                    <a:pt x="591218" y="616758"/>
                    <a:pt x="592395" y="614886"/>
                    <a:pt x="585762" y="611891"/>
                  </a:cubicBezTo>
                  <a:cubicBezTo>
                    <a:pt x="579129" y="608895"/>
                    <a:pt x="572977" y="599106"/>
                    <a:pt x="564632" y="594345"/>
                  </a:cubicBezTo>
                  <a:cubicBezTo>
                    <a:pt x="556288" y="589585"/>
                    <a:pt x="551955" y="589050"/>
                    <a:pt x="553720" y="584877"/>
                  </a:cubicBezTo>
                  <a:cubicBezTo>
                    <a:pt x="555432" y="580705"/>
                    <a:pt x="558160" y="572093"/>
                    <a:pt x="553720" y="569793"/>
                  </a:cubicBezTo>
                  <a:cubicBezTo>
                    <a:pt x="549280" y="567492"/>
                    <a:pt x="546659" y="571932"/>
                    <a:pt x="542487" y="566797"/>
                  </a:cubicBezTo>
                  <a:cubicBezTo>
                    <a:pt x="538315" y="561609"/>
                    <a:pt x="534410" y="548236"/>
                    <a:pt x="526226" y="529406"/>
                  </a:cubicBezTo>
                  <a:cubicBezTo>
                    <a:pt x="518041" y="510577"/>
                    <a:pt x="504508" y="474203"/>
                    <a:pt x="494131" y="455214"/>
                  </a:cubicBezTo>
                  <a:cubicBezTo>
                    <a:pt x="483753" y="436224"/>
                    <a:pt x="472252" y="415362"/>
                    <a:pt x="464764" y="404450"/>
                  </a:cubicBezTo>
                  <a:cubicBezTo>
                    <a:pt x="457275" y="393538"/>
                    <a:pt x="452942" y="381556"/>
                    <a:pt x="448502" y="375511"/>
                  </a:cubicBezTo>
                  <a:cubicBezTo>
                    <a:pt x="444062" y="369467"/>
                    <a:pt x="445025" y="366150"/>
                    <a:pt x="442725" y="360426"/>
                  </a:cubicBezTo>
                  <a:cubicBezTo>
                    <a:pt x="440425" y="354649"/>
                    <a:pt x="437697" y="349354"/>
                    <a:pt x="441709" y="348337"/>
                  </a:cubicBezTo>
                  <a:cubicBezTo>
                    <a:pt x="445721" y="347321"/>
                    <a:pt x="449037" y="347054"/>
                    <a:pt x="446469" y="340421"/>
                  </a:cubicBezTo>
                  <a:cubicBezTo>
                    <a:pt x="443902" y="333788"/>
                    <a:pt x="445774" y="323464"/>
                    <a:pt x="443474" y="321003"/>
                  </a:cubicBezTo>
                  <a:cubicBezTo>
                    <a:pt x="441174" y="318543"/>
                    <a:pt x="437590" y="322287"/>
                    <a:pt x="436574" y="318543"/>
                  </a:cubicBezTo>
                  <a:cubicBezTo>
                    <a:pt x="435557" y="314798"/>
                    <a:pt x="438018" y="302121"/>
                    <a:pt x="437001" y="298109"/>
                  </a:cubicBezTo>
                  <a:cubicBezTo>
                    <a:pt x="435985" y="294097"/>
                    <a:pt x="435985" y="287624"/>
                    <a:pt x="435985" y="280724"/>
                  </a:cubicBezTo>
                  <a:cubicBezTo>
                    <a:pt x="435985" y="273824"/>
                    <a:pt x="436841" y="270079"/>
                    <a:pt x="432829" y="266495"/>
                  </a:cubicBezTo>
                  <a:cubicBezTo>
                    <a:pt x="428817" y="262911"/>
                    <a:pt x="422773" y="262751"/>
                    <a:pt x="418440" y="261200"/>
                  </a:cubicBezTo>
                  <a:cubicBezTo>
                    <a:pt x="414107" y="259595"/>
                    <a:pt x="412395" y="257188"/>
                    <a:pt x="410791" y="248415"/>
                  </a:cubicBezTo>
                  <a:cubicBezTo>
                    <a:pt x="409186" y="239642"/>
                    <a:pt x="415391" y="242103"/>
                    <a:pt x="418547" y="239642"/>
                  </a:cubicBezTo>
                  <a:cubicBezTo>
                    <a:pt x="421703" y="237182"/>
                    <a:pt x="419242" y="234882"/>
                    <a:pt x="420152" y="229586"/>
                  </a:cubicBezTo>
                  <a:cubicBezTo>
                    <a:pt x="421007" y="224290"/>
                    <a:pt x="416140" y="217818"/>
                    <a:pt x="412395" y="208457"/>
                  </a:cubicBezTo>
                  <a:cubicBezTo>
                    <a:pt x="408651" y="199096"/>
                    <a:pt x="402232" y="184974"/>
                    <a:pt x="397364" y="175666"/>
                  </a:cubicBezTo>
                  <a:cubicBezTo>
                    <a:pt x="396776" y="174597"/>
                    <a:pt x="396348" y="173634"/>
                    <a:pt x="395973" y="172778"/>
                  </a:cubicBezTo>
                  <a:lnTo>
                    <a:pt x="383296" y="150204"/>
                  </a:lnTo>
                  <a:cubicBezTo>
                    <a:pt x="382493" y="150204"/>
                    <a:pt x="381263" y="150204"/>
                    <a:pt x="379498" y="15020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0" name="Frihandsfigur: Form 9">
              <a:extLst>
                <a:ext uri="{FF2B5EF4-FFF2-40B4-BE49-F238E27FC236}">
                  <a16:creationId xmlns:a16="http://schemas.microsoft.com/office/drawing/2014/main" id="{E28D4112-BC6D-19B5-0C7E-791DE13CD6C9}"/>
                </a:ext>
              </a:extLst>
            </p:cNvPr>
            <p:cNvSpPr/>
            <p:nvPr/>
          </p:nvSpPr>
          <p:spPr>
            <a:xfrm>
              <a:off x="2714682" y="5418677"/>
              <a:ext cx="55052" cy="38753"/>
            </a:xfrm>
            <a:custGeom>
              <a:avLst/>
              <a:gdLst>
                <a:gd name="connsiteX0" fmla="*/ 49085 w 55052"/>
                <a:gd name="connsiteY0" fmla="*/ 1218 h 38753"/>
                <a:gd name="connsiteX1" fmla="*/ 36568 w 55052"/>
                <a:gd name="connsiteY1" fmla="*/ 1218 h 38753"/>
                <a:gd name="connsiteX2" fmla="*/ 26297 w 55052"/>
                <a:gd name="connsiteY2" fmla="*/ 7958 h 38753"/>
                <a:gd name="connsiteX3" fmla="*/ 20146 w 55052"/>
                <a:gd name="connsiteY3" fmla="*/ 6247 h 38753"/>
                <a:gd name="connsiteX4" fmla="*/ 13566 w 55052"/>
                <a:gd name="connsiteY4" fmla="*/ 7584 h 38753"/>
                <a:gd name="connsiteX5" fmla="*/ 4954 w 55052"/>
                <a:gd name="connsiteY5" fmla="*/ 5926 h 38753"/>
                <a:gd name="connsiteX6" fmla="*/ 3510 w 55052"/>
                <a:gd name="connsiteY6" fmla="*/ 13842 h 38753"/>
                <a:gd name="connsiteX7" fmla="*/ 9982 w 55052"/>
                <a:gd name="connsiteY7" fmla="*/ 19887 h 38753"/>
                <a:gd name="connsiteX8" fmla="*/ 16027 w 55052"/>
                <a:gd name="connsiteY8" fmla="*/ 29034 h 38753"/>
                <a:gd name="connsiteX9" fmla="*/ 25228 w 55052"/>
                <a:gd name="connsiteY9" fmla="*/ 37218 h 38753"/>
                <a:gd name="connsiteX10" fmla="*/ 32556 w 55052"/>
                <a:gd name="connsiteY10" fmla="*/ 37593 h 38753"/>
                <a:gd name="connsiteX11" fmla="*/ 36889 w 55052"/>
                <a:gd name="connsiteY11" fmla="*/ 32297 h 38753"/>
                <a:gd name="connsiteX12" fmla="*/ 47480 w 55052"/>
                <a:gd name="connsiteY12" fmla="*/ 25771 h 38753"/>
                <a:gd name="connsiteX13" fmla="*/ 54755 w 55052"/>
                <a:gd name="connsiteY13" fmla="*/ 14538 h 38753"/>
                <a:gd name="connsiteX14" fmla="*/ 49138 w 55052"/>
                <a:gd name="connsiteY14" fmla="*/ 1325 h 3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052" h="38753">
                  <a:moveTo>
                    <a:pt x="49085" y="1218"/>
                  </a:moveTo>
                  <a:cubicBezTo>
                    <a:pt x="44698" y="-1135"/>
                    <a:pt x="41703" y="523"/>
                    <a:pt x="36568" y="1218"/>
                  </a:cubicBezTo>
                  <a:cubicBezTo>
                    <a:pt x="31486" y="1914"/>
                    <a:pt x="30042" y="6086"/>
                    <a:pt x="26297" y="7958"/>
                  </a:cubicBezTo>
                  <a:cubicBezTo>
                    <a:pt x="22553" y="9777"/>
                    <a:pt x="22606" y="6782"/>
                    <a:pt x="20146" y="6247"/>
                  </a:cubicBezTo>
                  <a:cubicBezTo>
                    <a:pt x="18274" y="5819"/>
                    <a:pt x="17739" y="6674"/>
                    <a:pt x="13566" y="7584"/>
                  </a:cubicBezTo>
                  <a:cubicBezTo>
                    <a:pt x="9394" y="8440"/>
                    <a:pt x="8485" y="6568"/>
                    <a:pt x="4954" y="5926"/>
                  </a:cubicBezTo>
                  <a:cubicBezTo>
                    <a:pt x="-74" y="5016"/>
                    <a:pt x="-2428" y="11275"/>
                    <a:pt x="3510" y="13842"/>
                  </a:cubicBezTo>
                  <a:cubicBezTo>
                    <a:pt x="9501" y="16410"/>
                    <a:pt x="7415" y="18015"/>
                    <a:pt x="9982" y="19887"/>
                  </a:cubicBezTo>
                  <a:cubicBezTo>
                    <a:pt x="12550" y="21759"/>
                    <a:pt x="13673" y="24969"/>
                    <a:pt x="16027" y="29034"/>
                  </a:cubicBezTo>
                  <a:cubicBezTo>
                    <a:pt x="18381" y="33046"/>
                    <a:pt x="22713" y="35560"/>
                    <a:pt x="25228" y="37218"/>
                  </a:cubicBezTo>
                  <a:cubicBezTo>
                    <a:pt x="27742" y="38877"/>
                    <a:pt x="30684" y="39465"/>
                    <a:pt x="32556" y="37593"/>
                  </a:cubicBezTo>
                  <a:cubicBezTo>
                    <a:pt x="34428" y="35721"/>
                    <a:pt x="33198" y="33848"/>
                    <a:pt x="36889" y="32297"/>
                  </a:cubicBezTo>
                  <a:cubicBezTo>
                    <a:pt x="40580" y="30692"/>
                    <a:pt x="42880" y="27055"/>
                    <a:pt x="47480" y="25771"/>
                  </a:cubicBezTo>
                  <a:cubicBezTo>
                    <a:pt x="52080" y="24487"/>
                    <a:pt x="53578" y="19352"/>
                    <a:pt x="54755" y="14538"/>
                  </a:cubicBezTo>
                  <a:cubicBezTo>
                    <a:pt x="55932" y="9724"/>
                    <a:pt x="53525" y="3679"/>
                    <a:pt x="49138" y="132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1" name="Frihandsfigur: Form 10">
              <a:extLst>
                <a:ext uri="{FF2B5EF4-FFF2-40B4-BE49-F238E27FC236}">
                  <a16:creationId xmlns:a16="http://schemas.microsoft.com/office/drawing/2014/main" id="{7B78CDBB-09A2-2CA7-85FC-4F565EC2BEC6}"/>
                </a:ext>
              </a:extLst>
            </p:cNvPr>
            <p:cNvSpPr/>
            <p:nvPr/>
          </p:nvSpPr>
          <p:spPr>
            <a:xfrm>
              <a:off x="2772006" y="5433033"/>
              <a:ext cx="26412" cy="25166"/>
            </a:xfrm>
            <a:custGeom>
              <a:avLst/>
              <a:gdLst>
                <a:gd name="connsiteX0" fmla="*/ 23749 w 26412"/>
                <a:gd name="connsiteY0" fmla="*/ 16336 h 25166"/>
                <a:gd name="connsiteX1" fmla="*/ 24872 w 26412"/>
                <a:gd name="connsiteY1" fmla="*/ 10345 h 25166"/>
                <a:gd name="connsiteX2" fmla="*/ 18507 w 26412"/>
                <a:gd name="connsiteY2" fmla="*/ 1411 h 25166"/>
                <a:gd name="connsiteX3" fmla="*/ 9573 w 26412"/>
                <a:gd name="connsiteY3" fmla="*/ 1839 h 25166"/>
                <a:gd name="connsiteX4" fmla="*/ 3689 w 26412"/>
                <a:gd name="connsiteY4" fmla="*/ 2374 h 25166"/>
                <a:gd name="connsiteX5" fmla="*/ 159 w 26412"/>
                <a:gd name="connsiteY5" fmla="*/ 7991 h 25166"/>
                <a:gd name="connsiteX6" fmla="*/ 3529 w 26412"/>
                <a:gd name="connsiteY6" fmla="*/ 14517 h 25166"/>
                <a:gd name="connsiteX7" fmla="*/ 10536 w 26412"/>
                <a:gd name="connsiteY7" fmla="*/ 19331 h 25166"/>
                <a:gd name="connsiteX8" fmla="*/ 17330 w 26412"/>
                <a:gd name="connsiteY8" fmla="*/ 24894 h 25166"/>
                <a:gd name="connsiteX9" fmla="*/ 21342 w 26412"/>
                <a:gd name="connsiteY9" fmla="*/ 21150 h 25166"/>
                <a:gd name="connsiteX10" fmla="*/ 23802 w 26412"/>
                <a:gd name="connsiteY10" fmla="*/ 16282 h 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2" h="25166">
                  <a:moveTo>
                    <a:pt x="23749" y="16336"/>
                  </a:moveTo>
                  <a:cubicBezTo>
                    <a:pt x="26209" y="15640"/>
                    <a:pt x="27707" y="12645"/>
                    <a:pt x="24872" y="10345"/>
                  </a:cubicBezTo>
                  <a:cubicBezTo>
                    <a:pt x="22037" y="8044"/>
                    <a:pt x="21556" y="4246"/>
                    <a:pt x="18507" y="1411"/>
                  </a:cubicBezTo>
                  <a:cubicBezTo>
                    <a:pt x="15458" y="-1370"/>
                    <a:pt x="11981" y="609"/>
                    <a:pt x="9573" y="1839"/>
                  </a:cubicBezTo>
                  <a:cubicBezTo>
                    <a:pt x="7166" y="3123"/>
                    <a:pt x="5455" y="1839"/>
                    <a:pt x="3689" y="2374"/>
                  </a:cubicBezTo>
                  <a:cubicBezTo>
                    <a:pt x="1871" y="2963"/>
                    <a:pt x="1015" y="3819"/>
                    <a:pt x="159" y="7991"/>
                  </a:cubicBezTo>
                  <a:cubicBezTo>
                    <a:pt x="-643" y="12163"/>
                    <a:pt x="1764" y="12538"/>
                    <a:pt x="3529" y="14517"/>
                  </a:cubicBezTo>
                  <a:cubicBezTo>
                    <a:pt x="5241" y="16496"/>
                    <a:pt x="7594" y="17780"/>
                    <a:pt x="10536" y="19331"/>
                  </a:cubicBezTo>
                  <a:cubicBezTo>
                    <a:pt x="13478" y="20882"/>
                    <a:pt x="14227" y="23771"/>
                    <a:pt x="17330" y="24894"/>
                  </a:cubicBezTo>
                  <a:cubicBezTo>
                    <a:pt x="20432" y="26018"/>
                    <a:pt x="22144" y="23450"/>
                    <a:pt x="21342" y="21150"/>
                  </a:cubicBezTo>
                  <a:cubicBezTo>
                    <a:pt x="20539" y="18850"/>
                    <a:pt x="21342" y="16977"/>
                    <a:pt x="23802" y="1628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2" name="Frihandsfigur: Form 11">
              <a:extLst>
                <a:ext uri="{FF2B5EF4-FFF2-40B4-BE49-F238E27FC236}">
                  <a16:creationId xmlns:a16="http://schemas.microsoft.com/office/drawing/2014/main" id="{690793D4-3BF8-81CF-486E-766FE35B159C}"/>
                </a:ext>
              </a:extLst>
            </p:cNvPr>
            <p:cNvSpPr/>
            <p:nvPr/>
          </p:nvSpPr>
          <p:spPr>
            <a:xfrm>
              <a:off x="2772482" y="5473075"/>
              <a:ext cx="32764" cy="44228"/>
            </a:xfrm>
            <a:custGeom>
              <a:avLst/>
              <a:gdLst>
                <a:gd name="connsiteX0" fmla="*/ 24771 w 32764"/>
                <a:gd name="connsiteY0" fmla="*/ 43480 h 44228"/>
                <a:gd name="connsiteX1" fmla="*/ 32420 w 32764"/>
                <a:gd name="connsiteY1" fmla="*/ 41714 h 44228"/>
                <a:gd name="connsiteX2" fmla="*/ 27124 w 32764"/>
                <a:gd name="connsiteY2" fmla="*/ 30856 h 44228"/>
                <a:gd name="connsiteX3" fmla="*/ 23968 w 32764"/>
                <a:gd name="connsiteY3" fmla="*/ 24223 h 44228"/>
                <a:gd name="connsiteX4" fmla="*/ 21454 w 32764"/>
                <a:gd name="connsiteY4" fmla="*/ 14487 h 44228"/>
                <a:gd name="connsiteX5" fmla="*/ 22524 w 32764"/>
                <a:gd name="connsiteY5" fmla="*/ 6838 h 44228"/>
                <a:gd name="connsiteX6" fmla="*/ 21989 w 32764"/>
                <a:gd name="connsiteY6" fmla="*/ 847 h 44228"/>
                <a:gd name="connsiteX7" fmla="*/ 13430 w 32764"/>
                <a:gd name="connsiteY7" fmla="*/ 686 h 44228"/>
                <a:gd name="connsiteX8" fmla="*/ 9900 w 32764"/>
                <a:gd name="connsiteY8" fmla="*/ 7159 h 44228"/>
                <a:gd name="connsiteX9" fmla="*/ 4230 w 32764"/>
                <a:gd name="connsiteY9" fmla="*/ 13096 h 44228"/>
                <a:gd name="connsiteX10" fmla="*/ 4 w 32764"/>
                <a:gd name="connsiteY10" fmla="*/ 20960 h 44228"/>
                <a:gd name="connsiteX11" fmla="*/ 4444 w 32764"/>
                <a:gd name="connsiteY11" fmla="*/ 28930 h 44228"/>
                <a:gd name="connsiteX12" fmla="*/ 15142 w 32764"/>
                <a:gd name="connsiteY12" fmla="*/ 30909 h 44228"/>
                <a:gd name="connsiteX13" fmla="*/ 20438 w 32764"/>
                <a:gd name="connsiteY13" fmla="*/ 36793 h 44228"/>
                <a:gd name="connsiteX14" fmla="*/ 24771 w 32764"/>
                <a:gd name="connsiteY14" fmla="*/ 43426 h 4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64" h="44228">
                  <a:moveTo>
                    <a:pt x="24771" y="43480"/>
                  </a:moveTo>
                  <a:cubicBezTo>
                    <a:pt x="28087" y="44817"/>
                    <a:pt x="30815" y="44442"/>
                    <a:pt x="32420" y="41714"/>
                  </a:cubicBezTo>
                  <a:cubicBezTo>
                    <a:pt x="34025" y="38986"/>
                    <a:pt x="29638" y="34333"/>
                    <a:pt x="27124" y="30856"/>
                  </a:cubicBezTo>
                  <a:cubicBezTo>
                    <a:pt x="24610" y="27379"/>
                    <a:pt x="25787" y="26362"/>
                    <a:pt x="23968" y="24223"/>
                  </a:cubicBezTo>
                  <a:cubicBezTo>
                    <a:pt x="22149" y="22137"/>
                    <a:pt x="21401" y="17590"/>
                    <a:pt x="21454" y="14487"/>
                  </a:cubicBezTo>
                  <a:cubicBezTo>
                    <a:pt x="21508" y="11385"/>
                    <a:pt x="23915" y="9298"/>
                    <a:pt x="22524" y="6838"/>
                  </a:cubicBezTo>
                  <a:cubicBezTo>
                    <a:pt x="21187" y="4377"/>
                    <a:pt x="23647" y="2345"/>
                    <a:pt x="21989" y="847"/>
                  </a:cubicBezTo>
                  <a:cubicBezTo>
                    <a:pt x="19635" y="-1293"/>
                    <a:pt x="18780" y="1382"/>
                    <a:pt x="13430" y="686"/>
                  </a:cubicBezTo>
                  <a:cubicBezTo>
                    <a:pt x="10702" y="312"/>
                    <a:pt x="10488" y="3789"/>
                    <a:pt x="9900" y="7159"/>
                  </a:cubicBezTo>
                  <a:cubicBezTo>
                    <a:pt x="9311" y="10529"/>
                    <a:pt x="6155" y="11171"/>
                    <a:pt x="4230" y="13096"/>
                  </a:cubicBezTo>
                  <a:cubicBezTo>
                    <a:pt x="2304" y="15022"/>
                    <a:pt x="111" y="17108"/>
                    <a:pt x="4" y="20960"/>
                  </a:cubicBezTo>
                  <a:cubicBezTo>
                    <a:pt x="-103" y="24811"/>
                    <a:pt x="1983" y="26469"/>
                    <a:pt x="4444" y="28930"/>
                  </a:cubicBezTo>
                  <a:cubicBezTo>
                    <a:pt x="6958" y="31391"/>
                    <a:pt x="11344" y="30374"/>
                    <a:pt x="15142" y="30909"/>
                  </a:cubicBezTo>
                  <a:cubicBezTo>
                    <a:pt x="18940" y="31444"/>
                    <a:pt x="20491" y="34172"/>
                    <a:pt x="20438" y="36793"/>
                  </a:cubicBezTo>
                  <a:cubicBezTo>
                    <a:pt x="20331" y="39414"/>
                    <a:pt x="21454" y="42089"/>
                    <a:pt x="24771" y="4342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3" name="Frihandsfigur: Form 12">
              <a:extLst>
                <a:ext uri="{FF2B5EF4-FFF2-40B4-BE49-F238E27FC236}">
                  <a16:creationId xmlns:a16="http://schemas.microsoft.com/office/drawing/2014/main" id="{6F837F89-FF72-9BA6-F45B-661B4ECEF411}"/>
                </a:ext>
              </a:extLst>
            </p:cNvPr>
            <p:cNvSpPr/>
            <p:nvPr/>
          </p:nvSpPr>
          <p:spPr>
            <a:xfrm>
              <a:off x="2752158" y="5491467"/>
              <a:ext cx="16292" cy="48379"/>
            </a:xfrm>
            <a:custGeom>
              <a:avLst/>
              <a:gdLst>
                <a:gd name="connsiteX0" fmla="*/ 10432 w 16292"/>
                <a:gd name="connsiteY0" fmla="*/ 54 h 48379"/>
                <a:gd name="connsiteX1" fmla="*/ 4173 w 16292"/>
                <a:gd name="connsiteY1" fmla="*/ 5403 h 48379"/>
                <a:gd name="connsiteX2" fmla="*/ 55 w 16292"/>
                <a:gd name="connsiteY2" fmla="*/ 12303 h 48379"/>
                <a:gd name="connsiteX3" fmla="*/ 1392 w 16292"/>
                <a:gd name="connsiteY3" fmla="*/ 25569 h 48379"/>
                <a:gd name="connsiteX4" fmla="*/ 2087 w 16292"/>
                <a:gd name="connsiteY4" fmla="*/ 41242 h 48379"/>
                <a:gd name="connsiteX5" fmla="*/ 9362 w 16292"/>
                <a:gd name="connsiteY5" fmla="*/ 48196 h 48379"/>
                <a:gd name="connsiteX6" fmla="*/ 10539 w 16292"/>
                <a:gd name="connsiteY6" fmla="*/ 40761 h 48379"/>
                <a:gd name="connsiteX7" fmla="*/ 11555 w 16292"/>
                <a:gd name="connsiteY7" fmla="*/ 30330 h 48379"/>
                <a:gd name="connsiteX8" fmla="*/ 13534 w 16292"/>
                <a:gd name="connsiteY8" fmla="*/ 18348 h 48379"/>
                <a:gd name="connsiteX9" fmla="*/ 16209 w 16292"/>
                <a:gd name="connsiteY9" fmla="*/ 7221 h 48379"/>
                <a:gd name="connsiteX10" fmla="*/ 10432 w 16292"/>
                <a:gd name="connsiteY10" fmla="*/ 0 h 4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92" h="48379">
                  <a:moveTo>
                    <a:pt x="10432" y="54"/>
                  </a:moveTo>
                  <a:cubicBezTo>
                    <a:pt x="7116" y="54"/>
                    <a:pt x="5778" y="3156"/>
                    <a:pt x="4173" y="5403"/>
                  </a:cubicBezTo>
                  <a:cubicBezTo>
                    <a:pt x="2569" y="7649"/>
                    <a:pt x="536" y="8880"/>
                    <a:pt x="55" y="12303"/>
                  </a:cubicBezTo>
                  <a:cubicBezTo>
                    <a:pt x="-427" y="15727"/>
                    <a:pt x="2462" y="21236"/>
                    <a:pt x="1392" y="25569"/>
                  </a:cubicBezTo>
                  <a:cubicBezTo>
                    <a:pt x="322" y="29955"/>
                    <a:pt x="1820" y="36588"/>
                    <a:pt x="2087" y="41242"/>
                  </a:cubicBezTo>
                  <a:cubicBezTo>
                    <a:pt x="2301" y="45896"/>
                    <a:pt x="5511" y="49212"/>
                    <a:pt x="9362" y="48196"/>
                  </a:cubicBezTo>
                  <a:cubicBezTo>
                    <a:pt x="13267" y="47180"/>
                    <a:pt x="11769" y="43542"/>
                    <a:pt x="10539" y="40761"/>
                  </a:cubicBezTo>
                  <a:cubicBezTo>
                    <a:pt x="9362" y="37979"/>
                    <a:pt x="13695" y="34235"/>
                    <a:pt x="11555" y="30330"/>
                  </a:cubicBezTo>
                  <a:cubicBezTo>
                    <a:pt x="9416" y="26425"/>
                    <a:pt x="14551" y="21290"/>
                    <a:pt x="13534" y="18348"/>
                  </a:cubicBezTo>
                  <a:cubicBezTo>
                    <a:pt x="12518" y="15352"/>
                    <a:pt x="15621" y="10484"/>
                    <a:pt x="16209" y="7221"/>
                  </a:cubicBezTo>
                  <a:cubicBezTo>
                    <a:pt x="16797" y="3958"/>
                    <a:pt x="14230" y="54"/>
                    <a:pt x="10432" y="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 name="Frihandsfigur: Form 13">
              <a:extLst>
                <a:ext uri="{FF2B5EF4-FFF2-40B4-BE49-F238E27FC236}">
                  <a16:creationId xmlns:a16="http://schemas.microsoft.com/office/drawing/2014/main" id="{58BC7CF7-4DE1-63C1-39A0-0C6D91092C45}"/>
                </a:ext>
              </a:extLst>
            </p:cNvPr>
            <p:cNvSpPr/>
            <p:nvPr/>
          </p:nvSpPr>
          <p:spPr>
            <a:xfrm>
              <a:off x="2691279" y="5488529"/>
              <a:ext cx="51575" cy="76626"/>
            </a:xfrm>
            <a:custGeom>
              <a:avLst/>
              <a:gdLst>
                <a:gd name="connsiteX0" fmla="*/ 46919 w 51575"/>
                <a:gd name="connsiteY0" fmla="*/ 54557 h 76626"/>
                <a:gd name="connsiteX1" fmla="*/ 41517 w 51575"/>
                <a:gd name="connsiteY1" fmla="*/ 56857 h 76626"/>
                <a:gd name="connsiteX2" fmla="*/ 34081 w 51575"/>
                <a:gd name="connsiteY2" fmla="*/ 51989 h 76626"/>
                <a:gd name="connsiteX3" fmla="*/ 34349 w 51575"/>
                <a:gd name="connsiteY3" fmla="*/ 46908 h 76626"/>
                <a:gd name="connsiteX4" fmla="*/ 35793 w 51575"/>
                <a:gd name="connsiteY4" fmla="*/ 39526 h 76626"/>
                <a:gd name="connsiteX5" fmla="*/ 49166 w 51575"/>
                <a:gd name="connsiteY5" fmla="*/ 31342 h 76626"/>
                <a:gd name="connsiteX6" fmla="*/ 43977 w 51575"/>
                <a:gd name="connsiteY6" fmla="*/ 15294 h 76626"/>
                <a:gd name="connsiteX7" fmla="*/ 34616 w 51575"/>
                <a:gd name="connsiteY7" fmla="*/ 5077 h 76626"/>
                <a:gd name="connsiteX8" fmla="*/ 18194 w 51575"/>
                <a:gd name="connsiteY8" fmla="*/ 2082 h 76626"/>
                <a:gd name="connsiteX9" fmla="*/ 10224 w 51575"/>
                <a:gd name="connsiteY9" fmla="*/ 2349 h 76626"/>
                <a:gd name="connsiteX10" fmla="*/ 5356 w 51575"/>
                <a:gd name="connsiteY10" fmla="*/ 14652 h 76626"/>
                <a:gd name="connsiteX11" fmla="*/ 382 w 51575"/>
                <a:gd name="connsiteY11" fmla="*/ 23264 h 76626"/>
                <a:gd name="connsiteX12" fmla="*/ 5142 w 51575"/>
                <a:gd name="connsiteY12" fmla="*/ 26848 h 76626"/>
                <a:gd name="connsiteX13" fmla="*/ 14396 w 51575"/>
                <a:gd name="connsiteY13" fmla="*/ 23532 h 76626"/>
                <a:gd name="connsiteX14" fmla="*/ 18783 w 51575"/>
                <a:gd name="connsiteY14" fmla="*/ 35300 h 76626"/>
                <a:gd name="connsiteX15" fmla="*/ 22367 w 51575"/>
                <a:gd name="connsiteY15" fmla="*/ 48191 h 76626"/>
                <a:gd name="connsiteX16" fmla="*/ 23436 w 51575"/>
                <a:gd name="connsiteY16" fmla="*/ 60655 h 76626"/>
                <a:gd name="connsiteX17" fmla="*/ 32583 w 51575"/>
                <a:gd name="connsiteY17" fmla="*/ 67930 h 76626"/>
                <a:gd name="connsiteX18" fmla="*/ 45315 w 51575"/>
                <a:gd name="connsiteY18" fmla="*/ 76542 h 76626"/>
                <a:gd name="connsiteX19" fmla="*/ 49915 w 51575"/>
                <a:gd name="connsiteY19" fmla="*/ 66967 h 76626"/>
                <a:gd name="connsiteX20" fmla="*/ 51573 w 51575"/>
                <a:gd name="connsiteY20" fmla="*/ 58301 h 76626"/>
                <a:gd name="connsiteX21" fmla="*/ 46866 w 51575"/>
                <a:gd name="connsiteY21" fmla="*/ 54610 h 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575" h="76626">
                  <a:moveTo>
                    <a:pt x="46919" y="54557"/>
                  </a:moveTo>
                  <a:cubicBezTo>
                    <a:pt x="44940" y="55627"/>
                    <a:pt x="44512" y="58034"/>
                    <a:pt x="41517" y="56857"/>
                  </a:cubicBezTo>
                  <a:cubicBezTo>
                    <a:pt x="38521" y="55680"/>
                    <a:pt x="36488" y="53166"/>
                    <a:pt x="34081" y="51989"/>
                  </a:cubicBezTo>
                  <a:cubicBezTo>
                    <a:pt x="31674" y="50813"/>
                    <a:pt x="31835" y="48619"/>
                    <a:pt x="34349" y="46908"/>
                  </a:cubicBezTo>
                  <a:cubicBezTo>
                    <a:pt x="37505" y="44768"/>
                    <a:pt x="34830" y="42521"/>
                    <a:pt x="35793" y="39526"/>
                  </a:cubicBezTo>
                  <a:cubicBezTo>
                    <a:pt x="37184" y="35139"/>
                    <a:pt x="46277" y="38884"/>
                    <a:pt x="49166" y="31342"/>
                  </a:cubicBezTo>
                  <a:cubicBezTo>
                    <a:pt x="52108" y="23585"/>
                    <a:pt x="46438" y="21125"/>
                    <a:pt x="43977" y="15294"/>
                  </a:cubicBezTo>
                  <a:cubicBezTo>
                    <a:pt x="41517" y="9463"/>
                    <a:pt x="39965" y="7912"/>
                    <a:pt x="34616" y="5077"/>
                  </a:cubicBezTo>
                  <a:cubicBezTo>
                    <a:pt x="29320" y="2296"/>
                    <a:pt x="20655" y="4382"/>
                    <a:pt x="18194" y="2082"/>
                  </a:cubicBezTo>
                  <a:cubicBezTo>
                    <a:pt x="15734" y="-218"/>
                    <a:pt x="12899" y="-1235"/>
                    <a:pt x="10224" y="2349"/>
                  </a:cubicBezTo>
                  <a:cubicBezTo>
                    <a:pt x="7549" y="5933"/>
                    <a:pt x="9636" y="11496"/>
                    <a:pt x="5356" y="14652"/>
                  </a:cubicBezTo>
                  <a:cubicBezTo>
                    <a:pt x="1023" y="17808"/>
                    <a:pt x="1826" y="20750"/>
                    <a:pt x="382" y="23264"/>
                  </a:cubicBezTo>
                  <a:cubicBezTo>
                    <a:pt x="-1063" y="25778"/>
                    <a:pt x="1826" y="29362"/>
                    <a:pt x="5142" y="26848"/>
                  </a:cubicBezTo>
                  <a:cubicBezTo>
                    <a:pt x="8459" y="24334"/>
                    <a:pt x="11775" y="21766"/>
                    <a:pt x="14396" y="23532"/>
                  </a:cubicBezTo>
                  <a:cubicBezTo>
                    <a:pt x="17017" y="25297"/>
                    <a:pt x="14985" y="31716"/>
                    <a:pt x="18783" y="35300"/>
                  </a:cubicBezTo>
                  <a:cubicBezTo>
                    <a:pt x="22581" y="38884"/>
                    <a:pt x="22581" y="44233"/>
                    <a:pt x="22367" y="48191"/>
                  </a:cubicBezTo>
                  <a:cubicBezTo>
                    <a:pt x="22153" y="52150"/>
                    <a:pt x="19639" y="58408"/>
                    <a:pt x="23436" y="60655"/>
                  </a:cubicBezTo>
                  <a:cubicBezTo>
                    <a:pt x="27234" y="62902"/>
                    <a:pt x="29428" y="62902"/>
                    <a:pt x="32583" y="67930"/>
                  </a:cubicBezTo>
                  <a:cubicBezTo>
                    <a:pt x="35740" y="72958"/>
                    <a:pt x="40554" y="77291"/>
                    <a:pt x="45315" y="76542"/>
                  </a:cubicBezTo>
                  <a:cubicBezTo>
                    <a:pt x="50075" y="75847"/>
                    <a:pt x="50182" y="70230"/>
                    <a:pt x="49915" y="66967"/>
                  </a:cubicBezTo>
                  <a:cubicBezTo>
                    <a:pt x="49647" y="63704"/>
                    <a:pt x="51466" y="61457"/>
                    <a:pt x="51573" y="58301"/>
                  </a:cubicBezTo>
                  <a:cubicBezTo>
                    <a:pt x="51680" y="55145"/>
                    <a:pt x="48845" y="53541"/>
                    <a:pt x="46866" y="5461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 name="Frihandsfigur: Form 14">
              <a:extLst>
                <a:ext uri="{FF2B5EF4-FFF2-40B4-BE49-F238E27FC236}">
                  <a16:creationId xmlns:a16="http://schemas.microsoft.com/office/drawing/2014/main" id="{13171B2B-21A8-1A56-5F77-E29003368744}"/>
                </a:ext>
              </a:extLst>
            </p:cNvPr>
            <p:cNvSpPr/>
            <p:nvPr/>
          </p:nvSpPr>
          <p:spPr>
            <a:xfrm>
              <a:off x="2943708" y="5687038"/>
              <a:ext cx="42314" cy="43168"/>
            </a:xfrm>
            <a:custGeom>
              <a:avLst/>
              <a:gdLst>
                <a:gd name="connsiteX0" fmla="*/ 2465 w 42314"/>
                <a:gd name="connsiteY0" fmla="*/ 17004 h 43168"/>
                <a:gd name="connsiteX1" fmla="*/ 3642 w 42314"/>
                <a:gd name="connsiteY1" fmla="*/ 25082 h 43168"/>
                <a:gd name="connsiteX2" fmla="*/ 10115 w 42314"/>
                <a:gd name="connsiteY2" fmla="*/ 35512 h 43168"/>
                <a:gd name="connsiteX3" fmla="*/ 10115 w 42314"/>
                <a:gd name="connsiteY3" fmla="*/ 42787 h 43168"/>
                <a:gd name="connsiteX4" fmla="*/ 18673 w 42314"/>
                <a:gd name="connsiteY4" fmla="*/ 41610 h 43168"/>
                <a:gd name="connsiteX5" fmla="*/ 29639 w 42314"/>
                <a:gd name="connsiteY5" fmla="*/ 42092 h 43168"/>
                <a:gd name="connsiteX6" fmla="*/ 36433 w 42314"/>
                <a:gd name="connsiteY6" fmla="*/ 37492 h 43168"/>
                <a:gd name="connsiteX7" fmla="*/ 41889 w 42314"/>
                <a:gd name="connsiteY7" fmla="*/ 37117 h 43168"/>
                <a:gd name="connsiteX8" fmla="*/ 41193 w 42314"/>
                <a:gd name="connsiteY8" fmla="*/ 30645 h 43168"/>
                <a:gd name="connsiteX9" fmla="*/ 33116 w 42314"/>
                <a:gd name="connsiteY9" fmla="*/ 28077 h 43168"/>
                <a:gd name="connsiteX10" fmla="*/ 25948 w 42314"/>
                <a:gd name="connsiteY10" fmla="*/ 21177 h 43168"/>
                <a:gd name="connsiteX11" fmla="*/ 25199 w 42314"/>
                <a:gd name="connsiteY11" fmla="*/ 14918 h 43168"/>
                <a:gd name="connsiteX12" fmla="*/ 20332 w 42314"/>
                <a:gd name="connsiteY12" fmla="*/ 8606 h 43168"/>
                <a:gd name="connsiteX13" fmla="*/ 10436 w 42314"/>
                <a:gd name="connsiteY13" fmla="*/ 1973 h 43168"/>
                <a:gd name="connsiteX14" fmla="*/ 4231 w 42314"/>
                <a:gd name="connsiteY14" fmla="*/ 1973 h 43168"/>
                <a:gd name="connsiteX15" fmla="*/ 5300 w 42314"/>
                <a:gd name="connsiteY15" fmla="*/ 9409 h 43168"/>
                <a:gd name="connsiteX16" fmla="*/ 2358 w 42314"/>
                <a:gd name="connsiteY16" fmla="*/ 17004 h 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14" h="43168">
                  <a:moveTo>
                    <a:pt x="2465" y="17004"/>
                  </a:moveTo>
                  <a:cubicBezTo>
                    <a:pt x="-744" y="18181"/>
                    <a:pt x="-1279" y="23049"/>
                    <a:pt x="3642" y="25082"/>
                  </a:cubicBezTo>
                  <a:cubicBezTo>
                    <a:pt x="8563" y="27114"/>
                    <a:pt x="10329" y="32677"/>
                    <a:pt x="10115" y="35512"/>
                  </a:cubicBezTo>
                  <a:cubicBezTo>
                    <a:pt x="9901" y="38401"/>
                    <a:pt x="7173" y="41183"/>
                    <a:pt x="10115" y="42787"/>
                  </a:cubicBezTo>
                  <a:cubicBezTo>
                    <a:pt x="13057" y="44392"/>
                    <a:pt x="13806" y="40327"/>
                    <a:pt x="18673" y="41610"/>
                  </a:cubicBezTo>
                  <a:cubicBezTo>
                    <a:pt x="23541" y="42894"/>
                    <a:pt x="26376" y="43590"/>
                    <a:pt x="29639" y="42092"/>
                  </a:cubicBezTo>
                  <a:cubicBezTo>
                    <a:pt x="32902" y="40594"/>
                    <a:pt x="33598" y="36743"/>
                    <a:pt x="36433" y="37492"/>
                  </a:cubicBezTo>
                  <a:cubicBezTo>
                    <a:pt x="39268" y="38240"/>
                    <a:pt x="40979" y="38294"/>
                    <a:pt x="41889" y="37117"/>
                  </a:cubicBezTo>
                  <a:cubicBezTo>
                    <a:pt x="42798" y="35940"/>
                    <a:pt x="42103" y="33587"/>
                    <a:pt x="41193" y="30645"/>
                  </a:cubicBezTo>
                  <a:cubicBezTo>
                    <a:pt x="39535" y="25616"/>
                    <a:pt x="35149" y="29628"/>
                    <a:pt x="33116" y="28077"/>
                  </a:cubicBezTo>
                  <a:cubicBezTo>
                    <a:pt x="31083" y="26472"/>
                    <a:pt x="28355" y="22835"/>
                    <a:pt x="25948" y="21177"/>
                  </a:cubicBezTo>
                  <a:cubicBezTo>
                    <a:pt x="23541" y="19518"/>
                    <a:pt x="24450" y="17218"/>
                    <a:pt x="25199" y="14918"/>
                  </a:cubicBezTo>
                  <a:cubicBezTo>
                    <a:pt x="25895" y="12671"/>
                    <a:pt x="24236" y="9355"/>
                    <a:pt x="20332" y="8606"/>
                  </a:cubicBezTo>
                  <a:cubicBezTo>
                    <a:pt x="16373" y="7857"/>
                    <a:pt x="12147" y="4273"/>
                    <a:pt x="10436" y="1973"/>
                  </a:cubicBezTo>
                  <a:cubicBezTo>
                    <a:pt x="8777" y="-327"/>
                    <a:pt x="4659" y="-969"/>
                    <a:pt x="4231" y="1973"/>
                  </a:cubicBezTo>
                  <a:cubicBezTo>
                    <a:pt x="3803" y="4915"/>
                    <a:pt x="6691" y="6841"/>
                    <a:pt x="5300" y="9409"/>
                  </a:cubicBezTo>
                  <a:cubicBezTo>
                    <a:pt x="3910" y="11976"/>
                    <a:pt x="5568" y="15774"/>
                    <a:pt x="2358" y="1700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6" name="Frihandsfigur: Form 15">
              <a:extLst>
                <a:ext uri="{FF2B5EF4-FFF2-40B4-BE49-F238E27FC236}">
                  <a16:creationId xmlns:a16="http://schemas.microsoft.com/office/drawing/2014/main" id="{C040280A-4F36-B9EC-0696-6E2EF288DBBE}"/>
                </a:ext>
              </a:extLst>
            </p:cNvPr>
            <p:cNvSpPr/>
            <p:nvPr/>
          </p:nvSpPr>
          <p:spPr>
            <a:xfrm>
              <a:off x="2907806" y="5728466"/>
              <a:ext cx="81646" cy="73282"/>
            </a:xfrm>
            <a:custGeom>
              <a:avLst/>
              <a:gdLst>
                <a:gd name="connsiteX0" fmla="*/ 70248 w 81646"/>
                <a:gd name="connsiteY0" fmla="*/ 68331 h 73282"/>
                <a:gd name="connsiteX1" fmla="*/ 75223 w 81646"/>
                <a:gd name="connsiteY1" fmla="*/ 58542 h 73282"/>
                <a:gd name="connsiteX2" fmla="*/ 76400 w 81646"/>
                <a:gd name="connsiteY2" fmla="*/ 48432 h 73282"/>
                <a:gd name="connsiteX3" fmla="*/ 79609 w 81646"/>
                <a:gd name="connsiteY3" fmla="*/ 39232 h 73282"/>
                <a:gd name="connsiteX4" fmla="*/ 80198 w 81646"/>
                <a:gd name="connsiteY4" fmla="*/ 29550 h 73282"/>
                <a:gd name="connsiteX5" fmla="*/ 80786 w 81646"/>
                <a:gd name="connsiteY5" fmla="*/ 23131 h 73282"/>
                <a:gd name="connsiteX6" fmla="*/ 76560 w 81646"/>
                <a:gd name="connsiteY6" fmla="*/ 17140 h 73282"/>
                <a:gd name="connsiteX7" fmla="*/ 76560 w 81646"/>
                <a:gd name="connsiteY7" fmla="*/ 6602 h 73282"/>
                <a:gd name="connsiteX8" fmla="*/ 76560 w 81646"/>
                <a:gd name="connsiteY8" fmla="*/ 664 h 73282"/>
                <a:gd name="connsiteX9" fmla="*/ 72121 w 81646"/>
                <a:gd name="connsiteY9" fmla="*/ 1734 h 73282"/>
                <a:gd name="connsiteX10" fmla="*/ 67306 w 81646"/>
                <a:gd name="connsiteY10" fmla="*/ 5318 h 73282"/>
                <a:gd name="connsiteX11" fmla="*/ 66237 w 81646"/>
                <a:gd name="connsiteY11" fmla="*/ 14037 h 73282"/>
                <a:gd name="connsiteX12" fmla="*/ 60566 w 81646"/>
                <a:gd name="connsiteY12" fmla="*/ 13770 h 73282"/>
                <a:gd name="connsiteX13" fmla="*/ 56180 w 81646"/>
                <a:gd name="connsiteY13" fmla="*/ 17193 h 73282"/>
                <a:gd name="connsiteX14" fmla="*/ 48424 w 81646"/>
                <a:gd name="connsiteY14" fmla="*/ 11256 h 73282"/>
                <a:gd name="connsiteX15" fmla="*/ 37886 w 81646"/>
                <a:gd name="connsiteY15" fmla="*/ 12219 h 73282"/>
                <a:gd name="connsiteX16" fmla="*/ 30986 w 81646"/>
                <a:gd name="connsiteY16" fmla="*/ 12005 h 73282"/>
                <a:gd name="connsiteX17" fmla="*/ 22266 w 81646"/>
                <a:gd name="connsiteY17" fmla="*/ 18638 h 73282"/>
                <a:gd name="connsiteX18" fmla="*/ 15419 w 81646"/>
                <a:gd name="connsiteY18" fmla="*/ 16016 h 73282"/>
                <a:gd name="connsiteX19" fmla="*/ 10980 w 81646"/>
                <a:gd name="connsiteY19" fmla="*/ 19280 h 73282"/>
                <a:gd name="connsiteX20" fmla="*/ 10980 w 81646"/>
                <a:gd name="connsiteY20" fmla="*/ 26073 h 73282"/>
                <a:gd name="connsiteX21" fmla="*/ 11996 w 81646"/>
                <a:gd name="connsiteY21" fmla="*/ 33027 h 73282"/>
                <a:gd name="connsiteX22" fmla="*/ 17399 w 81646"/>
                <a:gd name="connsiteY22" fmla="*/ 35594 h 73282"/>
                <a:gd name="connsiteX23" fmla="*/ 15687 w 81646"/>
                <a:gd name="connsiteY23" fmla="*/ 37788 h 73282"/>
                <a:gd name="connsiteX24" fmla="*/ 8573 w 81646"/>
                <a:gd name="connsiteY24" fmla="*/ 37788 h 73282"/>
                <a:gd name="connsiteX25" fmla="*/ 6754 w 81646"/>
                <a:gd name="connsiteY25" fmla="*/ 46828 h 73282"/>
                <a:gd name="connsiteX26" fmla="*/ 3651 w 81646"/>
                <a:gd name="connsiteY26" fmla="*/ 53300 h 73282"/>
                <a:gd name="connsiteX27" fmla="*/ 281 w 81646"/>
                <a:gd name="connsiteY27" fmla="*/ 58810 h 73282"/>
                <a:gd name="connsiteX28" fmla="*/ 1726 w 81646"/>
                <a:gd name="connsiteY28" fmla="*/ 62126 h 73282"/>
                <a:gd name="connsiteX29" fmla="*/ 5203 w 81646"/>
                <a:gd name="connsiteY29" fmla="*/ 60468 h 73282"/>
                <a:gd name="connsiteX30" fmla="*/ 9375 w 81646"/>
                <a:gd name="connsiteY30" fmla="*/ 65336 h 73282"/>
                <a:gd name="connsiteX31" fmla="*/ 13922 w 81646"/>
                <a:gd name="connsiteY31" fmla="*/ 65603 h 73282"/>
                <a:gd name="connsiteX32" fmla="*/ 19913 w 81646"/>
                <a:gd name="connsiteY32" fmla="*/ 66138 h 73282"/>
                <a:gd name="connsiteX33" fmla="*/ 27883 w 81646"/>
                <a:gd name="connsiteY33" fmla="*/ 65817 h 73282"/>
                <a:gd name="connsiteX34" fmla="*/ 26760 w 81646"/>
                <a:gd name="connsiteY34" fmla="*/ 61003 h 73282"/>
                <a:gd name="connsiteX35" fmla="*/ 21571 w 81646"/>
                <a:gd name="connsiteY35" fmla="*/ 54370 h 73282"/>
                <a:gd name="connsiteX36" fmla="*/ 24994 w 81646"/>
                <a:gd name="connsiteY36" fmla="*/ 46025 h 73282"/>
                <a:gd name="connsiteX37" fmla="*/ 30183 w 81646"/>
                <a:gd name="connsiteY37" fmla="*/ 42548 h 73282"/>
                <a:gd name="connsiteX38" fmla="*/ 40026 w 81646"/>
                <a:gd name="connsiteY38" fmla="*/ 45223 h 73282"/>
                <a:gd name="connsiteX39" fmla="*/ 50029 w 81646"/>
                <a:gd name="connsiteY39" fmla="*/ 49181 h 73282"/>
                <a:gd name="connsiteX40" fmla="*/ 54575 w 81646"/>
                <a:gd name="connsiteY40" fmla="*/ 58649 h 73282"/>
                <a:gd name="connsiteX41" fmla="*/ 54843 w 81646"/>
                <a:gd name="connsiteY41" fmla="*/ 67208 h 73282"/>
                <a:gd name="connsiteX42" fmla="*/ 58106 w 81646"/>
                <a:gd name="connsiteY42" fmla="*/ 73146 h 73282"/>
                <a:gd name="connsiteX43" fmla="*/ 63776 w 81646"/>
                <a:gd name="connsiteY43" fmla="*/ 71166 h 73282"/>
                <a:gd name="connsiteX44" fmla="*/ 70355 w 81646"/>
                <a:gd name="connsiteY44" fmla="*/ 68438 h 7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646" h="73282">
                  <a:moveTo>
                    <a:pt x="70248" y="68331"/>
                  </a:moveTo>
                  <a:cubicBezTo>
                    <a:pt x="71746" y="66352"/>
                    <a:pt x="76079" y="62715"/>
                    <a:pt x="75223" y="58542"/>
                  </a:cubicBezTo>
                  <a:cubicBezTo>
                    <a:pt x="74367" y="54370"/>
                    <a:pt x="74688" y="50519"/>
                    <a:pt x="76400" y="48432"/>
                  </a:cubicBezTo>
                  <a:cubicBezTo>
                    <a:pt x="78058" y="46346"/>
                    <a:pt x="80412" y="43190"/>
                    <a:pt x="79609" y="39232"/>
                  </a:cubicBezTo>
                  <a:cubicBezTo>
                    <a:pt x="78807" y="35273"/>
                    <a:pt x="78379" y="31529"/>
                    <a:pt x="80198" y="29550"/>
                  </a:cubicBezTo>
                  <a:cubicBezTo>
                    <a:pt x="82017" y="27571"/>
                    <a:pt x="82017" y="24896"/>
                    <a:pt x="80786" y="23131"/>
                  </a:cubicBezTo>
                  <a:cubicBezTo>
                    <a:pt x="79556" y="21366"/>
                    <a:pt x="77149" y="20510"/>
                    <a:pt x="76560" y="17140"/>
                  </a:cubicBezTo>
                  <a:cubicBezTo>
                    <a:pt x="75972" y="13770"/>
                    <a:pt x="75491" y="9811"/>
                    <a:pt x="76560" y="6602"/>
                  </a:cubicBezTo>
                  <a:cubicBezTo>
                    <a:pt x="77577" y="3393"/>
                    <a:pt x="77951" y="2376"/>
                    <a:pt x="76560" y="664"/>
                  </a:cubicBezTo>
                  <a:cubicBezTo>
                    <a:pt x="75598" y="-619"/>
                    <a:pt x="73886" y="76"/>
                    <a:pt x="72121" y="1734"/>
                  </a:cubicBezTo>
                  <a:cubicBezTo>
                    <a:pt x="70355" y="3446"/>
                    <a:pt x="67306" y="3018"/>
                    <a:pt x="67306" y="5318"/>
                  </a:cubicBezTo>
                  <a:cubicBezTo>
                    <a:pt x="67306" y="7618"/>
                    <a:pt x="67681" y="12914"/>
                    <a:pt x="66237" y="14037"/>
                  </a:cubicBezTo>
                  <a:cubicBezTo>
                    <a:pt x="64792" y="15214"/>
                    <a:pt x="62064" y="12647"/>
                    <a:pt x="60566" y="13770"/>
                  </a:cubicBezTo>
                  <a:cubicBezTo>
                    <a:pt x="59069" y="14893"/>
                    <a:pt x="58962" y="18263"/>
                    <a:pt x="56180" y="17193"/>
                  </a:cubicBezTo>
                  <a:cubicBezTo>
                    <a:pt x="53399" y="16070"/>
                    <a:pt x="51687" y="12700"/>
                    <a:pt x="48424" y="11256"/>
                  </a:cubicBezTo>
                  <a:cubicBezTo>
                    <a:pt x="45161" y="9811"/>
                    <a:pt x="41256" y="11630"/>
                    <a:pt x="37886" y="12219"/>
                  </a:cubicBezTo>
                  <a:cubicBezTo>
                    <a:pt x="34462" y="12807"/>
                    <a:pt x="35318" y="11042"/>
                    <a:pt x="30986" y="12005"/>
                  </a:cubicBezTo>
                  <a:cubicBezTo>
                    <a:pt x="26599" y="12968"/>
                    <a:pt x="26332" y="16765"/>
                    <a:pt x="22266" y="18638"/>
                  </a:cubicBezTo>
                  <a:cubicBezTo>
                    <a:pt x="18201" y="20510"/>
                    <a:pt x="17559" y="17621"/>
                    <a:pt x="15419" y="16016"/>
                  </a:cubicBezTo>
                  <a:cubicBezTo>
                    <a:pt x="13280" y="14412"/>
                    <a:pt x="11033" y="16712"/>
                    <a:pt x="10980" y="19280"/>
                  </a:cubicBezTo>
                  <a:cubicBezTo>
                    <a:pt x="10873" y="21847"/>
                    <a:pt x="11889" y="24040"/>
                    <a:pt x="10980" y="26073"/>
                  </a:cubicBezTo>
                  <a:cubicBezTo>
                    <a:pt x="10070" y="28106"/>
                    <a:pt x="10017" y="32492"/>
                    <a:pt x="11996" y="33027"/>
                  </a:cubicBezTo>
                  <a:cubicBezTo>
                    <a:pt x="13975" y="33562"/>
                    <a:pt x="16810" y="34418"/>
                    <a:pt x="17399" y="35594"/>
                  </a:cubicBezTo>
                  <a:cubicBezTo>
                    <a:pt x="18041" y="36771"/>
                    <a:pt x="17666" y="37841"/>
                    <a:pt x="15687" y="37788"/>
                  </a:cubicBezTo>
                  <a:cubicBezTo>
                    <a:pt x="13654" y="37788"/>
                    <a:pt x="11140" y="36076"/>
                    <a:pt x="8573" y="37788"/>
                  </a:cubicBezTo>
                  <a:cubicBezTo>
                    <a:pt x="6005" y="39499"/>
                    <a:pt x="8359" y="44367"/>
                    <a:pt x="6754" y="46828"/>
                  </a:cubicBezTo>
                  <a:cubicBezTo>
                    <a:pt x="5149" y="49288"/>
                    <a:pt x="4507" y="50519"/>
                    <a:pt x="3651" y="53300"/>
                  </a:cubicBezTo>
                  <a:cubicBezTo>
                    <a:pt x="2795" y="56082"/>
                    <a:pt x="870" y="56456"/>
                    <a:pt x="281" y="58810"/>
                  </a:cubicBezTo>
                  <a:cubicBezTo>
                    <a:pt x="-307" y="61163"/>
                    <a:pt x="-40" y="62019"/>
                    <a:pt x="1726" y="62126"/>
                  </a:cubicBezTo>
                  <a:cubicBezTo>
                    <a:pt x="3491" y="62233"/>
                    <a:pt x="3330" y="59559"/>
                    <a:pt x="5203" y="60468"/>
                  </a:cubicBezTo>
                  <a:cubicBezTo>
                    <a:pt x="7075" y="61377"/>
                    <a:pt x="6807" y="64640"/>
                    <a:pt x="9375" y="65336"/>
                  </a:cubicBezTo>
                  <a:cubicBezTo>
                    <a:pt x="11943" y="66031"/>
                    <a:pt x="11836" y="63945"/>
                    <a:pt x="13922" y="65603"/>
                  </a:cubicBezTo>
                  <a:cubicBezTo>
                    <a:pt x="16008" y="67262"/>
                    <a:pt x="18094" y="67048"/>
                    <a:pt x="19913" y="66138"/>
                  </a:cubicBezTo>
                  <a:cubicBezTo>
                    <a:pt x="21731" y="65229"/>
                    <a:pt x="26439" y="67048"/>
                    <a:pt x="27883" y="65817"/>
                  </a:cubicBezTo>
                  <a:cubicBezTo>
                    <a:pt x="29327" y="64587"/>
                    <a:pt x="29060" y="62126"/>
                    <a:pt x="26760" y="61003"/>
                  </a:cubicBezTo>
                  <a:cubicBezTo>
                    <a:pt x="24460" y="59880"/>
                    <a:pt x="20822" y="57312"/>
                    <a:pt x="21571" y="54370"/>
                  </a:cubicBezTo>
                  <a:cubicBezTo>
                    <a:pt x="22320" y="51428"/>
                    <a:pt x="22427" y="47577"/>
                    <a:pt x="24994" y="46025"/>
                  </a:cubicBezTo>
                  <a:cubicBezTo>
                    <a:pt x="27562" y="44474"/>
                    <a:pt x="27081" y="42120"/>
                    <a:pt x="30183" y="42548"/>
                  </a:cubicBezTo>
                  <a:cubicBezTo>
                    <a:pt x="33286" y="42923"/>
                    <a:pt x="36014" y="42976"/>
                    <a:pt x="40026" y="45223"/>
                  </a:cubicBezTo>
                  <a:cubicBezTo>
                    <a:pt x="44038" y="47470"/>
                    <a:pt x="46980" y="48700"/>
                    <a:pt x="50029" y="49181"/>
                  </a:cubicBezTo>
                  <a:cubicBezTo>
                    <a:pt x="53078" y="49663"/>
                    <a:pt x="54629" y="54316"/>
                    <a:pt x="54575" y="58649"/>
                  </a:cubicBezTo>
                  <a:cubicBezTo>
                    <a:pt x="54522" y="62982"/>
                    <a:pt x="53720" y="64159"/>
                    <a:pt x="54843" y="67208"/>
                  </a:cubicBezTo>
                  <a:cubicBezTo>
                    <a:pt x="56020" y="70204"/>
                    <a:pt x="55966" y="72397"/>
                    <a:pt x="58106" y="73146"/>
                  </a:cubicBezTo>
                  <a:cubicBezTo>
                    <a:pt x="60245" y="73894"/>
                    <a:pt x="62171" y="71327"/>
                    <a:pt x="63776" y="71166"/>
                  </a:cubicBezTo>
                  <a:cubicBezTo>
                    <a:pt x="65381" y="71006"/>
                    <a:pt x="68858" y="70418"/>
                    <a:pt x="70355" y="6843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7" name="Frihandsfigur: Form 16">
              <a:extLst>
                <a:ext uri="{FF2B5EF4-FFF2-40B4-BE49-F238E27FC236}">
                  <a16:creationId xmlns:a16="http://schemas.microsoft.com/office/drawing/2014/main" id="{324A7030-9F3B-3086-571B-5C61105ABD63}"/>
                </a:ext>
              </a:extLst>
            </p:cNvPr>
            <p:cNvSpPr/>
            <p:nvPr/>
          </p:nvSpPr>
          <p:spPr>
            <a:xfrm>
              <a:off x="3010102" y="5864503"/>
              <a:ext cx="21745" cy="16498"/>
            </a:xfrm>
            <a:custGeom>
              <a:avLst/>
              <a:gdLst>
                <a:gd name="connsiteX0" fmla="*/ 10318 w 21745"/>
                <a:gd name="connsiteY0" fmla="*/ 14564 h 16498"/>
                <a:gd name="connsiteX1" fmla="*/ 20535 w 21745"/>
                <a:gd name="connsiteY1" fmla="*/ 10338 h 16498"/>
                <a:gd name="connsiteX2" fmla="*/ 18930 w 21745"/>
                <a:gd name="connsiteY2" fmla="*/ 977 h 16498"/>
                <a:gd name="connsiteX3" fmla="*/ 6413 w 21745"/>
                <a:gd name="connsiteY3" fmla="*/ 3919 h 16498"/>
                <a:gd name="connsiteX4" fmla="*/ 101 w 21745"/>
                <a:gd name="connsiteY4" fmla="*/ 13868 h 16498"/>
                <a:gd name="connsiteX5" fmla="*/ 10318 w 21745"/>
                <a:gd name="connsiteY5" fmla="*/ 14564 h 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 h="16498">
                  <a:moveTo>
                    <a:pt x="10318" y="14564"/>
                  </a:moveTo>
                  <a:cubicBezTo>
                    <a:pt x="13260" y="11782"/>
                    <a:pt x="17861" y="14403"/>
                    <a:pt x="20535" y="10338"/>
                  </a:cubicBezTo>
                  <a:cubicBezTo>
                    <a:pt x="22354" y="7503"/>
                    <a:pt x="22354" y="2421"/>
                    <a:pt x="18930" y="977"/>
                  </a:cubicBezTo>
                  <a:cubicBezTo>
                    <a:pt x="13849" y="-1163"/>
                    <a:pt x="9944" y="388"/>
                    <a:pt x="6413" y="3919"/>
                  </a:cubicBezTo>
                  <a:cubicBezTo>
                    <a:pt x="2883" y="7449"/>
                    <a:pt x="-648" y="10605"/>
                    <a:pt x="101" y="13868"/>
                  </a:cubicBezTo>
                  <a:cubicBezTo>
                    <a:pt x="797" y="17078"/>
                    <a:pt x="7376" y="17399"/>
                    <a:pt x="10318" y="1456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8" name="Frihandsfigur: Form 17">
              <a:extLst>
                <a:ext uri="{FF2B5EF4-FFF2-40B4-BE49-F238E27FC236}">
                  <a16:creationId xmlns:a16="http://schemas.microsoft.com/office/drawing/2014/main" id="{0D8CAE08-19FE-00AE-4777-3CF89646074B}"/>
                </a:ext>
              </a:extLst>
            </p:cNvPr>
            <p:cNvSpPr/>
            <p:nvPr/>
          </p:nvSpPr>
          <p:spPr>
            <a:xfrm>
              <a:off x="2946071" y="5851999"/>
              <a:ext cx="19003" cy="19324"/>
            </a:xfrm>
            <a:custGeom>
              <a:avLst/>
              <a:gdLst>
                <a:gd name="connsiteX0" fmla="*/ 16685 w 19003"/>
                <a:gd name="connsiteY0" fmla="*/ 1981 h 19324"/>
                <a:gd name="connsiteX1" fmla="*/ 2938 w 19003"/>
                <a:gd name="connsiteY1" fmla="*/ 2837 h 19324"/>
                <a:gd name="connsiteX2" fmla="*/ 4221 w 19003"/>
                <a:gd name="connsiteY2" fmla="*/ 17600 h 19324"/>
                <a:gd name="connsiteX3" fmla="*/ 17541 w 19003"/>
                <a:gd name="connsiteY3" fmla="*/ 15033 h 19324"/>
                <a:gd name="connsiteX4" fmla="*/ 16685 w 19003"/>
                <a:gd name="connsiteY4" fmla="*/ 2034 h 1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19324">
                  <a:moveTo>
                    <a:pt x="16685" y="1981"/>
                  </a:moveTo>
                  <a:cubicBezTo>
                    <a:pt x="13422" y="-212"/>
                    <a:pt x="5987" y="-1389"/>
                    <a:pt x="2938" y="2837"/>
                  </a:cubicBezTo>
                  <a:cubicBezTo>
                    <a:pt x="-58" y="7062"/>
                    <a:pt x="-2305" y="13963"/>
                    <a:pt x="4221" y="17600"/>
                  </a:cubicBezTo>
                  <a:cubicBezTo>
                    <a:pt x="10747" y="21184"/>
                    <a:pt x="15562" y="18617"/>
                    <a:pt x="17541" y="15033"/>
                  </a:cubicBezTo>
                  <a:cubicBezTo>
                    <a:pt x="19467" y="11449"/>
                    <a:pt x="19788" y="4120"/>
                    <a:pt x="16685" y="203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9" name="Frihandsfigur: Form 18">
              <a:extLst>
                <a:ext uri="{FF2B5EF4-FFF2-40B4-BE49-F238E27FC236}">
                  <a16:creationId xmlns:a16="http://schemas.microsoft.com/office/drawing/2014/main" id="{84EA0CFD-C039-B8F3-72B7-FB61CC00DCBC}"/>
                </a:ext>
              </a:extLst>
            </p:cNvPr>
            <p:cNvSpPr/>
            <p:nvPr/>
          </p:nvSpPr>
          <p:spPr>
            <a:xfrm>
              <a:off x="2914801" y="5807652"/>
              <a:ext cx="21010" cy="20879"/>
            </a:xfrm>
            <a:custGeom>
              <a:avLst/>
              <a:gdLst>
                <a:gd name="connsiteX0" fmla="*/ 6873 w 21010"/>
                <a:gd name="connsiteY0" fmla="*/ 20758 h 20879"/>
                <a:gd name="connsiteX1" fmla="*/ 18695 w 21010"/>
                <a:gd name="connsiteY1" fmla="*/ 16425 h 20879"/>
                <a:gd name="connsiteX2" fmla="*/ 19069 w 21010"/>
                <a:gd name="connsiteY2" fmla="*/ 10755 h 20879"/>
                <a:gd name="connsiteX3" fmla="*/ 15592 w 21010"/>
                <a:gd name="connsiteY3" fmla="*/ 1020 h 20879"/>
                <a:gd name="connsiteX4" fmla="*/ 5536 w 21010"/>
                <a:gd name="connsiteY4" fmla="*/ 5139 h 20879"/>
                <a:gd name="connsiteX5" fmla="*/ 187 w 21010"/>
                <a:gd name="connsiteY5" fmla="*/ 13376 h 20879"/>
                <a:gd name="connsiteX6" fmla="*/ 6873 w 21010"/>
                <a:gd name="connsiteY6" fmla="*/ 20758 h 2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0" h="20879">
                  <a:moveTo>
                    <a:pt x="6873" y="20758"/>
                  </a:moveTo>
                  <a:cubicBezTo>
                    <a:pt x="12169" y="21614"/>
                    <a:pt x="15592" y="17709"/>
                    <a:pt x="18695" y="16425"/>
                  </a:cubicBezTo>
                  <a:cubicBezTo>
                    <a:pt x="21744" y="15195"/>
                    <a:pt x="21690" y="12360"/>
                    <a:pt x="19069" y="10755"/>
                  </a:cubicBezTo>
                  <a:cubicBezTo>
                    <a:pt x="16502" y="9151"/>
                    <a:pt x="18320" y="3374"/>
                    <a:pt x="15592" y="1020"/>
                  </a:cubicBezTo>
                  <a:cubicBezTo>
                    <a:pt x="11580" y="-2564"/>
                    <a:pt x="9280" y="4390"/>
                    <a:pt x="5536" y="5139"/>
                  </a:cubicBezTo>
                  <a:cubicBezTo>
                    <a:pt x="1791" y="5888"/>
                    <a:pt x="-723" y="8402"/>
                    <a:pt x="187" y="13376"/>
                  </a:cubicBezTo>
                  <a:cubicBezTo>
                    <a:pt x="1043" y="18351"/>
                    <a:pt x="1631" y="19902"/>
                    <a:pt x="6873" y="2075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0" name="Frihandsfigur: Form 19">
              <a:extLst>
                <a:ext uri="{FF2B5EF4-FFF2-40B4-BE49-F238E27FC236}">
                  <a16:creationId xmlns:a16="http://schemas.microsoft.com/office/drawing/2014/main" id="{47592A85-ABE3-778E-1053-CA762FF61E9C}"/>
                </a:ext>
              </a:extLst>
            </p:cNvPr>
            <p:cNvSpPr/>
            <p:nvPr/>
          </p:nvSpPr>
          <p:spPr>
            <a:xfrm>
              <a:off x="2936742" y="5896139"/>
              <a:ext cx="26495" cy="17432"/>
            </a:xfrm>
            <a:custGeom>
              <a:avLst/>
              <a:gdLst>
                <a:gd name="connsiteX0" fmla="*/ 7987 w 26495"/>
                <a:gd name="connsiteY0" fmla="*/ 473 h 17432"/>
                <a:gd name="connsiteX1" fmla="*/ 1087 w 26495"/>
                <a:gd name="connsiteY1" fmla="*/ 3789 h 17432"/>
                <a:gd name="connsiteX2" fmla="*/ 6276 w 26495"/>
                <a:gd name="connsiteY2" fmla="*/ 14702 h 17432"/>
                <a:gd name="connsiteX3" fmla="*/ 20665 w 26495"/>
                <a:gd name="connsiteY3" fmla="*/ 17430 h 17432"/>
                <a:gd name="connsiteX4" fmla="*/ 23393 w 26495"/>
                <a:gd name="connsiteY4" fmla="*/ 4485 h 17432"/>
                <a:gd name="connsiteX5" fmla="*/ 7987 w 26495"/>
                <a:gd name="connsiteY5" fmla="*/ 473 h 1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5" h="17432">
                  <a:moveTo>
                    <a:pt x="7987" y="473"/>
                  </a:moveTo>
                  <a:cubicBezTo>
                    <a:pt x="6650" y="-222"/>
                    <a:pt x="3548" y="-811"/>
                    <a:pt x="1087" y="3789"/>
                  </a:cubicBezTo>
                  <a:cubicBezTo>
                    <a:pt x="-1374" y="8390"/>
                    <a:pt x="338" y="14434"/>
                    <a:pt x="6276" y="14702"/>
                  </a:cubicBezTo>
                  <a:cubicBezTo>
                    <a:pt x="12695" y="15023"/>
                    <a:pt x="13337" y="17269"/>
                    <a:pt x="20665" y="17430"/>
                  </a:cubicBezTo>
                  <a:cubicBezTo>
                    <a:pt x="27993" y="17590"/>
                    <a:pt x="27833" y="8925"/>
                    <a:pt x="23393" y="4485"/>
                  </a:cubicBezTo>
                  <a:cubicBezTo>
                    <a:pt x="18953" y="45"/>
                    <a:pt x="11839" y="2559"/>
                    <a:pt x="7987" y="47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1" name="Frihandsfigur: Form 20">
              <a:extLst>
                <a:ext uri="{FF2B5EF4-FFF2-40B4-BE49-F238E27FC236}">
                  <a16:creationId xmlns:a16="http://schemas.microsoft.com/office/drawing/2014/main" id="{BA85AE65-7BEC-3C8E-1CFB-FE3CCE473E11}"/>
                </a:ext>
              </a:extLst>
            </p:cNvPr>
            <p:cNvSpPr/>
            <p:nvPr/>
          </p:nvSpPr>
          <p:spPr>
            <a:xfrm>
              <a:off x="2907271" y="5917162"/>
              <a:ext cx="34419" cy="25480"/>
            </a:xfrm>
            <a:custGeom>
              <a:avLst/>
              <a:gdLst>
                <a:gd name="connsiteX0" fmla="*/ 26760 w 34419"/>
                <a:gd name="connsiteY0" fmla="*/ 9352 h 25480"/>
                <a:gd name="connsiteX1" fmla="*/ 23497 w 34419"/>
                <a:gd name="connsiteY1" fmla="*/ 259 h 25480"/>
                <a:gd name="connsiteX2" fmla="*/ 11034 w 34419"/>
                <a:gd name="connsiteY2" fmla="*/ 1436 h 25480"/>
                <a:gd name="connsiteX3" fmla="*/ 1245 w 34419"/>
                <a:gd name="connsiteY3" fmla="*/ 4431 h 25480"/>
                <a:gd name="connsiteX4" fmla="*/ 5096 w 34419"/>
                <a:gd name="connsiteY4" fmla="*/ 17269 h 25480"/>
                <a:gd name="connsiteX5" fmla="*/ 9964 w 34419"/>
                <a:gd name="connsiteY5" fmla="*/ 24865 h 25480"/>
                <a:gd name="connsiteX6" fmla="*/ 25958 w 34419"/>
                <a:gd name="connsiteY6" fmla="*/ 24758 h 25480"/>
                <a:gd name="connsiteX7" fmla="*/ 34302 w 34419"/>
                <a:gd name="connsiteY7" fmla="*/ 17965 h 25480"/>
                <a:gd name="connsiteX8" fmla="*/ 26707 w 34419"/>
                <a:gd name="connsiteY8" fmla="*/ 9406 h 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9" h="25480">
                  <a:moveTo>
                    <a:pt x="26760" y="9352"/>
                  </a:moveTo>
                  <a:cubicBezTo>
                    <a:pt x="23604" y="6464"/>
                    <a:pt x="27241" y="1703"/>
                    <a:pt x="23497" y="259"/>
                  </a:cubicBezTo>
                  <a:cubicBezTo>
                    <a:pt x="19753" y="-1186"/>
                    <a:pt x="16436" y="4003"/>
                    <a:pt x="11034" y="1436"/>
                  </a:cubicBezTo>
                  <a:cubicBezTo>
                    <a:pt x="7022" y="-490"/>
                    <a:pt x="4401" y="366"/>
                    <a:pt x="1245" y="4431"/>
                  </a:cubicBezTo>
                  <a:cubicBezTo>
                    <a:pt x="-1911" y="8443"/>
                    <a:pt x="1512" y="13471"/>
                    <a:pt x="5096" y="17269"/>
                  </a:cubicBezTo>
                  <a:cubicBezTo>
                    <a:pt x="8626" y="21121"/>
                    <a:pt x="5684" y="23100"/>
                    <a:pt x="9964" y="24865"/>
                  </a:cubicBezTo>
                  <a:cubicBezTo>
                    <a:pt x="14297" y="26630"/>
                    <a:pt x="19753" y="23956"/>
                    <a:pt x="25958" y="24758"/>
                  </a:cubicBezTo>
                  <a:cubicBezTo>
                    <a:pt x="32216" y="25507"/>
                    <a:pt x="35051" y="22565"/>
                    <a:pt x="34302" y="17965"/>
                  </a:cubicBezTo>
                  <a:cubicBezTo>
                    <a:pt x="33553" y="13364"/>
                    <a:pt x="29916" y="12294"/>
                    <a:pt x="26707" y="940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2" name="Frihandsfigur: Form 21">
              <a:extLst>
                <a:ext uri="{FF2B5EF4-FFF2-40B4-BE49-F238E27FC236}">
                  <a16:creationId xmlns:a16="http://schemas.microsoft.com/office/drawing/2014/main" id="{F87B894C-1267-3719-03BF-1CCD127682D7}"/>
                </a:ext>
              </a:extLst>
            </p:cNvPr>
            <p:cNvSpPr/>
            <p:nvPr/>
          </p:nvSpPr>
          <p:spPr>
            <a:xfrm>
              <a:off x="2971290" y="5922873"/>
              <a:ext cx="23368" cy="26624"/>
            </a:xfrm>
            <a:custGeom>
              <a:avLst/>
              <a:gdLst>
                <a:gd name="connsiteX0" fmla="*/ 12595 w 23368"/>
                <a:gd name="connsiteY0" fmla="*/ 7278 h 26624"/>
                <a:gd name="connsiteX1" fmla="*/ 5267 w 23368"/>
                <a:gd name="connsiteY1" fmla="*/ 3 h 26624"/>
                <a:gd name="connsiteX2" fmla="*/ 3555 w 23368"/>
                <a:gd name="connsiteY2" fmla="*/ 8455 h 26624"/>
                <a:gd name="connsiteX3" fmla="*/ 1576 w 23368"/>
                <a:gd name="connsiteY3" fmla="*/ 17442 h 26624"/>
                <a:gd name="connsiteX4" fmla="*/ 3020 w 23368"/>
                <a:gd name="connsiteY4" fmla="*/ 26375 h 26624"/>
                <a:gd name="connsiteX5" fmla="*/ 13077 w 23368"/>
                <a:gd name="connsiteY5" fmla="*/ 22470 h 26624"/>
                <a:gd name="connsiteX6" fmla="*/ 13398 w 23368"/>
                <a:gd name="connsiteY6" fmla="*/ 15730 h 26624"/>
                <a:gd name="connsiteX7" fmla="*/ 14361 w 23368"/>
                <a:gd name="connsiteY7" fmla="*/ 12895 h 26624"/>
                <a:gd name="connsiteX8" fmla="*/ 20673 w 23368"/>
                <a:gd name="connsiteY8" fmla="*/ 12307 h 26624"/>
                <a:gd name="connsiteX9" fmla="*/ 22866 w 23368"/>
                <a:gd name="connsiteY9" fmla="*/ 7385 h 26624"/>
                <a:gd name="connsiteX10" fmla="*/ 12595 w 23368"/>
                <a:gd name="connsiteY10" fmla="*/ 7385 h 2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 h="26624">
                  <a:moveTo>
                    <a:pt x="12595" y="7278"/>
                  </a:moveTo>
                  <a:cubicBezTo>
                    <a:pt x="7995" y="6048"/>
                    <a:pt x="9065" y="111"/>
                    <a:pt x="5267" y="3"/>
                  </a:cubicBezTo>
                  <a:cubicBezTo>
                    <a:pt x="1469" y="-157"/>
                    <a:pt x="78" y="5299"/>
                    <a:pt x="3555" y="8455"/>
                  </a:cubicBezTo>
                  <a:cubicBezTo>
                    <a:pt x="7032" y="11558"/>
                    <a:pt x="3609" y="15249"/>
                    <a:pt x="1576" y="17442"/>
                  </a:cubicBezTo>
                  <a:cubicBezTo>
                    <a:pt x="-457" y="19581"/>
                    <a:pt x="-1045" y="25091"/>
                    <a:pt x="3020" y="26375"/>
                  </a:cubicBezTo>
                  <a:cubicBezTo>
                    <a:pt x="7086" y="27605"/>
                    <a:pt x="10242" y="23968"/>
                    <a:pt x="13077" y="22470"/>
                  </a:cubicBezTo>
                  <a:cubicBezTo>
                    <a:pt x="15858" y="20972"/>
                    <a:pt x="16072" y="17281"/>
                    <a:pt x="13398" y="15730"/>
                  </a:cubicBezTo>
                  <a:cubicBezTo>
                    <a:pt x="10723" y="14125"/>
                    <a:pt x="11953" y="11558"/>
                    <a:pt x="14361" y="12895"/>
                  </a:cubicBezTo>
                  <a:cubicBezTo>
                    <a:pt x="16768" y="14232"/>
                    <a:pt x="18586" y="14072"/>
                    <a:pt x="20673" y="12307"/>
                  </a:cubicBezTo>
                  <a:cubicBezTo>
                    <a:pt x="22812" y="10488"/>
                    <a:pt x="24150" y="9311"/>
                    <a:pt x="22866" y="7385"/>
                  </a:cubicBezTo>
                  <a:cubicBezTo>
                    <a:pt x="20566" y="3962"/>
                    <a:pt x="17196" y="8616"/>
                    <a:pt x="12595" y="738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3" name="Frihandsfigur: Form 22">
              <a:extLst>
                <a:ext uri="{FF2B5EF4-FFF2-40B4-BE49-F238E27FC236}">
                  <a16:creationId xmlns:a16="http://schemas.microsoft.com/office/drawing/2014/main" id="{F7ADA6A6-1E29-B6DB-7999-88D8FC4DECF5}"/>
                </a:ext>
              </a:extLst>
            </p:cNvPr>
            <p:cNvSpPr/>
            <p:nvPr/>
          </p:nvSpPr>
          <p:spPr>
            <a:xfrm>
              <a:off x="2941512" y="5819364"/>
              <a:ext cx="22951" cy="23130"/>
            </a:xfrm>
            <a:custGeom>
              <a:avLst/>
              <a:gdLst>
                <a:gd name="connsiteX0" fmla="*/ 1987 w 22951"/>
                <a:gd name="connsiteY0" fmla="*/ 11507 h 23130"/>
                <a:gd name="connsiteX1" fmla="*/ 3271 w 22951"/>
                <a:gd name="connsiteY1" fmla="*/ 19156 h 23130"/>
                <a:gd name="connsiteX2" fmla="*/ 20174 w 22951"/>
                <a:gd name="connsiteY2" fmla="*/ 22366 h 23130"/>
                <a:gd name="connsiteX3" fmla="*/ 21672 w 22951"/>
                <a:gd name="connsiteY3" fmla="*/ 11881 h 23130"/>
                <a:gd name="connsiteX4" fmla="*/ 20548 w 22951"/>
                <a:gd name="connsiteY4" fmla="*/ 3055 h 23130"/>
                <a:gd name="connsiteX5" fmla="*/ 14022 w 22951"/>
                <a:gd name="connsiteY5" fmla="*/ 2681 h 23130"/>
                <a:gd name="connsiteX6" fmla="*/ 8031 w 22951"/>
                <a:gd name="connsiteY6" fmla="*/ 60 h 23130"/>
                <a:gd name="connsiteX7" fmla="*/ 6427 w 22951"/>
                <a:gd name="connsiteY7" fmla="*/ 5516 h 23130"/>
                <a:gd name="connsiteX8" fmla="*/ 11080 w 22951"/>
                <a:gd name="connsiteY8" fmla="*/ 12630 h 23130"/>
                <a:gd name="connsiteX9" fmla="*/ 1987 w 22951"/>
                <a:gd name="connsiteY9" fmla="*/ 11507 h 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1" h="23130">
                  <a:moveTo>
                    <a:pt x="1987" y="11507"/>
                  </a:moveTo>
                  <a:cubicBezTo>
                    <a:pt x="-367" y="13807"/>
                    <a:pt x="-1383" y="17070"/>
                    <a:pt x="3271" y="19156"/>
                  </a:cubicBezTo>
                  <a:cubicBezTo>
                    <a:pt x="7924" y="21242"/>
                    <a:pt x="16857" y="24666"/>
                    <a:pt x="20174" y="22366"/>
                  </a:cubicBezTo>
                  <a:cubicBezTo>
                    <a:pt x="23544" y="20065"/>
                    <a:pt x="23597" y="14984"/>
                    <a:pt x="21672" y="11881"/>
                  </a:cubicBezTo>
                  <a:cubicBezTo>
                    <a:pt x="19746" y="8779"/>
                    <a:pt x="22955" y="5195"/>
                    <a:pt x="20548" y="3055"/>
                  </a:cubicBezTo>
                  <a:cubicBezTo>
                    <a:pt x="18837" y="1504"/>
                    <a:pt x="15734" y="2253"/>
                    <a:pt x="14022" y="2681"/>
                  </a:cubicBezTo>
                  <a:cubicBezTo>
                    <a:pt x="12311" y="3109"/>
                    <a:pt x="9690" y="274"/>
                    <a:pt x="8031" y="60"/>
                  </a:cubicBezTo>
                  <a:cubicBezTo>
                    <a:pt x="4019" y="-529"/>
                    <a:pt x="4073" y="3376"/>
                    <a:pt x="6427" y="5516"/>
                  </a:cubicBezTo>
                  <a:cubicBezTo>
                    <a:pt x="8727" y="7656"/>
                    <a:pt x="12471" y="10544"/>
                    <a:pt x="11080" y="12630"/>
                  </a:cubicBezTo>
                  <a:cubicBezTo>
                    <a:pt x="9690" y="14716"/>
                    <a:pt x="4340" y="9207"/>
                    <a:pt x="1987" y="11507"/>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4" name="Frihandsfigur: Form 23">
              <a:extLst>
                <a:ext uri="{FF2B5EF4-FFF2-40B4-BE49-F238E27FC236}">
                  <a16:creationId xmlns:a16="http://schemas.microsoft.com/office/drawing/2014/main" id="{26B3B5AF-FE63-3E9E-C0CB-85D39F8B748A}"/>
                </a:ext>
              </a:extLst>
            </p:cNvPr>
            <p:cNvSpPr/>
            <p:nvPr/>
          </p:nvSpPr>
          <p:spPr>
            <a:xfrm>
              <a:off x="2519063" y="5443894"/>
              <a:ext cx="70173" cy="90112"/>
            </a:xfrm>
            <a:custGeom>
              <a:avLst/>
              <a:gdLst>
                <a:gd name="connsiteX0" fmla="*/ 48230 w 70173"/>
                <a:gd name="connsiteY0" fmla="*/ 2372 h 90112"/>
                <a:gd name="connsiteX1" fmla="*/ 36729 w 70173"/>
                <a:gd name="connsiteY1" fmla="*/ 4084 h 90112"/>
                <a:gd name="connsiteX2" fmla="*/ 39297 w 70173"/>
                <a:gd name="connsiteY2" fmla="*/ 16173 h 90112"/>
                <a:gd name="connsiteX3" fmla="*/ 28385 w 70173"/>
                <a:gd name="connsiteY3" fmla="*/ 18206 h 90112"/>
                <a:gd name="connsiteX4" fmla="*/ 20628 w 70173"/>
                <a:gd name="connsiteY4" fmla="*/ 24839 h 90112"/>
                <a:gd name="connsiteX5" fmla="*/ 6079 w 70173"/>
                <a:gd name="connsiteY5" fmla="*/ 28155 h 90112"/>
                <a:gd name="connsiteX6" fmla="*/ 1211 w 70173"/>
                <a:gd name="connsiteY6" fmla="*/ 51050 h 90112"/>
                <a:gd name="connsiteX7" fmla="*/ 4688 w 70173"/>
                <a:gd name="connsiteY7" fmla="*/ 67739 h 90112"/>
                <a:gd name="connsiteX8" fmla="*/ 12765 w 70173"/>
                <a:gd name="connsiteY8" fmla="*/ 78545 h 90112"/>
                <a:gd name="connsiteX9" fmla="*/ 30471 w 70173"/>
                <a:gd name="connsiteY9" fmla="*/ 84161 h 90112"/>
                <a:gd name="connsiteX10" fmla="*/ 51493 w 70173"/>
                <a:gd name="connsiteY10" fmla="*/ 88601 h 90112"/>
                <a:gd name="connsiteX11" fmla="*/ 53954 w 70173"/>
                <a:gd name="connsiteY11" fmla="*/ 75067 h 90112"/>
                <a:gd name="connsiteX12" fmla="*/ 62887 w 70173"/>
                <a:gd name="connsiteY12" fmla="*/ 68488 h 90112"/>
                <a:gd name="connsiteX13" fmla="*/ 60319 w 70173"/>
                <a:gd name="connsiteY13" fmla="*/ 57629 h 90112"/>
                <a:gd name="connsiteX14" fmla="*/ 63475 w 70173"/>
                <a:gd name="connsiteY14" fmla="*/ 47412 h 90112"/>
                <a:gd name="connsiteX15" fmla="*/ 67220 w 70173"/>
                <a:gd name="connsiteY15" fmla="*/ 21522 h 90112"/>
                <a:gd name="connsiteX16" fmla="*/ 48391 w 70173"/>
                <a:gd name="connsiteY16" fmla="*/ 2372 h 9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173" h="90112">
                  <a:moveTo>
                    <a:pt x="48230" y="2372"/>
                  </a:moveTo>
                  <a:cubicBezTo>
                    <a:pt x="44914" y="-1105"/>
                    <a:pt x="37157" y="-944"/>
                    <a:pt x="36729" y="4084"/>
                  </a:cubicBezTo>
                  <a:cubicBezTo>
                    <a:pt x="36301" y="9112"/>
                    <a:pt x="43255" y="12696"/>
                    <a:pt x="39297" y="16173"/>
                  </a:cubicBezTo>
                  <a:cubicBezTo>
                    <a:pt x="35339" y="19650"/>
                    <a:pt x="32610" y="17083"/>
                    <a:pt x="28385" y="18206"/>
                  </a:cubicBezTo>
                  <a:cubicBezTo>
                    <a:pt x="24159" y="19276"/>
                    <a:pt x="25122" y="23609"/>
                    <a:pt x="20628" y="24839"/>
                  </a:cubicBezTo>
                  <a:cubicBezTo>
                    <a:pt x="16082" y="26069"/>
                    <a:pt x="10893" y="22378"/>
                    <a:pt x="6079" y="28155"/>
                  </a:cubicBezTo>
                  <a:cubicBezTo>
                    <a:pt x="1264" y="33933"/>
                    <a:pt x="4046" y="45112"/>
                    <a:pt x="1211" y="51050"/>
                  </a:cubicBezTo>
                  <a:cubicBezTo>
                    <a:pt x="-1678" y="56934"/>
                    <a:pt x="1050" y="63299"/>
                    <a:pt x="4688" y="67739"/>
                  </a:cubicBezTo>
                  <a:cubicBezTo>
                    <a:pt x="8272" y="72179"/>
                    <a:pt x="3511" y="77689"/>
                    <a:pt x="12765" y="78545"/>
                  </a:cubicBezTo>
                  <a:cubicBezTo>
                    <a:pt x="21966" y="79400"/>
                    <a:pt x="25550" y="81005"/>
                    <a:pt x="30471" y="84161"/>
                  </a:cubicBezTo>
                  <a:cubicBezTo>
                    <a:pt x="35339" y="87317"/>
                    <a:pt x="45288" y="92773"/>
                    <a:pt x="51493" y="88601"/>
                  </a:cubicBezTo>
                  <a:cubicBezTo>
                    <a:pt x="57698" y="84429"/>
                    <a:pt x="52188" y="77956"/>
                    <a:pt x="53954" y="75067"/>
                  </a:cubicBezTo>
                  <a:cubicBezTo>
                    <a:pt x="55665" y="72179"/>
                    <a:pt x="62031" y="72767"/>
                    <a:pt x="62887" y="68488"/>
                  </a:cubicBezTo>
                  <a:cubicBezTo>
                    <a:pt x="63743" y="64209"/>
                    <a:pt x="63743" y="59074"/>
                    <a:pt x="60319" y="57629"/>
                  </a:cubicBezTo>
                  <a:cubicBezTo>
                    <a:pt x="56842" y="56185"/>
                    <a:pt x="55558" y="53457"/>
                    <a:pt x="63475" y="47412"/>
                  </a:cubicBezTo>
                  <a:cubicBezTo>
                    <a:pt x="71392" y="41368"/>
                    <a:pt x="71820" y="30990"/>
                    <a:pt x="67220" y="21522"/>
                  </a:cubicBezTo>
                  <a:cubicBezTo>
                    <a:pt x="62619" y="12054"/>
                    <a:pt x="56468" y="10878"/>
                    <a:pt x="48391" y="237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5" name="Frihandsfigur: Form 24">
              <a:extLst>
                <a:ext uri="{FF2B5EF4-FFF2-40B4-BE49-F238E27FC236}">
                  <a16:creationId xmlns:a16="http://schemas.microsoft.com/office/drawing/2014/main" id="{8F9FE6D0-D2DE-9ACA-FC0B-4289519F428C}"/>
                </a:ext>
              </a:extLst>
            </p:cNvPr>
            <p:cNvSpPr/>
            <p:nvPr/>
          </p:nvSpPr>
          <p:spPr>
            <a:xfrm>
              <a:off x="2485298" y="5259107"/>
              <a:ext cx="69749" cy="96532"/>
            </a:xfrm>
            <a:custGeom>
              <a:avLst/>
              <a:gdLst>
                <a:gd name="connsiteX0" fmla="*/ 4967 w 69749"/>
                <a:gd name="connsiteY0" fmla="*/ 52682 h 96532"/>
                <a:gd name="connsiteX1" fmla="*/ 4593 w 69749"/>
                <a:gd name="connsiteY1" fmla="*/ 66108 h 96532"/>
                <a:gd name="connsiteX2" fmla="*/ 1918 w 69749"/>
                <a:gd name="connsiteY2" fmla="*/ 76271 h 96532"/>
                <a:gd name="connsiteX3" fmla="*/ 1704 w 69749"/>
                <a:gd name="connsiteY3" fmla="*/ 93335 h 96532"/>
                <a:gd name="connsiteX4" fmla="*/ 12402 w 69749"/>
                <a:gd name="connsiteY4" fmla="*/ 90661 h 96532"/>
                <a:gd name="connsiteX5" fmla="*/ 13793 w 69749"/>
                <a:gd name="connsiteY5" fmla="*/ 74774 h 96532"/>
                <a:gd name="connsiteX6" fmla="*/ 29627 w 69749"/>
                <a:gd name="connsiteY6" fmla="*/ 81407 h 96532"/>
                <a:gd name="connsiteX7" fmla="*/ 37543 w 69749"/>
                <a:gd name="connsiteY7" fmla="*/ 69852 h 96532"/>
                <a:gd name="connsiteX8" fmla="*/ 50328 w 69749"/>
                <a:gd name="connsiteY8" fmla="*/ 67552 h 96532"/>
                <a:gd name="connsiteX9" fmla="*/ 54019 w 69749"/>
                <a:gd name="connsiteY9" fmla="*/ 62257 h 96532"/>
                <a:gd name="connsiteX10" fmla="*/ 62738 w 69749"/>
                <a:gd name="connsiteY10" fmla="*/ 56373 h 96532"/>
                <a:gd name="connsiteX11" fmla="*/ 62043 w 69749"/>
                <a:gd name="connsiteY11" fmla="*/ 39095 h 96532"/>
                <a:gd name="connsiteX12" fmla="*/ 68087 w 69749"/>
                <a:gd name="connsiteY12" fmla="*/ 28022 h 96532"/>
                <a:gd name="connsiteX13" fmla="*/ 64182 w 69749"/>
                <a:gd name="connsiteY13" fmla="*/ 14489 h 96532"/>
                <a:gd name="connsiteX14" fmla="*/ 51291 w 69749"/>
                <a:gd name="connsiteY14" fmla="*/ 527 h 96532"/>
                <a:gd name="connsiteX15" fmla="*/ 48884 w 69749"/>
                <a:gd name="connsiteY15" fmla="*/ 8497 h 96532"/>
                <a:gd name="connsiteX16" fmla="*/ 43053 w 69749"/>
                <a:gd name="connsiteY16" fmla="*/ 14489 h 96532"/>
                <a:gd name="connsiteX17" fmla="*/ 40378 w 69749"/>
                <a:gd name="connsiteY17" fmla="*/ 22994 h 96532"/>
                <a:gd name="connsiteX18" fmla="*/ 42946 w 69749"/>
                <a:gd name="connsiteY18" fmla="*/ 32943 h 96532"/>
                <a:gd name="connsiteX19" fmla="*/ 44604 w 69749"/>
                <a:gd name="connsiteY19" fmla="*/ 41662 h 96532"/>
                <a:gd name="connsiteX20" fmla="*/ 39844 w 69749"/>
                <a:gd name="connsiteY20" fmla="*/ 46102 h 96532"/>
                <a:gd name="connsiteX21" fmla="*/ 31338 w 69749"/>
                <a:gd name="connsiteY21" fmla="*/ 41769 h 96532"/>
                <a:gd name="connsiteX22" fmla="*/ 24224 w 69749"/>
                <a:gd name="connsiteY22" fmla="*/ 38078 h 96532"/>
                <a:gd name="connsiteX23" fmla="*/ 17163 w 69749"/>
                <a:gd name="connsiteY23" fmla="*/ 37436 h 96532"/>
                <a:gd name="connsiteX24" fmla="*/ 7909 w 69749"/>
                <a:gd name="connsiteY24" fmla="*/ 25080 h 96532"/>
                <a:gd name="connsiteX25" fmla="*/ 153 w 69749"/>
                <a:gd name="connsiteY25" fmla="*/ 27861 h 96532"/>
                <a:gd name="connsiteX26" fmla="*/ 7214 w 69749"/>
                <a:gd name="connsiteY26" fmla="*/ 40592 h 96532"/>
                <a:gd name="connsiteX27" fmla="*/ 4913 w 69749"/>
                <a:gd name="connsiteY27" fmla="*/ 52735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749" h="96532">
                  <a:moveTo>
                    <a:pt x="4967" y="52682"/>
                  </a:moveTo>
                  <a:cubicBezTo>
                    <a:pt x="2078" y="57763"/>
                    <a:pt x="8123" y="63968"/>
                    <a:pt x="4593" y="66108"/>
                  </a:cubicBezTo>
                  <a:cubicBezTo>
                    <a:pt x="1062" y="68248"/>
                    <a:pt x="795" y="69478"/>
                    <a:pt x="1918" y="76271"/>
                  </a:cubicBezTo>
                  <a:cubicBezTo>
                    <a:pt x="3095" y="83011"/>
                    <a:pt x="-2415" y="86649"/>
                    <a:pt x="1704" y="93335"/>
                  </a:cubicBezTo>
                  <a:cubicBezTo>
                    <a:pt x="5823" y="100022"/>
                    <a:pt x="8337" y="94779"/>
                    <a:pt x="12402" y="90661"/>
                  </a:cubicBezTo>
                  <a:cubicBezTo>
                    <a:pt x="16521" y="86542"/>
                    <a:pt x="9621" y="77769"/>
                    <a:pt x="13793" y="74774"/>
                  </a:cubicBezTo>
                  <a:cubicBezTo>
                    <a:pt x="17965" y="71778"/>
                    <a:pt x="23261" y="83707"/>
                    <a:pt x="29627" y="81407"/>
                  </a:cubicBezTo>
                  <a:cubicBezTo>
                    <a:pt x="35939" y="79106"/>
                    <a:pt x="34387" y="73329"/>
                    <a:pt x="37543" y="69852"/>
                  </a:cubicBezTo>
                  <a:cubicBezTo>
                    <a:pt x="40699" y="66375"/>
                    <a:pt x="46797" y="67499"/>
                    <a:pt x="50328" y="67552"/>
                  </a:cubicBezTo>
                  <a:cubicBezTo>
                    <a:pt x="53858" y="67606"/>
                    <a:pt x="53430" y="64985"/>
                    <a:pt x="54019" y="62257"/>
                  </a:cubicBezTo>
                  <a:cubicBezTo>
                    <a:pt x="54607" y="59529"/>
                    <a:pt x="57389" y="60224"/>
                    <a:pt x="62738" y="56373"/>
                  </a:cubicBezTo>
                  <a:cubicBezTo>
                    <a:pt x="68034" y="52468"/>
                    <a:pt x="67499" y="45139"/>
                    <a:pt x="62043" y="39095"/>
                  </a:cubicBezTo>
                  <a:cubicBezTo>
                    <a:pt x="56586" y="33050"/>
                    <a:pt x="64610" y="31606"/>
                    <a:pt x="68087" y="28022"/>
                  </a:cubicBezTo>
                  <a:cubicBezTo>
                    <a:pt x="71564" y="24438"/>
                    <a:pt x="69264" y="19838"/>
                    <a:pt x="64182" y="14489"/>
                  </a:cubicBezTo>
                  <a:cubicBezTo>
                    <a:pt x="59154" y="9193"/>
                    <a:pt x="60973" y="-2629"/>
                    <a:pt x="51291" y="527"/>
                  </a:cubicBezTo>
                  <a:cubicBezTo>
                    <a:pt x="47546" y="1757"/>
                    <a:pt x="50381" y="5127"/>
                    <a:pt x="48884" y="8497"/>
                  </a:cubicBezTo>
                  <a:cubicBezTo>
                    <a:pt x="47386" y="11867"/>
                    <a:pt x="44069" y="10156"/>
                    <a:pt x="43053" y="14489"/>
                  </a:cubicBezTo>
                  <a:cubicBezTo>
                    <a:pt x="42037" y="18821"/>
                    <a:pt x="43481" y="18233"/>
                    <a:pt x="40378" y="22994"/>
                  </a:cubicBezTo>
                  <a:cubicBezTo>
                    <a:pt x="37276" y="27754"/>
                    <a:pt x="40164" y="29894"/>
                    <a:pt x="42946" y="32943"/>
                  </a:cubicBezTo>
                  <a:cubicBezTo>
                    <a:pt x="45728" y="35939"/>
                    <a:pt x="41716" y="36527"/>
                    <a:pt x="44604" y="41662"/>
                  </a:cubicBezTo>
                  <a:cubicBezTo>
                    <a:pt x="47493" y="46744"/>
                    <a:pt x="42465" y="47225"/>
                    <a:pt x="39844" y="46102"/>
                  </a:cubicBezTo>
                  <a:cubicBezTo>
                    <a:pt x="37276" y="45032"/>
                    <a:pt x="34762" y="41662"/>
                    <a:pt x="31338" y="41769"/>
                  </a:cubicBezTo>
                  <a:cubicBezTo>
                    <a:pt x="27968" y="41930"/>
                    <a:pt x="26578" y="39737"/>
                    <a:pt x="24224" y="38078"/>
                  </a:cubicBezTo>
                  <a:cubicBezTo>
                    <a:pt x="21870" y="36420"/>
                    <a:pt x="21496" y="38988"/>
                    <a:pt x="17163" y="37436"/>
                  </a:cubicBezTo>
                  <a:cubicBezTo>
                    <a:pt x="12830" y="35832"/>
                    <a:pt x="10477" y="29092"/>
                    <a:pt x="7909" y="25080"/>
                  </a:cubicBezTo>
                  <a:cubicBezTo>
                    <a:pt x="5341" y="21068"/>
                    <a:pt x="1383" y="23850"/>
                    <a:pt x="153" y="27861"/>
                  </a:cubicBezTo>
                  <a:cubicBezTo>
                    <a:pt x="-1024" y="31873"/>
                    <a:pt x="4913" y="36367"/>
                    <a:pt x="7214" y="40592"/>
                  </a:cubicBezTo>
                  <a:cubicBezTo>
                    <a:pt x="9514" y="44818"/>
                    <a:pt x="7802" y="47653"/>
                    <a:pt x="4913" y="5273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6" name="Frihandsfigur: Form 25">
              <a:extLst>
                <a:ext uri="{FF2B5EF4-FFF2-40B4-BE49-F238E27FC236}">
                  <a16:creationId xmlns:a16="http://schemas.microsoft.com/office/drawing/2014/main" id="{FD95B02A-1A02-BE4E-5BCF-0409759A3CB5}"/>
                </a:ext>
              </a:extLst>
            </p:cNvPr>
            <p:cNvSpPr/>
            <p:nvPr/>
          </p:nvSpPr>
          <p:spPr>
            <a:xfrm>
              <a:off x="2374427" y="5308268"/>
              <a:ext cx="126196" cy="175011"/>
            </a:xfrm>
            <a:custGeom>
              <a:avLst/>
              <a:gdLst>
                <a:gd name="connsiteX0" fmla="*/ 14631 w 126196"/>
                <a:gd name="connsiteY0" fmla="*/ 115211 h 175011"/>
                <a:gd name="connsiteX1" fmla="*/ 26667 w 126196"/>
                <a:gd name="connsiteY1" fmla="*/ 107240 h 175011"/>
                <a:gd name="connsiteX2" fmla="*/ 27950 w 126196"/>
                <a:gd name="connsiteY2" fmla="*/ 120239 h 175011"/>
                <a:gd name="connsiteX3" fmla="*/ 35118 w 126196"/>
                <a:gd name="connsiteY3" fmla="*/ 129386 h 175011"/>
                <a:gd name="connsiteX4" fmla="*/ 41965 w 126196"/>
                <a:gd name="connsiteY4" fmla="*/ 133826 h 175011"/>
                <a:gd name="connsiteX5" fmla="*/ 44747 w 126196"/>
                <a:gd name="connsiteY5" fmla="*/ 141422 h 175011"/>
                <a:gd name="connsiteX6" fmla="*/ 46084 w 126196"/>
                <a:gd name="connsiteY6" fmla="*/ 152655 h 175011"/>
                <a:gd name="connsiteX7" fmla="*/ 53198 w 126196"/>
                <a:gd name="connsiteY7" fmla="*/ 157576 h 175011"/>
                <a:gd name="connsiteX8" fmla="*/ 60420 w 126196"/>
                <a:gd name="connsiteY8" fmla="*/ 162016 h 175011"/>
                <a:gd name="connsiteX9" fmla="*/ 66732 w 126196"/>
                <a:gd name="connsiteY9" fmla="*/ 153350 h 175011"/>
                <a:gd name="connsiteX10" fmla="*/ 77270 w 126196"/>
                <a:gd name="connsiteY10" fmla="*/ 153832 h 175011"/>
                <a:gd name="connsiteX11" fmla="*/ 84063 w 126196"/>
                <a:gd name="connsiteY11" fmla="*/ 163300 h 175011"/>
                <a:gd name="connsiteX12" fmla="*/ 89359 w 126196"/>
                <a:gd name="connsiteY12" fmla="*/ 172126 h 175011"/>
                <a:gd name="connsiteX13" fmla="*/ 97703 w 126196"/>
                <a:gd name="connsiteY13" fmla="*/ 170789 h 175011"/>
                <a:gd name="connsiteX14" fmla="*/ 101073 w 126196"/>
                <a:gd name="connsiteY14" fmla="*/ 161856 h 175011"/>
                <a:gd name="connsiteX15" fmla="*/ 107332 w 126196"/>
                <a:gd name="connsiteY15" fmla="*/ 153029 h 175011"/>
                <a:gd name="connsiteX16" fmla="*/ 108509 w 126196"/>
                <a:gd name="connsiteY16" fmla="*/ 139710 h 175011"/>
                <a:gd name="connsiteX17" fmla="*/ 115035 w 126196"/>
                <a:gd name="connsiteY17" fmla="*/ 129333 h 175011"/>
                <a:gd name="connsiteX18" fmla="*/ 121721 w 126196"/>
                <a:gd name="connsiteY18" fmla="*/ 113980 h 175011"/>
                <a:gd name="connsiteX19" fmla="*/ 125680 w 126196"/>
                <a:gd name="connsiteY19" fmla="*/ 104031 h 175011"/>
                <a:gd name="connsiteX20" fmla="*/ 116265 w 126196"/>
                <a:gd name="connsiteY20" fmla="*/ 98200 h 175011"/>
                <a:gd name="connsiteX21" fmla="*/ 111932 w 126196"/>
                <a:gd name="connsiteY21" fmla="*/ 74985 h 175011"/>
                <a:gd name="connsiteX22" fmla="*/ 105674 w 126196"/>
                <a:gd name="connsiteY22" fmla="*/ 62522 h 175011"/>
                <a:gd name="connsiteX23" fmla="*/ 105941 w 126196"/>
                <a:gd name="connsiteY23" fmla="*/ 47330 h 175011"/>
                <a:gd name="connsiteX24" fmla="*/ 104764 w 126196"/>
                <a:gd name="connsiteY24" fmla="*/ 30480 h 175011"/>
                <a:gd name="connsiteX25" fmla="*/ 102678 w 126196"/>
                <a:gd name="connsiteY25" fmla="*/ 19942 h 175011"/>
                <a:gd name="connsiteX26" fmla="*/ 93478 w 126196"/>
                <a:gd name="connsiteY26" fmla="*/ 13684 h 175011"/>
                <a:gd name="connsiteX27" fmla="*/ 77484 w 126196"/>
                <a:gd name="connsiteY27" fmla="*/ 6890 h 175011"/>
                <a:gd name="connsiteX28" fmla="*/ 63094 w 126196"/>
                <a:gd name="connsiteY28" fmla="*/ 578 h 175011"/>
                <a:gd name="connsiteX29" fmla="*/ 59938 w 126196"/>
                <a:gd name="connsiteY29" fmla="*/ 5339 h 175011"/>
                <a:gd name="connsiteX30" fmla="*/ 56996 w 126196"/>
                <a:gd name="connsiteY30" fmla="*/ 12667 h 175011"/>
                <a:gd name="connsiteX31" fmla="*/ 57103 w 126196"/>
                <a:gd name="connsiteY31" fmla="*/ 22884 h 175011"/>
                <a:gd name="connsiteX32" fmla="*/ 60099 w 126196"/>
                <a:gd name="connsiteY32" fmla="*/ 30106 h 175011"/>
                <a:gd name="connsiteX33" fmla="*/ 52075 w 126196"/>
                <a:gd name="connsiteY33" fmla="*/ 29624 h 175011"/>
                <a:gd name="connsiteX34" fmla="*/ 49454 w 126196"/>
                <a:gd name="connsiteY34" fmla="*/ 34118 h 175011"/>
                <a:gd name="connsiteX35" fmla="*/ 46138 w 126196"/>
                <a:gd name="connsiteY35" fmla="*/ 39146 h 175011"/>
                <a:gd name="connsiteX36" fmla="*/ 42821 w 126196"/>
                <a:gd name="connsiteY36" fmla="*/ 46741 h 175011"/>
                <a:gd name="connsiteX37" fmla="*/ 36777 w 126196"/>
                <a:gd name="connsiteY37" fmla="*/ 45030 h 175011"/>
                <a:gd name="connsiteX38" fmla="*/ 29448 w 126196"/>
                <a:gd name="connsiteY38" fmla="*/ 46741 h 175011"/>
                <a:gd name="connsiteX39" fmla="*/ 26346 w 126196"/>
                <a:gd name="connsiteY39" fmla="*/ 51930 h 175011"/>
                <a:gd name="connsiteX40" fmla="*/ 19445 w 126196"/>
                <a:gd name="connsiteY40" fmla="*/ 52733 h 175011"/>
                <a:gd name="connsiteX41" fmla="*/ 10940 w 126196"/>
                <a:gd name="connsiteY41" fmla="*/ 46100 h 175011"/>
                <a:gd name="connsiteX42" fmla="*/ 3772 w 126196"/>
                <a:gd name="connsiteY42" fmla="*/ 47170 h 175011"/>
                <a:gd name="connsiteX43" fmla="*/ 3344 w 126196"/>
                <a:gd name="connsiteY43" fmla="*/ 59793 h 175011"/>
                <a:gd name="connsiteX44" fmla="*/ 4575 w 126196"/>
                <a:gd name="connsiteY44" fmla="*/ 72310 h 175011"/>
                <a:gd name="connsiteX45" fmla="*/ 4093 w 126196"/>
                <a:gd name="connsiteY45" fmla="*/ 84774 h 175011"/>
                <a:gd name="connsiteX46" fmla="*/ 830 w 126196"/>
                <a:gd name="connsiteY46" fmla="*/ 97559 h 175011"/>
                <a:gd name="connsiteX47" fmla="*/ 2488 w 126196"/>
                <a:gd name="connsiteY47" fmla="*/ 115264 h 175011"/>
                <a:gd name="connsiteX48" fmla="*/ 14738 w 126196"/>
                <a:gd name="connsiteY48" fmla="*/ 115211 h 1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6196" h="175011">
                  <a:moveTo>
                    <a:pt x="14631" y="115211"/>
                  </a:moveTo>
                  <a:cubicBezTo>
                    <a:pt x="16771" y="110396"/>
                    <a:pt x="20943" y="104833"/>
                    <a:pt x="26667" y="107240"/>
                  </a:cubicBezTo>
                  <a:cubicBezTo>
                    <a:pt x="32390" y="109648"/>
                    <a:pt x="30625" y="114515"/>
                    <a:pt x="27950" y="120239"/>
                  </a:cubicBezTo>
                  <a:cubicBezTo>
                    <a:pt x="25276" y="126016"/>
                    <a:pt x="33086" y="130456"/>
                    <a:pt x="35118" y="129386"/>
                  </a:cubicBezTo>
                  <a:cubicBezTo>
                    <a:pt x="37151" y="128370"/>
                    <a:pt x="40895" y="128798"/>
                    <a:pt x="41965" y="133826"/>
                  </a:cubicBezTo>
                  <a:cubicBezTo>
                    <a:pt x="43035" y="138801"/>
                    <a:pt x="46352" y="137570"/>
                    <a:pt x="44747" y="141422"/>
                  </a:cubicBezTo>
                  <a:cubicBezTo>
                    <a:pt x="43142" y="145273"/>
                    <a:pt x="42340" y="152174"/>
                    <a:pt x="46084" y="152655"/>
                  </a:cubicBezTo>
                  <a:cubicBezTo>
                    <a:pt x="49828" y="153136"/>
                    <a:pt x="50577" y="157202"/>
                    <a:pt x="53198" y="157576"/>
                  </a:cubicBezTo>
                  <a:cubicBezTo>
                    <a:pt x="55820" y="157951"/>
                    <a:pt x="56568" y="162604"/>
                    <a:pt x="60420" y="162016"/>
                  </a:cubicBezTo>
                  <a:cubicBezTo>
                    <a:pt x="64325" y="161428"/>
                    <a:pt x="64271" y="157095"/>
                    <a:pt x="66732" y="153350"/>
                  </a:cubicBezTo>
                  <a:cubicBezTo>
                    <a:pt x="69246" y="149606"/>
                    <a:pt x="73151" y="150836"/>
                    <a:pt x="77270" y="153832"/>
                  </a:cubicBezTo>
                  <a:cubicBezTo>
                    <a:pt x="81389" y="156827"/>
                    <a:pt x="80158" y="160518"/>
                    <a:pt x="84063" y="163300"/>
                  </a:cubicBezTo>
                  <a:cubicBezTo>
                    <a:pt x="87968" y="166081"/>
                    <a:pt x="87701" y="167686"/>
                    <a:pt x="89359" y="172126"/>
                  </a:cubicBezTo>
                  <a:cubicBezTo>
                    <a:pt x="90964" y="176512"/>
                    <a:pt x="96741" y="175763"/>
                    <a:pt x="97703" y="170789"/>
                  </a:cubicBezTo>
                  <a:cubicBezTo>
                    <a:pt x="98666" y="165814"/>
                    <a:pt x="98559" y="163300"/>
                    <a:pt x="101073" y="161856"/>
                  </a:cubicBezTo>
                  <a:cubicBezTo>
                    <a:pt x="103588" y="160411"/>
                    <a:pt x="108830" y="156399"/>
                    <a:pt x="107332" y="153029"/>
                  </a:cubicBezTo>
                  <a:cubicBezTo>
                    <a:pt x="105834" y="149659"/>
                    <a:pt x="109258" y="145648"/>
                    <a:pt x="108509" y="139710"/>
                  </a:cubicBezTo>
                  <a:cubicBezTo>
                    <a:pt x="107760" y="133772"/>
                    <a:pt x="112521" y="134735"/>
                    <a:pt x="115035" y="129333"/>
                  </a:cubicBezTo>
                  <a:cubicBezTo>
                    <a:pt x="117549" y="123983"/>
                    <a:pt x="117816" y="117939"/>
                    <a:pt x="121721" y="113980"/>
                  </a:cubicBezTo>
                  <a:cubicBezTo>
                    <a:pt x="125626" y="110076"/>
                    <a:pt x="127070" y="107294"/>
                    <a:pt x="125680" y="104031"/>
                  </a:cubicBezTo>
                  <a:cubicBezTo>
                    <a:pt x="124235" y="100768"/>
                    <a:pt x="120277" y="101998"/>
                    <a:pt x="116265" y="98200"/>
                  </a:cubicBezTo>
                  <a:cubicBezTo>
                    <a:pt x="112253" y="94349"/>
                    <a:pt x="114179" y="81404"/>
                    <a:pt x="111932" y="74985"/>
                  </a:cubicBezTo>
                  <a:cubicBezTo>
                    <a:pt x="109739" y="68566"/>
                    <a:pt x="104550" y="68299"/>
                    <a:pt x="105674" y="62522"/>
                  </a:cubicBezTo>
                  <a:cubicBezTo>
                    <a:pt x="106851" y="56744"/>
                    <a:pt x="104978" y="53214"/>
                    <a:pt x="105941" y="47330"/>
                  </a:cubicBezTo>
                  <a:cubicBezTo>
                    <a:pt x="106904" y="41446"/>
                    <a:pt x="107385" y="34545"/>
                    <a:pt x="104764" y="30480"/>
                  </a:cubicBezTo>
                  <a:cubicBezTo>
                    <a:pt x="102197" y="26468"/>
                    <a:pt x="104015" y="24328"/>
                    <a:pt x="102678" y="19942"/>
                  </a:cubicBezTo>
                  <a:cubicBezTo>
                    <a:pt x="101341" y="15556"/>
                    <a:pt x="97864" y="18498"/>
                    <a:pt x="93478" y="13684"/>
                  </a:cubicBezTo>
                  <a:cubicBezTo>
                    <a:pt x="89091" y="8869"/>
                    <a:pt x="84010" y="9083"/>
                    <a:pt x="77484" y="6890"/>
                  </a:cubicBezTo>
                  <a:cubicBezTo>
                    <a:pt x="70958" y="4697"/>
                    <a:pt x="70851" y="-1989"/>
                    <a:pt x="63094" y="578"/>
                  </a:cubicBezTo>
                  <a:cubicBezTo>
                    <a:pt x="60901" y="1274"/>
                    <a:pt x="59243" y="2932"/>
                    <a:pt x="59938" y="5339"/>
                  </a:cubicBezTo>
                  <a:cubicBezTo>
                    <a:pt x="60634" y="7746"/>
                    <a:pt x="59724" y="9565"/>
                    <a:pt x="56996" y="12667"/>
                  </a:cubicBezTo>
                  <a:cubicBezTo>
                    <a:pt x="54268" y="15770"/>
                    <a:pt x="57103" y="19728"/>
                    <a:pt x="57103" y="22884"/>
                  </a:cubicBezTo>
                  <a:cubicBezTo>
                    <a:pt x="57103" y="26040"/>
                    <a:pt x="61811" y="27484"/>
                    <a:pt x="60099" y="30106"/>
                  </a:cubicBezTo>
                  <a:cubicBezTo>
                    <a:pt x="58387" y="32727"/>
                    <a:pt x="54910" y="30962"/>
                    <a:pt x="52075" y="29624"/>
                  </a:cubicBezTo>
                  <a:cubicBezTo>
                    <a:pt x="49240" y="28287"/>
                    <a:pt x="48170" y="32031"/>
                    <a:pt x="49454" y="34118"/>
                  </a:cubicBezTo>
                  <a:cubicBezTo>
                    <a:pt x="50684" y="36204"/>
                    <a:pt x="49080" y="37969"/>
                    <a:pt x="46138" y="39146"/>
                  </a:cubicBezTo>
                  <a:cubicBezTo>
                    <a:pt x="43196" y="40323"/>
                    <a:pt x="44158" y="45404"/>
                    <a:pt x="42821" y="46741"/>
                  </a:cubicBezTo>
                  <a:cubicBezTo>
                    <a:pt x="41484" y="48025"/>
                    <a:pt x="38916" y="48186"/>
                    <a:pt x="36777" y="45030"/>
                  </a:cubicBezTo>
                  <a:cubicBezTo>
                    <a:pt x="34690" y="41874"/>
                    <a:pt x="29983" y="43853"/>
                    <a:pt x="29448" y="46741"/>
                  </a:cubicBezTo>
                  <a:cubicBezTo>
                    <a:pt x="28913" y="49630"/>
                    <a:pt x="27362" y="48453"/>
                    <a:pt x="26346" y="51930"/>
                  </a:cubicBezTo>
                  <a:cubicBezTo>
                    <a:pt x="25329" y="55407"/>
                    <a:pt x="21585" y="54337"/>
                    <a:pt x="19445" y="52733"/>
                  </a:cubicBezTo>
                  <a:cubicBezTo>
                    <a:pt x="17306" y="51128"/>
                    <a:pt x="15647" y="50058"/>
                    <a:pt x="10940" y="46100"/>
                  </a:cubicBezTo>
                  <a:cubicBezTo>
                    <a:pt x="6233" y="42195"/>
                    <a:pt x="4147" y="43585"/>
                    <a:pt x="3772" y="47170"/>
                  </a:cubicBezTo>
                  <a:cubicBezTo>
                    <a:pt x="3398" y="50700"/>
                    <a:pt x="2916" y="55621"/>
                    <a:pt x="3344" y="59793"/>
                  </a:cubicBezTo>
                  <a:cubicBezTo>
                    <a:pt x="3772" y="63966"/>
                    <a:pt x="7784" y="68620"/>
                    <a:pt x="4575" y="72310"/>
                  </a:cubicBezTo>
                  <a:cubicBezTo>
                    <a:pt x="1312" y="76001"/>
                    <a:pt x="2435" y="77713"/>
                    <a:pt x="4093" y="84774"/>
                  </a:cubicBezTo>
                  <a:cubicBezTo>
                    <a:pt x="5751" y="91835"/>
                    <a:pt x="2595" y="91674"/>
                    <a:pt x="830" y="97559"/>
                  </a:cubicBezTo>
                  <a:cubicBezTo>
                    <a:pt x="-882" y="103443"/>
                    <a:pt x="242" y="111680"/>
                    <a:pt x="2488" y="115264"/>
                  </a:cubicBezTo>
                  <a:cubicBezTo>
                    <a:pt x="4735" y="118848"/>
                    <a:pt x="12545" y="120025"/>
                    <a:pt x="14738" y="115211"/>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7" name="Frihandsfigur: Form 26">
              <a:extLst>
                <a:ext uri="{FF2B5EF4-FFF2-40B4-BE49-F238E27FC236}">
                  <a16:creationId xmlns:a16="http://schemas.microsoft.com/office/drawing/2014/main" id="{CA2A8BE3-4BF4-8B5A-ECDB-90C91551FBE3}"/>
                </a:ext>
              </a:extLst>
            </p:cNvPr>
            <p:cNvSpPr/>
            <p:nvPr/>
          </p:nvSpPr>
          <p:spPr>
            <a:xfrm>
              <a:off x="2377715" y="5314919"/>
              <a:ext cx="29914" cy="21675"/>
            </a:xfrm>
            <a:custGeom>
              <a:avLst/>
              <a:gdLst>
                <a:gd name="connsiteX0" fmla="*/ 4176 w 29914"/>
                <a:gd name="connsiteY0" fmla="*/ 12810 h 21675"/>
                <a:gd name="connsiteX1" fmla="*/ 14820 w 29914"/>
                <a:gd name="connsiteY1" fmla="*/ 20994 h 21675"/>
                <a:gd name="connsiteX2" fmla="*/ 27177 w 29914"/>
                <a:gd name="connsiteY2" fmla="*/ 19550 h 21675"/>
                <a:gd name="connsiteX3" fmla="*/ 28621 w 29914"/>
                <a:gd name="connsiteY3" fmla="*/ 10830 h 21675"/>
                <a:gd name="connsiteX4" fmla="*/ 28033 w 29914"/>
                <a:gd name="connsiteY4" fmla="*/ 3342 h 21675"/>
                <a:gd name="connsiteX5" fmla="*/ 13376 w 29914"/>
                <a:gd name="connsiteY5" fmla="*/ 8958 h 21675"/>
                <a:gd name="connsiteX6" fmla="*/ 2892 w 29914"/>
                <a:gd name="connsiteY6" fmla="*/ 774 h 21675"/>
                <a:gd name="connsiteX7" fmla="*/ 4176 w 29914"/>
                <a:gd name="connsiteY7" fmla="*/ 12863 h 2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 h="21675">
                  <a:moveTo>
                    <a:pt x="4176" y="12810"/>
                  </a:moveTo>
                  <a:cubicBezTo>
                    <a:pt x="8615" y="15538"/>
                    <a:pt x="8936" y="20566"/>
                    <a:pt x="14820" y="20994"/>
                  </a:cubicBezTo>
                  <a:cubicBezTo>
                    <a:pt x="20704" y="21422"/>
                    <a:pt x="24021" y="22866"/>
                    <a:pt x="27177" y="19550"/>
                  </a:cubicBezTo>
                  <a:cubicBezTo>
                    <a:pt x="30333" y="16233"/>
                    <a:pt x="26909" y="13452"/>
                    <a:pt x="28621" y="10830"/>
                  </a:cubicBezTo>
                  <a:cubicBezTo>
                    <a:pt x="30333" y="8209"/>
                    <a:pt x="30547" y="4251"/>
                    <a:pt x="28033" y="3342"/>
                  </a:cubicBezTo>
                  <a:cubicBezTo>
                    <a:pt x="23219" y="1469"/>
                    <a:pt x="18404" y="13559"/>
                    <a:pt x="13376" y="8958"/>
                  </a:cubicBezTo>
                  <a:cubicBezTo>
                    <a:pt x="8348" y="4358"/>
                    <a:pt x="7599" y="-2275"/>
                    <a:pt x="2892" y="774"/>
                  </a:cubicBezTo>
                  <a:cubicBezTo>
                    <a:pt x="-1869" y="3770"/>
                    <a:pt x="-264" y="10135"/>
                    <a:pt x="4176" y="1286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8" name="Frihandsfigur: Form 27">
              <a:extLst>
                <a:ext uri="{FF2B5EF4-FFF2-40B4-BE49-F238E27FC236}">
                  <a16:creationId xmlns:a16="http://schemas.microsoft.com/office/drawing/2014/main" id="{3362B392-A50C-D8A7-996C-81C7D6EADB1E}"/>
                </a:ext>
              </a:extLst>
            </p:cNvPr>
            <p:cNvSpPr/>
            <p:nvPr/>
          </p:nvSpPr>
          <p:spPr>
            <a:xfrm>
              <a:off x="2260941" y="5344674"/>
              <a:ext cx="113086" cy="82014"/>
            </a:xfrm>
            <a:custGeom>
              <a:avLst/>
              <a:gdLst>
                <a:gd name="connsiteX0" fmla="*/ 20599 w 113086"/>
                <a:gd name="connsiteY0" fmla="*/ 38793 h 82014"/>
                <a:gd name="connsiteX1" fmla="*/ 15518 w 113086"/>
                <a:gd name="connsiteY1" fmla="*/ 44410 h 82014"/>
                <a:gd name="connsiteX2" fmla="*/ 21188 w 113086"/>
                <a:gd name="connsiteY2" fmla="*/ 51096 h 82014"/>
                <a:gd name="connsiteX3" fmla="*/ 32260 w 113086"/>
                <a:gd name="connsiteY3" fmla="*/ 54199 h 82014"/>
                <a:gd name="connsiteX4" fmla="*/ 44136 w 113086"/>
                <a:gd name="connsiteY4" fmla="*/ 55001 h 82014"/>
                <a:gd name="connsiteX5" fmla="*/ 51410 w 113086"/>
                <a:gd name="connsiteY5" fmla="*/ 59815 h 82014"/>
                <a:gd name="connsiteX6" fmla="*/ 56385 w 113086"/>
                <a:gd name="connsiteY6" fmla="*/ 65646 h 82014"/>
                <a:gd name="connsiteX7" fmla="*/ 63553 w 113086"/>
                <a:gd name="connsiteY7" fmla="*/ 69818 h 82014"/>
                <a:gd name="connsiteX8" fmla="*/ 68795 w 113086"/>
                <a:gd name="connsiteY8" fmla="*/ 76451 h 82014"/>
                <a:gd name="connsiteX9" fmla="*/ 77621 w 113086"/>
                <a:gd name="connsiteY9" fmla="*/ 76451 h 82014"/>
                <a:gd name="connsiteX10" fmla="*/ 86180 w 113086"/>
                <a:gd name="connsiteY10" fmla="*/ 82014 h 82014"/>
                <a:gd name="connsiteX11" fmla="*/ 92385 w 113086"/>
                <a:gd name="connsiteY11" fmla="*/ 78430 h 82014"/>
                <a:gd name="connsiteX12" fmla="*/ 99499 w 113086"/>
                <a:gd name="connsiteY12" fmla="*/ 76612 h 82014"/>
                <a:gd name="connsiteX13" fmla="*/ 99713 w 113086"/>
                <a:gd name="connsiteY13" fmla="*/ 66823 h 82014"/>
                <a:gd name="connsiteX14" fmla="*/ 105704 w 113086"/>
                <a:gd name="connsiteY14" fmla="*/ 60136 h 82014"/>
                <a:gd name="connsiteX15" fmla="*/ 111161 w 113086"/>
                <a:gd name="connsiteY15" fmla="*/ 55910 h 82014"/>
                <a:gd name="connsiteX16" fmla="*/ 110733 w 113086"/>
                <a:gd name="connsiteY16" fmla="*/ 46496 h 82014"/>
                <a:gd name="connsiteX17" fmla="*/ 109235 w 113086"/>
                <a:gd name="connsiteY17" fmla="*/ 36546 h 82014"/>
                <a:gd name="connsiteX18" fmla="*/ 107309 w 113086"/>
                <a:gd name="connsiteY18" fmla="*/ 27346 h 82014"/>
                <a:gd name="connsiteX19" fmla="*/ 108914 w 113086"/>
                <a:gd name="connsiteY19" fmla="*/ 20445 h 82014"/>
                <a:gd name="connsiteX20" fmla="*/ 113033 w 113086"/>
                <a:gd name="connsiteY20" fmla="*/ 11673 h 82014"/>
                <a:gd name="connsiteX21" fmla="*/ 110572 w 113086"/>
                <a:gd name="connsiteY21" fmla="*/ 1295 h 82014"/>
                <a:gd name="connsiteX22" fmla="*/ 100409 w 113086"/>
                <a:gd name="connsiteY22" fmla="*/ 6163 h 82014"/>
                <a:gd name="connsiteX23" fmla="*/ 97146 w 113086"/>
                <a:gd name="connsiteY23" fmla="*/ 12903 h 82014"/>
                <a:gd name="connsiteX24" fmla="*/ 92171 w 113086"/>
                <a:gd name="connsiteY24" fmla="*/ 20017 h 82014"/>
                <a:gd name="connsiteX25" fmla="*/ 89283 w 113086"/>
                <a:gd name="connsiteY25" fmla="*/ 9105 h 82014"/>
                <a:gd name="connsiteX26" fmla="*/ 79494 w 113086"/>
                <a:gd name="connsiteY26" fmla="*/ 1777 h 82014"/>
                <a:gd name="connsiteX27" fmla="*/ 72968 w 113086"/>
                <a:gd name="connsiteY27" fmla="*/ 5307 h 82014"/>
                <a:gd name="connsiteX28" fmla="*/ 71149 w 113086"/>
                <a:gd name="connsiteY28" fmla="*/ 21194 h 82014"/>
                <a:gd name="connsiteX29" fmla="*/ 65104 w 113086"/>
                <a:gd name="connsiteY29" fmla="*/ 30448 h 82014"/>
                <a:gd name="connsiteX30" fmla="*/ 48575 w 113086"/>
                <a:gd name="connsiteY30" fmla="*/ 31465 h 82014"/>
                <a:gd name="connsiteX31" fmla="*/ 29372 w 113086"/>
                <a:gd name="connsiteY31" fmla="*/ 17664 h 82014"/>
                <a:gd name="connsiteX32" fmla="*/ 15732 w 113086"/>
                <a:gd name="connsiteY32" fmla="*/ 11833 h 82014"/>
                <a:gd name="connsiteX33" fmla="*/ 6050 w 113086"/>
                <a:gd name="connsiteY33" fmla="*/ 12529 h 82014"/>
                <a:gd name="connsiteX34" fmla="*/ 1449 w 113086"/>
                <a:gd name="connsiteY34" fmla="*/ 19483 h 82014"/>
                <a:gd name="connsiteX35" fmla="*/ 4980 w 113086"/>
                <a:gd name="connsiteY35" fmla="*/ 25688 h 82014"/>
                <a:gd name="connsiteX36" fmla="*/ 10971 w 113086"/>
                <a:gd name="connsiteY36" fmla="*/ 33444 h 82014"/>
                <a:gd name="connsiteX37" fmla="*/ 15946 w 113086"/>
                <a:gd name="connsiteY37" fmla="*/ 35691 h 82014"/>
                <a:gd name="connsiteX38" fmla="*/ 20706 w 113086"/>
                <a:gd name="connsiteY38" fmla="*/ 38793 h 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086" h="82014">
                  <a:moveTo>
                    <a:pt x="20599" y="38793"/>
                  </a:moveTo>
                  <a:cubicBezTo>
                    <a:pt x="20546" y="41468"/>
                    <a:pt x="16053" y="41735"/>
                    <a:pt x="15518" y="44410"/>
                  </a:cubicBezTo>
                  <a:cubicBezTo>
                    <a:pt x="14929" y="47084"/>
                    <a:pt x="18620" y="48849"/>
                    <a:pt x="21188" y="51096"/>
                  </a:cubicBezTo>
                  <a:cubicBezTo>
                    <a:pt x="23755" y="53343"/>
                    <a:pt x="28302" y="52754"/>
                    <a:pt x="32260" y="54199"/>
                  </a:cubicBezTo>
                  <a:cubicBezTo>
                    <a:pt x="36219" y="55643"/>
                    <a:pt x="41408" y="53343"/>
                    <a:pt x="44136" y="55001"/>
                  </a:cubicBezTo>
                  <a:cubicBezTo>
                    <a:pt x="46864" y="56659"/>
                    <a:pt x="47827" y="58478"/>
                    <a:pt x="51410" y="59815"/>
                  </a:cubicBezTo>
                  <a:cubicBezTo>
                    <a:pt x="54994" y="61152"/>
                    <a:pt x="54620" y="62704"/>
                    <a:pt x="56385" y="65646"/>
                  </a:cubicBezTo>
                  <a:cubicBezTo>
                    <a:pt x="58097" y="68588"/>
                    <a:pt x="60558" y="67358"/>
                    <a:pt x="63553" y="69818"/>
                  </a:cubicBezTo>
                  <a:cubicBezTo>
                    <a:pt x="66549" y="72279"/>
                    <a:pt x="63500" y="73616"/>
                    <a:pt x="68795" y="76451"/>
                  </a:cubicBezTo>
                  <a:cubicBezTo>
                    <a:pt x="74091" y="79233"/>
                    <a:pt x="73984" y="73723"/>
                    <a:pt x="77621" y="76451"/>
                  </a:cubicBezTo>
                  <a:cubicBezTo>
                    <a:pt x="81312" y="79179"/>
                    <a:pt x="80296" y="82068"/>
                    <a:pt x="86180" y="82014"/>
                  </a:cubicBezTo>
                  <a:cubicBezTo>
                    <a:pt x="92064" y="81961"/>
                    <a:pt x="89176" y="78430"/>
                    <a:pt x="92385" y="78430"/>
                  </a:cubicBezTo>
                  <a:cubicBezTo>
                    <a:pt x="95595" y="78430"/>
                    <a:pt x="98216" y="78484"/>
                    <a:pt x="99499" y="76612"/>
                  </a:cubicBezTo>
                  <a:cubicBezTo>
                    <a:pt x="100783" y="74739"/>
                    <a:pt x="99446" y="70942"/>
                    <a:pt x="99713" y="66823"/>
                  </a:cubicBezTo>
                  <a:cubicBezTo>
                    <a:pt x="99981" y="62704"/>
                    <a:pt x="101104" y="59280"/>
                    <a:pt x="105704" y="60136"/>
                  </a:cubicBezTo>
                  <a:cubicBezTo>
                    <a:pt x="110305" y="60992"/>
                    <a:pt x="111696" y="59548"/>
                    <a:pt x="111161" y="55910"/>
                  </a:cubicBezTo>
                  <a:cubicBezTo>
                    <a:pt x="110679" y="52219"/>
                    <a:pt x="110519" y="49224"/>
                    <a:pt x="110733" y="46496"/>
                  </a:cubicBezTo>
                  <a:cubicBezTo>
                    <a:pt x="110947" y="43768"/>
                    <a:pt x="111535" y="39970"/>
                    <a:pt x="109235" y="36546"/>
                  </a:cubicBezTo>
                  <a:cubicBezTo>
                    <a:pt x="106935" y="33123"/>
                    <a:pt x="105651" y="30288"/>
                    <a:pt x="107309" y="27346"/>
                  </a:cubicBezTo>
                  <a:cubicBezTo>
                    <a:pt x="108967" y="24404"/>
                    <a:pt x="106507" y="22157"/>
                    <a:pt x="108914" y="20445"/>
                  </a:cubicBezTo>
                  <a:cubicBezTo>
                    <a:pt x="111268" y="18734"/>
                    <a:pt x="113461" y="15899"/>
                    <a:pt x="113033" y="11673"/>
                  </a:cubicBezTo>
                  <a:cubicBezTo>
                    <a:pt x="112605" y="7447"/>
                    <a:pt x="114103" y="3275"/>
                    <a:pt x="110572" y="1295"/>
                  </a:cubicBezTo>
                  <a:cubicBezTo>
                    <a:pt x="105277" y="-1647"/>
                    <a:pt x="101425" y="2151"/>
                    <a:pt x="100409" y="6163"/>
                  </a:cubicBezTo>
                  <a:cubicBezTo>
                    <a:pt x="99392" y="10175"/>
                    <a:pt x="95862" y="10496"/>
                    <a:pt x="97146" y="12903"/>
                  </a:cubicBezTo>
                  <a:cubicBezTo>
                    <a:pt x="98430" y="15364"/>
                    <a:pt x="95648" y="24350"/>
                    <a:pt x="92171" y="20017"/>
                  </a:cubicBezTo>
                  <a:cubicBezTo>
                    <a:pt x="88694" y="15685"/>
                    <a:pt x="92652" y="13278"/>
                    <a:pt x="89283" y="9105"/>
                  </a:cubicBezTo>
                  <a:cubicBezTo>
                    <a:pt x="85913" y="4933"/>
                    <a:pt x="82168" y="4558"/>
                    <a:pt x="79494" y="1777"/>
                  </a:cubicBezTo>
                  <a:cubicBezTo>
                    <a:pt x="76819" y="-1005"/>
                    <a:pt x="73289" y="-1005"/>
                    <a:pt x="72968" y="5307"/>
                  </a:cubicBezTo>
                  <a:cubicBezTo>
                    <a:pt x="72593" y="11619"/>
                    <a:pt x="74465" y="18787"/>
                    <a:pt x="71149" y="21194"/>
                  </a:cubicBezTo>
                  <a:cubicBezTo>
                    <a:pt x="67832" y="23655"/>
                    <a:pt x="69491" y="28362"/>
                    <a:pt x="65104" y="30448"/>
                  </a:cubicBezTo>
                  <a:cubicBezTo>
                    <a:pt x="60718" y="32534"/>
                    <a:pt x="55476" y="35477"/>
                    <a:pt x="48575" y="31465"/>
                  </a:cubicBezTo>
                  <a:cubicBezTo>
                    <a:pt x="41675" y="27453"/>
                    <a:pt x="36433" y="22318"/>
                    <a:pt x="29372" y="17664"/>
                  </a:cubicBezTo>
                  <a:cubicBezTo>
                    <a:pt x="22311" y="13010"/>
                    <a:pt x="18513" y="8677"/>
                    <a:pt x="15732" y="11833"/>
                  </a:cubicBezTo>
                  <a:cubicBezTo>
                    <a:pt x="12950" y="14989"/>
                    <a:pt x="12576" y="11994"/>
                    <a:pt x="6050" y="12529"/>
                  </a:cubicBezTo>
                  <a:cubicBezTo>
                    <a:pt x="-476" y="13117"/>
                    <a:pt x="-1225" y="17075"/>
                    <a:pt x="1449" y="19483"/>
                  </a:cubicBezTo>
                  <a:cubicBezTo>
                    <a:pt x="4124" y="21943"/>
                    <a:pt x="2038" y="23708"/>
                    <a:pt x="4980" y="25688"/>
                  </a:cubicBezTo>
                  <a:cubicBezTo>
                    <a:pt x="7922" y="27613"/>
                    <a:pt x="10810" y="29646"/>
                    <a:pt x="10971" y="33444"/>
                  </a:cubicBezTo>
                  <a:cubicBezTo>
                    <a:pt x="11131" y="37242"/>
                    <a:pt x="13645" y="36546"/>
                    <a:pt x="15946" y="35691"/>
                  </a:cubicBezTo>
                  <a:cubicBezTo>
                    <a:pt x="18246" y="34835"/>
                    <a:pt x="20760" y="36118"/>
                    <a:pt x="20706" y="3879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9" name="Frihandsfigur: Form 28">
              <a:extLst>
                <a:ext uri="{FF2B5EF4-FFF2-40B4-BE49-F238E27FC236}">
                  <a16:creationId xmlns:a16="http://schemas.microsoft.com/office/drawing/2014/main" id="{809FDF82-23D2-CD55-14EF-A32D1BD6B81B}"/>
                </a:ext>
              </a:extLst>
            </p:cNvPr>
            <p:cNvSpPr/>
            <p:nvPr/>
          </p:nvSpPr>
          <p:spPr>
            <a:xfrm>
              <a:off x="2276237" y="5409936"/>
              <a:ext cx="35128" cy="23455"/>
            </a:xfrm>
            <a:custGeom>
              <a:avLst/>
              <a:gdLst>
                <a:gd name="connsiteX0" fmla="*/ 33279 w 35128"/>
                <a:gd name="connsiteY0" fmla="*/ 6643 h 23455"/>
                <a:gd name="connsiteX1" fmla="*/ 22902 w 35128"/>
                <a:gd name="connsiteY1" fmla="*/ 4343 h 23455"/>
                <a:gd name="connsiteX2" fmla="*/ 10813 w 35128"/>
                <a:gd name="connsiteY2" fmla="*/ 759 h 23455"/>
                <a:gd name="connsiteX3" fmla="*/ 4340 w 35128"/>
                <a:gd name="connsiteY3" fmla="*/ 10120 h 23455"/>
                <a:gd name="connsiteX4" fmla="*/ 2468 w 35128"/>
                <a:gd name="connsiteY4" fmla="*/ 21674 h 23455"/>
                <a:gd name="connsiteX5" fmla="*/ 15787 w 35128"/>
                <a:gd name="connsiteY5" fmla="*/ 20016 h 23455"/>
                <a:gd name="connsiteX6" fmla="*/ 25255 w 35128"/>
                <a:gd name="connsiteY6" fmla="*/ 20069 h 23455"/>
                <a:gd name="connsiteX7" fmla="*/ 34082 w 35128"/>
                <a:gd name="connsiteY7" fmla="*/ 14025 h 23455"/>
                <a:gd name="connsiteX8" fmla="*/ 33226 w 35128"/>
                <a:gd name="connsiteY8" fmla="*/ 6643 h 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28" h="23455">
                  <a:moveTo>
                    <a:pt x="33279" y="6643"/>
                  </a:moveTo>
                  <a:cubicBezTo>
                    <a:pt x="28625" y="3433"/>
                    <a:pt x="25523" y="6429"/>
                    <a:pt x="22902" y="4343"/>
                  </a:cubicBezTo>
                  <a:cubicBezTo>
                    <a:pt x="20334" y="2257"/>
                    <a:pt x="15413" y="-1648"/>
                    <a:pt x="10813" y="759"/>
                  </a:cubicBezTo>
                  <a:cubicBezTo>
                    <a:pt x="6212" y="3112"/>
                    <a:pt x="7443" y="8515"/>
                    <a:pt x="4340" y="10120"/>
                  </a:cubicBezTo>
                  <a:cubicBezTo>
                    <a:pt x="1238" y="11725"/>
                    <a:pt x="-2614" y="17876"/>
                    <a:pt x="2468" y="21674"/>
                  </a:cubicBezTo>
                  <a:cubicBezTo>
                    <a:pt x="7550" y="25472"/>
                    <a:pt x="12899" y="22369"/>
                    <a:pt x="15787" y="20016"/>
                  </a:cubicBezTo>
                  <a:cubicBezTo>
                    <a:pt x="18676" y="17662"/>
                    <a:pt x="22474" y="21193"/>
                    <a:pt x="25255" y="20069"/>
                  </a:cubicBezTo>
                  <a:cubicBezTo>
                    <a:pt x="28037" y="18999"/>
                    <a:pt x="32209" y="18197"/>
                    <a:pt x="34082" y="14025"/>
                  </a:cubicBezTo>
                  <a:cubicBezTo>
                    <a:pt x="35954" y="9852"/>
                    <a:pt x="35098" y="7927"/>
                    <a:pt x="33226" y="664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0" name="Frihandsfigur: Form 29">
              <a:extLst>
                <a:ext uri="{FF2B5EF4-FFF2-40B4-BE49-F238E27FC236}">
                  <a16:creationId xmlns:a16="http://schemas.microsoft.com/office/drawing/2014/main" id="{FEC1B77A-B4A4-C476-C238-3582EC4F2E8E}"/>
                </a:ext>
              </a:extLst>
            </p:cNvPr>
            <p:cNvSpPr/>
            <p:nvPr/>
          </p:nvSpPr>
          <p:spPr>
            <a:xfrm>
              <a:off x="2313493" y="5423888"/>
              <a:ext cx="19447" cy="25468"/>
            </a:xfrm>
            <a:custGeom>
              <a:avLst/>
              <a:gdLst>
                <a:gd name="connsiteX0" fmla="*/ 16832 w 19447"/>
                <a:gd name="connsiteY0" fmla="*/ 7722 h 25468"/>
                <a:gd name="connsiteX1" fmla="*/ 3298 w 19447"/>
                <a:gd name="connsiteY1" fmla="*/ 72 h 25468"/>
                <a:gd name="connsiteX2" fmla="*/ 1159 w 19447"/>
                <a:gd name="connsiteY2" fmla="*/ 6064 h 25468"/>
                <a:gd name="connsiteX3" fmla="*/ 2229 w 19447"/>
                <a:gd name="connsiteY3" fmla="*/ 12696 h 25468"/>
                <a:gd name="connsiteX4" fmla="*/ 12285 w 19447"/>
                <a:gd name="connsiteY4" fmla="*/ 16601 h 25468"/>
                <a:gd name="connsiteX5" fmla="*/ 16511 w 19447"/>
                <a:gd name="connsiteY5" fmla="*/ 25321 h 25468"/>
                <a:gd name="connsiteX6" fmla="*/ 18597 w 19447"/>
                <a:gd name="connsiteY6" fmla="*/ 17671 h 25468"/>
                <a:gd name="connsiteX7" fmla="*/ 16778 w 19447"/>
                <a:gd name="connsiteY7" fmla="*/ 7722 h 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7" h="25468">
                  <a:moveTo>
                    <a:pt x="16832" y="7722"/>
                  </a:moveTo>
                  <a:cubicBezTo>
                    <a:pt x="12606" y="3817"/>
                    <a:pt x="6401" y="-623"/>
                    <a:pt x="3298" y="72"/>
                  </a:cubicBezTo>
                  <a:cubicBezTo>
                    <a:pt x="945" y="607"/>
                    <a:pt x="2657" y="4245"/>
                    <a:pt x="1159" y="6064"/>
                  </a:cubicBezTo>
                  <a:cubicBezTo>
                    <a:pt x="-339" y="7882"/>
                    <a:pt x="-767" y="10610"/>
                    <a:pt x="2229" y="12696"/>
                  </a:cubicBezTo>
                  <a:cubicBezTo>
                    <a:pt x="5224" y="14783"/>
                    <a:pt x="10787" y="14141"/>
                    <a:pt x="12285" y="16601"/>
                  </a:cubicBezTo>
                  <a:cubicBezTo>
                    <a:pt x="13783" y="19062"/>
                    <a:pt x="13569" y="24304"/>
                    <a:pt x="16511" y="25321"/>
                  </a:cubicBezTo>
                  <a:cubicBezTo>
                    <a:pt x="19453" y="26337"/>
                    <a:pt x="20255" y="21951"/>
                    <a:pt x="18597" y="17671"/>
                  </a:cubicBezTo>
                  <a:cubicBezTo>
                    <a:pt x="16939" y="13445"/>
                    <a:pt x="21058" y="11627"/>
                    <a:pt x="16778" y="772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1" name="Frihandsfigur: Form 30">
              <a:extLst>
                <a:ext uri="{FF2B5EF4-FFF2-40B4-BE49-F238E27FC236}">
                  <a16:creationId xmlns:a16="http://schemas.microsoft.com/office/drawing/2014/main" id="{96782623-4EBE-D9C0-FA2D-C0A5AD7125E3}"/>
                </a:ext>
              </a:extLst>
            </p:cNvPr>
            <p:cNvSpPr/>
            <p:nvPr/>
          </p:nvSpPr>
          <p:spPr>
            <a:xfrm>
              <a:off x="2316428" y="5482658"/>
              <a:ext cx="84990" cy="52019"/>
            </a:xfrm>
            <a:custGeom>
              <a:avLst/>
              <a:gdLst>
                <a:gd name="connsiteX0" fmla="*/ 52945 w 84990"/>
                <a:gd name="connsiteY0" fmla="*/ 43792 h 52019"/>
                <a:gd name="connsiteX1" fmla="*/ 57385 w 84990"/>
                <a:gd name="connsiteY1" fmla="*/ 47055 h 52019"/>
                <a:gd name="connsiteX2" fmla="*/ 64232 w 84990"/>
                <a:gd name="connsiteY2" fmla="*/ 49088 h 52019"/>
                <a:gd name="connsiteX3" fmla="*/ 72523 w 84990"/>
                <a:gd name="connsiteY3" fmla="*/ 51816 h 52019"/>
                <a:gd name="connsiteX4" fmla="*/ 80066 w 84990"/>
                <a:gd name="connsiteY4" fmla="*/ 48072 h 52019"/>
                <a:gd name="connsiteX5" fmla="*/ 83436 w 84990"/>
                <a:gd name="connsiteY5" fmla="*/ 39887 h 52019"/>
                <a:gd name="connsiteX6" fmla="*/ 82740 w 84990"/>
                <a:gd name="connsiteY6" fmla="*/ 33575 h 52019"/>
                <a:gd name="connsiteX7" fmla="*/ 75840 w 84990"/>
                <a:gd name="connsiteY7" fmla="*/ 29349 h 52019"/>
                <a:gd name="connsiteX8" fmla="*/ 67121 w 84990"/>
                <a:gd name="connsiteY8" fmla="*/ 29938 h 52019"/>
                <a:gd name="connsiteX9" fmla="*/ 61932 w 84990"/>
                <a:gd name="connsiteY9" fmla="*/ 24161 h 52019"/>
                <a:gd name="connsiteX10" fmla="*/ 53855 w 84990"/>
                <a:gd name="connsiteY10" fmla="*/ 23572 h 52019"/>
                <a:gd name="connsiteX11" fmla="*/ 50538 w 84990"/>
                <a:gd name="connsiteY11" fmla="*/ 12072 h 52019"/>
                <a:gd name="connsiteX12" fmla="*/ 40161 w 84990"/>
                <a:gd name="connsiteY12" fmla="*/ 6295 h 52019"/>
                <a:gd name="connsiteX13" fmla="*/ 28607 w 84990"/>
                <a:gd name="connsiteY13" fmla="*/ 5813 h 52019"/>
                <a:gd name="connsiteX14" fmla="*/ 23311 w 84990"/>
                <a:gd name="connsiteY14" fmla="*/ 1908 h 52019"/>
                <a:gd name="connsiteX15" fmla="*/ 15127 w 84990"/>
                <a:gd name="connsiteY15" fmla="*/ 250 h 52019"/>
                <a:gd name="connsiteX16" fmla="*/ 8012 w 84990"/>
                <a:gd name="connsiteY16" fmla="*/ 14104 h 52019"/>
                <a:gd name="connsiteX17" fmla="*/ 845 w 84990"/>
                <a:gd name="connsiteY17" fmla="*/ 28012 h 52019"/>
                <a:gd name="connsiteX18" fmla="*/ 8922 w 84990"/>
                <a:gd name="connsiteY18" fmla="*/ 31275 h 52019"/>
                <a:gd name="connsiteX19" fmla="*/ 14966 w 84990"/>
                <a:gd name="connsiteY19" fmla="*/ 40262 h 52019"/>
                <a:gd name="connsiteX20" fmla="*/ 22509 w 84990"/>
                <a:gd name="connsiteY20" fmla="*/ 41867 h 52019"/>
                <a:gd name="connsiteX21" fmla="*/ 32993 w 84990"/>
                <a:gd name="connsiteY21" fmla="*/ 42134 h 52019"/>
                <a:gd name="connsiteX22" fmla="*/ 38556 w 84990"/>
                <a:gd name="connsiteY22" fmla="*/ 36303 h 52019"/>
                <a:gd name="connsiteX23" fmla="*/ 46099 w 84990"/>
                <a:gd name="connsiteY23" fmla="*/ 33629 h 52019"/>
                <a:gd name="connsiteX24" fmla="*/ 51929 w 84990"/>
                <a:gd name="connsiteY24" fmla="*/ 36892 h 52019"/>
                <a:gd name="connsiteX25" fmla="*/ 52945 w 84990"/>
                <a:gd name="connsiteY25" fmla="*/ 43846 h 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990" h="52019">
                  <a:moveTo>
                    <a:pt x="52945" y="43792"/>
                  </a:moveTo>
                  <a:cubicBezTo>
                    <a:pt x="55246" y="45985"/>
                    <a:pt x="55834" y="44809"/>
                    <a:pt x="57385" y="47055"/>
                  </a:cubicBezTo>
                  <a:cubicBezTo>
                    <a:pt x="58990" y="49302"/>
                    <a:pt x="61558" y="50158"/>
                    <a:pt x="64232" y="49088"/>
                  </a:cubicBezTo>
                  <a:cubicBezTo>
                    <a:pt x="66907" y="48018"/>
                    <a:pt x="70865" y="50907"/>
                    <a:pt x="72523" y="51816"/>
                  </a:cubicBezTo>
                  <a:cubicBezTo>
                    <a:pt x="74182" y="52725"/>
                    <a:pt x="78300" y="50425"/>
                    <a:pt x="80066" y="48072"/>
                  </a:cubicBezTo>
                  <a:cubicBezTo>
                    <a:pt x="81884" y="45718"/>
                    <a:pt x="81136" y="42883"/>
                    <a:pt x="83436" y="39887"/>
                  </a:cubicBezTo>
                  <a:cubicBezTo>
                    <a:pt x="85736" y="36892"/>
                    <a:pt x="85468" y="34592"/>
                    <a:pt x="82740" y="33575"/>
                  </a:cubicBezTo>
                  <a:cubicBezTo>
                    <a:pt x="80012" y="32559"/>
                    <a:pt x="79210" y="29135"/>
                    <a:pt x="75840" y="29349"/>
                  </a:cubicBezTo>
                  <a:cubicBezTo>
                    <a:pt x="72470" y="29564"/>
                    <a:pt x="69635" y="31703"/>
                    <a:pt x="67121" y="29938"/>
                  </a:cubicBezTo>
                  <a:cubicBezTo>
                    <a:pt x="64607" y="28119"/>
                    <a:pt x="65462" y="25391"/>
                    <a:pt x="61932" y="24161"/>
                  </a:cubicBezTo>
                  <a:cubicBezTo>
                    <a:pt x="58402" y="22930"/>
                    <a:pt x="57546" y="26408"/>
                    <a:pt x="53855" y="23572"/>
                  </a:cubicBezTo>
                  <a:cubicBezTo>
                    <a:pt x="50164" y="20791"/>
                    <a:pt x="56743" y="15602"/>
                    <a:pt x="50538" y="12072"/>
                  </a:cubicBezTo>
                  <a:cubicBezTo>
                    <a:pt x="44333" y="8541"/>
                    <a:pt x="42622" y="8488"/>
                    <a:pt x="40161" y="6295"/>
                  </a:cubicBezTo>
                  <a:cubicBezTo>
                    <a:pt x="37700" y="4155"/>
                    <a:pt x="32030" y="7311"/>
                    <a:pt x="28607" y="5813"/>
                  </a:cubicBezTo>
                  <a:cubicBezTo>
                    <a:pt x="25130" y="4315"/>
                    <a:pt x="26735" y="3085"/>
                    <a:pt x="23311" y="1908"/>
                  </a:cubicBezTo>
                  <a:cubicBezTo>
                    <a:pt x="19888" y="731"/>
                    <a:pt x="17641" y="-552"/>
                    <a:pt x="15127" y="250"/>
                  </a:cubicBezTo>
                  <a:cubicBezTo>
                    <a:pt x="6782" y="2871"/>
                    <a:pt x="14913" y="9290"/>
                    <a:pt x="8012" y="14104"/>
                  </a:cubicBezTo>
                  <a:cubicBezTo>
                    <a:pt x="1112" y="18919"/>
                    <a:pt x="-1509" y="23840"/>
                    <a:pt x="845" y="28012"/>
                  </a:cubicBezTo>
                  <a:cubicBezTo>
                    <a:pt x="3198" y="32185"/>
                    <a:pt x="4749" y="28494"/>
                    <a:pt x="8922" y="31275"/>
                  </a:cubicBezTo>
                  <a:cubicBezTo>
                    <a:pt x="13094" y="34057"/>
                    <a:pt x="11168" y="37480"/>
                    <a:pt x="14966" y="40262"/>
                  </a:cubicBezTo>
                  <a:cubicBezTo>
                    <a:pt x="18764" y="43043"/>
                    <a:pt x="19834" y="40422"/>
                    <a:pt x="22509" y="41867"/>
                  </a:cubicBezTo>
                  <a:cubicBezTo>
                    <a:pt x="25183" y="43311"/>
                    <a:pt x="29463" y="45397"/>
                    <a:pt x="32993" y="42134"/>
                  </a:cubicBezTo>
                  <a:cubicBezTo>
                    <a:pt x="36524" y="38871"/>
                    <a:pt x="34865" y="36464"/>
                    <a:pt x="38556" y="36303"/>
                  </a:cubicBezTo>
                  <a:cubicBezTo>
                    <a:pt x="42247" y="36143"/>
                    <a:pt x="43370" y="35448"/>
                    <a:pt x="46099" y="33629"/>
                  </a:cubicBezTo>
                  <a:cubicBezTo>
                    <a:pt x="48827" y="31810"/>
                    <a:pt x="52357" y="32987"/>
                    <a:pt x="51929" y="36892"/>
                  </a:cubicBezTo>
                  <a:cubicBezTo>
                    <a:pt x="51501" y="40797"/>
                    <a:pt x="50645" y="41706"/>
                    <a:pt x="52945" y="4384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2" name="Frihandsfigur: Form 31">
              <a:extLst>
                <a:ext uri="{FF2B5EF4-FFF2-40B4-BE49-F238E27FC236}">
                  <a16:creationId xmlns:a16="http://schemas.microsoft.com/office/drawing/2014/main" id="{6C7F7AB3-9404-3BC2-C8E6-85FF630CF449}"/>
                </a:ext>
              </a:extLst>
            </p:cNvPr>
            <p:cNvSpPr/>
            <p:nvPr/>
          </p:nvSpPr>
          <p:spPr>
            <a:xfrm>
              <a:off x="2501129" y="5333522"/>
              <a:ext cx="71759" cy="88278"/>
            </a:xfrm>
            <a:custGeom>
              <a:avLst/>
              <a:gdLst>
                <a:gd name="connsiteX0" fmla="*/ 46800 w 71759"/>
                <a:gd name="connsiteY0" fmla="*/ 91 h 88278"/>
                <a:gd name="connsiteX1" fmla="*/ 34925 w 71759"/>
                <a:gd name="connsiteY1" fmla="*/ 1696 h 88278"/>
                <a:gd name="connsiteX2" fmla="*/ 24975 w 71759"/>
                <a:gd name="connsiteY2" fmla="*/ 9452 h 88278"/>
                <a:gd name="connsiteX3" fmla="*/ 10746 w 71759"/>
                <a:gd name="connsiteY3" fmla="*/ 17101 h 88278"/>
                <a:gd name="connsiteX4" fmla="*/ 4434 w 71759"/>
                <a:gd name="connsiteY4" fmla="*/ 24002 h 88278"/>
                <a:gd name="connsiteX5" fmla="*/ 1546 w 71759"/>
                <a:gd name="connsiteY5" fmla="*/ 36947 h 88278"/>
                <a:gd name="connsiteX6" fmla="*/ 11014 w 71759"/>
                <a:gd name="connsiteY6" fmla="*/ 48501 h 88278"/>
                <a:gd name="connsiteX7" fmla="*/ 19519 w 71759"/>
                <a:gd name="connsiteY7" fmla="*/ 55990 h 88278"/>
                <a:gd name="connsiteX8" fmla="*/ 27596 w 71759"/>
                <a:gd name="connsiteY8" fmla="*/ 59252 h 88278"/>
                <a:gd name="connsiteX9" fmla="*/ 32624 w 71759"/>
                <a:gd name="connsiteY9" fmla="*/ 69630 h 88278"/>
                <a:gd name="connsiteX10" fmla="*/ 34764 w 71759"/>
                <a:gd name="connsiteY10" fmla="*/ 78456 h 88278"/>
                <a:gd name="connsiteX11" fmla="*/ 37760 w 71759"/>
                <a:gd name="connsiteY11" fmla="*/ 86640 h 88278"/>
                <a:gd name="connsiteX12" fmla="*/ 44714 w 71759"/>
                <a:gd name="connsiteY12" fmla="*/ 85410 h 88278"/>
                <a:gd name="connsiteX13" fmla="*/ 53272 w 71759"/>
                <a:gd name="connsiteY13" fmla="*/ 78295 h 88278"/>
                <a:gd name="connsiteX14" fmla="*/ 67447 w 71759"/>
                <a:gd name="connsiteY14" fmla="*/ 57113 h 88278"/>
                <a:gd name="connsiteX15" fmla="*/ 71566 w 71759"/>
                <a:gd name="connsiteY15" fmla="*/ 43579 h 88278"/>
                <a:gd name="connsiteX16" fmla="*/ 66485 w 71759"/>
                <a:gd name="connsiteY16" fmla="*/ 32721 h 88278"/>
                <a:gd name="connsiteX17" fmla="*/ 65308 w 71759"/>
                <a:gd name="connsiteY17" fmla="*/ 21166 h 88278"/>
                <a:gd name="connsiteX18" fmla="*/ 62526 w 71759"/>
                <a:gd name="connsiteY18" fmla="*/ 11217 h 88278"/>
                <a:gd name="connsiteX19" fmla="*/ 60173 w 71759"/>
                <a:gd name="connsiteY19" fmla="*/ 4798 h 88278"/>
                <a:gd name="connsiteX20" fmla="*/ 52256 w 71759"/>
                <a:gd name="connsiteY20" fmla="*/ 2498 h 88278"/>
                <a:gd name="connsiteX21" fmla="*/ 46800 w 71759"/>
                <a:gd name="connsiteY21" fmla="*/ 37 h 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59" h="88278">
                  <a:moveTo>
                    <a:pt x="46800" y="91"/>
                  </a:moveTo>
                  <a:cubicBezTo>
                    <a:pt x="43911" y="-337"/>
                    <a:pt x="40541" y="840"/>
                    <a:pt x="34925" y="1696"/>
                  </a:cubicBezTo>
                  <a:cubicBezTo>
                    <a:pt x="29308" y="2552"/>
                    <a:pt x="27436" y="4691"/>
                    <a:pt x="24975" y="9452"/>
                  </a:cubicBezTo>
                  <a:cubicBezTo>
                    <a:pt x="22515" y="14213"/>
                    <a:pt x="15614" y="13357"/>
                    <a:pt x="10746" y="17101"/>
                  </a:cubicBezTo>
                  <a:cubicBezTo>
                    <a:pt x="5879" y="20846"/>
                    <a:pt x="8446" y="21006"/>
                    <a:pt x="4434" y="24002"/>
                  </a:cubicBezTo>
                  <a:cubicBezTo>
                    <a:pt x="423" y="26997"/>
                    <a:pt x="-1610" y="33470"/>
                    <a:pt x="1546" y="36947"/>
                  </a:cubicBezTo>
                  <a:cubicBezTo>
                    <a:pt x="4702" y="40424"/>
                    <a:pt x="4541" y="45719"/>
                    <a:pt x="11014" y="48501"/>
                  </a:cubicBezTo>
                  <a:cubicBezTo>
                    <a:pt x="17486" y="51282"/>
                    <a:pt x="14972" y="54064"/>
                    <a:pt x="19519" y="55990"/>
                  </a:cubicBezTo>
                  <a:cubicBezTo>
                    <a:pt x="24066" y="57915"/>
                    <a:pt x="24922" y="55615"/>
                    <a:pt x="27596" y="59252"/>
                  </a:cubicBezTo>
                  <a:cubicBezTo>
                    <a:pt x="30271" y="62837"/>
                    <a:pt x="29950" y="66634"/>
                    <a:pt x="32624" y="69630"/>
                  </a:cubicBezTo>
                  <a:cubicBezTo>
                    <a:pt x="35299" y="72572"/>
                    <a:pt x="32785" y="76156"/>
                    <a:pt x="34764" y="78456"/>
                  </a:cubicBezTo>
                  <a:cubicBezTo>
                    <a:pt x="36797" y="80756"/>
                    <a:pt x="35513" y="83484"/>
                    <a:pt x="37760" y="86640"/>
                  </a:cubicBezTo>
                  <a:cubicBezTo>
                    <a:pt x="39632" y="89208"/>
                    <a:pt x="41879" y="88726"/>
                    <a:pt x="44714" y="85410"/>
                  </a:cubicBezTo>
                  <a:cubicBezTo>
                    <a:pt x="47870" y="81773"/>
                    <a:pt x="51347" y="82414"/>
                    <a:pt x="53272" y="78295"/>
                  </a:cubicBezTo>
                  <a:cubicBezTo>
                    <a:pt x="55840" y="72839"/>
                    <a:pt x="61938" y="66313"/>
                    <a:pt x="67447" y="57113"/>
                  </a:cubicBezTo>
                  <a:cubicBezTo>
                    <a:pt x="70015" y="52834"/>
                    <a:pt x="72476" y="50159"/>
                    <a:pt x="71566" y="43579"/>
                  </a:cubicBezTo>
                  <a:cubicBezTo>
                    <a:pt x="70657" y="37054"/>
                    <a:pt x="69266" y="38123"/>
                    <a:pt x="66485" y="32721"/>
                  </a:cubicBezTo>
                  <a:cubicBezTo>
                    <a:pt x="63703" y="27318"/>
                    <a:pt x="67394" y="26409"/>
                    <a:pt x="65308" y="21166"/>
                  </a:cubicBezTo>
                  <a:cubicBezTo>
                    <a:pt x="63222" y="15924"/>
                    <a:pt x="62312" y="14908"/>
                    <a:pt x="62526" y="11217"/>
                  </a:cubicBezTo>
                  <a:cubicBezTo>
                    <a:pt x="62740" y="7526"/>
                    <a:pt x="62901" y="6242"/>
                    <a:pt x="60173" y="4798"/>
                  </a:cubicBezTo>
                  <a:cubicBezTo>
                    <a:pt x="57445" y="3354"/>
                    <a:pt x="54717" y="4317"/>
                    <a:pt x="52256" y="2498"/>
                  </a:cubicBezTo>
                  <a:cubicBezTo>
                    <a:pt x="49795" y="679"/>
                    <a:pt x="49688" y="465"/>
                    <a:pt x="46800" y="37"/>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3" name="Frihandsfigur: Form 32">
              <a:extLst>
                <a:ext uri="{FF2B5EF4-FFF2-40B4-BE49-F238E27FC236}">
                  <a16:creationId xmlns:a16="http://schemas.microsoft.com/office/drawing/2014/main" id="{FA9B0455-D24C-6E55-15E3-E3DCB62C0745}"/>
                </a:ext>
              </a:extLst>
            </p:cNvPr>
            <p:cNvSpPr/>
            <p:nvPr/>
          </p:nvSpPr>
          <p:spPr>
            <a:xfrm>
              <a:off x="2512870" y="5421072"/>
              <a:ext cx="15409" cy="26415"/>
            </a:xfrm>
            <a:custGeom>
              <a:avLst/>
              <a:gdLst>
                <a:gd name="connsiteX0" fmla="*/ 878 w 15409"/>
                <a:gd name="connsiteY0" fmla="*/ 24713 h 26415"/>
                <a:gd name="connsiteX1" fmla="*/ 6655 w 15409"/>
                <a:gd name="connsiteY1" fmla="*/ 24981 h 26415"/>
                <a:gd name="connsiteX2" fmla="*/ 14304 w 15409"/>
                <a:gd name="connsiteY2" fmla="*/ 14122 h 26415"/>
                <a:gd name="connsiteX3" fmla="*/ 8741 w 15409"/>
                <a:gd name="connsiteY3" fmla="*/ 0 h 26415"/>
                <a:gd name="connsiteX4" fmla="*/ 396 w 15409"/>
                <a:gd name="connsiteY4" fmla="*/ 9789 h 26415"/>
                <a:gd name="connsiteX5" fmla="*/ 2001 w 15409"/>
                <a:gd name="connsiteY5" fmla="*/ 18348 h 26415"/>
                <a:gd name="connsiteX6" fmla="*/ 824 w 15409"/>
                <a:gd name="connsiteY6" fmla="*/ 24660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 h="26415">
                  <a:moveTo>
                    <a:pt x="878" y="24713"/>
                  </a:moveTo>
                  <a:cubicBezTo>
                    <a:pt x="1413" y="26853"/>
                    <a:pt x="3927" y="27013"/>
                    <a:pt x="6655" y="24981"/>
                  </a:cubicBezTo>
                  <a:cubicBezTo>
                    <a:pt x="9383" y="22948"/>
                    <a:pt x="11629" y="20488"/>
                    <a:pt x="14304" y="14122"/>
                  </a:cubicBezTo>
                  <a:cubicBezTo>
                    <a:pt x="16979" y="7810"/>
                    <a:pt x="14678" y="-53"/>
                    <a:pt x="8741" y="0"/>
                  </a:cubicBezTo>
                  <a:cubicBezTo>
                    <a:pt x="5264" y="0"/>
                    <a:pt x="1520" y="6794"/>
                    <a:pt x="396" y="9789"/>
                  </a:cubicBezTo>
                  <a:cubicBezTo>
                    <a:pt x="-727" y="12785"/>
                    <a:pt x="771" y="16315"/>
                    <a:pt x="2001" y="18348"/>
                  </a:cubicBezTo>
                  <a:cubicBezTo>
                    <a:pt x="3231" y="20381"/>
                    <a:pt x="396" y="22734"/>
                    <a:pt x="824" y="2466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4" name="Frihandsfigur: Form 33">
              <a:extLst>
                <a:ext uri="{FF2B5EF4-FFF2-40B4-BE49-F238E27FC236}">
                  <a16:creationId xmlns:a16="http://schemas.microsoft.com/office/drawing/2014/main" id="{EBEFF1A2-3ABC-0850-225E-7FC2558CC4E3}"/>
                </a:ext>
              </a:extLst>
            </p:cNvPr>
            <p:cNvSpPr/>
            <p:nvPr/>
          </p:nvSpPr>
          <p:spPr>
            <a:xfrm>
              <a:off x="2445259" y="5509800"/>
              <a:ext cx="38568" cy="30729"/>
            </a:xfrm>
            <a:custGeom>
              <a:avLst/>
              <a:gdLst>
                <a:gd name="connsiteX0" fmla="*/ 340 w 38568"/>
                <a:gd name="connsiteY0" fmla="*/ 23176 h 30729"/>
                <a:gd name="connsiteX1" fmla="*/ 10610 w 38568"/>
                <a:gd name="connsiteY1" fmla="*/ 27990 h 30729"/>
                <a:gd name="connsiteX2" fmla="*/ 20025 w 38568"/>
                <a:gd name="connsiteY2" fmla="*/ 28365 h 30729"/>
                <a:gd name="connsiteX3" fmla="*/ 28584 w 38568"/>
                <a:gd name="connsiteY3" fmla="*/ 30451 h 30729"/>
                <a:gd name="connsiteX4" fmla="*/ 37570 w 38568"/>
                <a:gd name="connsiteY4" fmla="*/ 22802 h 30729"/>
                <a:gd name="connsiteX5" fmla="*/ 35003 w 38568"/>
                <a:gd name="connsiteY5" fmla="*/ 17024 h 30729"/>
                <a:gd name="connsiteX6" fmla="*/ 28798 w 38568"/>
                <a:gd name="connsiteY6" fmla="*/ 16222 h 30729"/>
                <a:gd name="connsiteX7" fmla="*/ 27300 w 38568"/>
                <a:gd name="connsiteY7" fmla="*/ 7075 h 30729"/>
                <a:gd name="connsiteX8" fmla="*/ 22004 w 38568"/>
                <a:gd name="connsiteY8" fmla="*/ 68 h 30729"/>
                <a:gd name="connsiteX9" fmla="*/ 16709 w 38568"/>
                <a:gd name="connsiteY9" fmla="*/ 1886 h 30729"/>
                <a:gd name="connsiteX10" fmla="*/ 11145 w 38568"/>
                <a:gd name="connsiteY10" fmla="*/ 2796 h 30729"/>
                <a:gd name="connsiteX11" fmla="*/ 3817 w 38568"/>
                <a:gd name="connsiteY11" fmla="*/ 6487 h 30729"/>
                <a:gd name="connsiteX12" fmla="*/ 2159 w 38568"/>
                <a:gd name="connsiteY12" fmla="*/ 14564 h 30729"/>
                <a:gd name="connsiteX13" fmla="*/ 287 w 38568"/>
                <a:gd name="connsiteY13" fmla="*/ 23123 h 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68" h="30729">
                  <a:moveTo>
                    <a:pt x="340" y="23176"/>
                  </a:moveTo>
                  <a:cubicBezTo>
                    <a:pt x="1784" y="27776"/>
                    <a:pt x="5368" y="30718"/>
                    <a:pt x="10610" y="27990"/>
                  </a:cubicBezTo>
                  <a:cubicBezTo>
                    <a:pt x="15853" y="25262"/>
                    <a:pt x="17564" y="25958"/>
                    <a:pt x="20025" y="28365"/>
                  </a:cubicBezTo>
                  <a:cubicBezTo>
                    <a:pt x="22486" y="30718"/>
                    <a:pt x="24839" y="31093"/>
                    <a:pt x="28584" y="30451"/>
                  </a:cubicBezTo>
                  <a:cubicBezTo>
                    <a:pt x="32328" y="29809"/>
                    <a:pt x="35003" y="25476"/>
                    <a:pt x="37570" y="22802"/>
                  </a:cubicBezTo>
                  <a:cubicBezTo>
                    <a:pt x="40138" y="20127"/>
                    <a:pt x="37196" y="16383"/>
                    <a:pt x="35003" y="17024"/>
                  </a:cubicBezTo>
                  <a:cubicBezTo>
                    <a:pt x="32756" y="17666"/>
                    <a:pt x="30991" y="17880"/>
                    <a:pt x="28798" y="16222"/>
                  </a:cubicBezTo>
                  <a:cubicBezTo>
                    <a:pt x="26658" y="14564"/>
                    <a:pt x="26284" y="9696"/>
                    <a:pt x="27300" y="7075"/>
                  </a:cubicBezTo>
                  <a:cubicBezTo>
                    <a:pt x="28316" y="4507"/>
                    <a:pt x="26016" y="496"/>
                    <a:pt x="22004" y="68"/>
                  </a:cubicBezTo>
                  <a:cubicBezTo>
                    <a:pt x="20132" y="-146"/>
                    <a:pt x="18848" y="68"/>
                    <a:pt x="16709" y="1886"/>
                  </a:cubicBezTo>
                  <a:cubicBezTo>
                    <a:pt x="14569" y="3705"/>
                    <a:pt x="14408" y="3117"/>
                    <a:pt x="11145" y="2796"/>
                  </a:cubicBezTo>
                  <a:cubicBezTo>
                    <a:pt x="7882" y="2528"/>
                    <a:pt x="8364" y="5684"/>
                    <a:pt x="3817" y="6487"/>
                  </a:cubicBezTo>
                  <a:cubicBezTo>
                    <a:pt x="-730" y="7289"/>
                    <a:pt x="929" y="11033"/>
                    <a:pt x="2159" y="14564"/>
                  </a:cubicBezTo>
                  <a:cubicBezTo>
                    <a:pt x="3389" y="18094"/>
                    <a:pt x="-1158" y="18522"/>
                    <a:pt x="287" y="2312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5" name="Frihandsfigur: Form 34">
              <a:extLst>
                <a:ext uri="{FF2B5EF4-FFF2-40B4-BE49-F238E27FC236}">
                  <a16:creationId xmlns:a16="http://schemas.microsoft.com/office/drawing/2014/main" id="{C0E10A89-5A3C-335B-CC5E-39B1674D9A5A}"/>
                </a:ext>
              </a:extLst>
            </p:cNvPr>
            <p:cNvSpPr/>
            <p:nvPr/>
          </p:nvSpPr>
          <p:spPr>
            <a:xfrm>
              <a:off x="2519956" y="5527652"/>
              <a:ext cx="36417" cy="30719"/>
            </a:xfrm>
            <a:custGeom>
              <a:avLst/>
              <a:gdLst>
                <a:gd name="connsiteX0" fmla="*/ 26368 w 36417"/>
                <a:gd name="connsiteY0" fmla="*/ 30626 h 30719"/>
                <a:gd name="connsiteX1" fmla="*/ 36157 w 36417"/>
                <a:gd name="connsiteY1" fmla="*/ 23619 h 30719"/>
                <a:gd name="connsiteX2" fmla="*/ 34124 w 36417"/>
                <a:gd name="connsiteY2" fmla="*/ 16986 h 30719"/>
                <a:gd name="connsiteX3" fmla="*/ 28400 w 36417"/>
                <a:gd name="connsiteY3" fmla="*/ 7518 h 30719"/>
                <a:gd name="connsiteX4" fmla="*/ 13851 w 36417"/>
                <a:gd name="connsiteY4" fmla="*/ 29 h 30719"/>
                <a:gd name="connsiteX5" fmla="*/ 4757 w 36417"/>
                <a:gd name="connsiteY5" fmla="*/ 7518 h 30719"/>
                <a:gd name="connsiteX6" fmla="*/ 50 w 36417"/>
                <a:gd name="connsiteY6" fmla="*/ 15969 h 30719"/>
                <a:gd name="connsiteX7" fmla="*/ 9839 w 36417"/>
                <a:gd name="connsiteY7" fmla="*/ 25277 h 30719"/>
                <a:gd name="connsiteX8" fmla="*/ 26421 w 36417"/>
                <a:gd name="connsiteY8" fmla="*/ 30626 h 3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7" h="30719">
                  <a:moveTo>
                    <a:pt x="26368" y="30626"/>
                  </a:moveTo>
                  <a:cubicBezTo>
                    <a:pt x="35087" y="31482"/>
                    <a:pt x="34926" y="26240"/>
                    <a:pt x="36157" y="23619"/>
                  </a:cubicBezTo>
                  <a:cubicBezTo>
                    <a:pt x="37387" y="21051"/>
                    <a:pt x="33857" y="19767"/>
                    <a:pt x="34124" y="16986"/>
                  </a:cubicBezTo>
                  <a:cubicBezTo>
                    <a:pt x="34391" y="14204"/>
                    <a:pt x="32412" y="10941"/>
                    <a:pt x="28400" y="7518"/>
                  </a:cubicBezTo>
                  <a:cubicBezTo>
                    <a:pt x="24388" y="4041"/>
                    <a:pt x="20216" y="-399"/>
                    <a:pt x="13851" y="29"/>
                  </a:cubicBezTo>
                  <a:cubicBezTo>
                    <a:pt x="8395" y="403"/>
                    <a:pt x="7057" y="4362"/>
                    <a:pt x="4757" y="7518"/>
                  </a:cubicBezTo>
                  <a:cubicBezTo>
                    <a:pt x="2457" y="10674"/>
                    <a:pt x="638" y="10674"/>
                    <a:pt x="50" y="15969"/>
                  </a:cubicBezTo>
                  <a:cubicBezTo>
                    <a:pt x="-539" y="21265"/>
                    <a:pt x="4169" y="24688"/>
                    <a:pt x="9839" y="25277"/>
                  </a:cubicBezTo>
                  <a:cubicBezTo>
                    <a:pt x="15509" y="25865"/>
                    <a:pt x="17702" y="29770"/>
                    <a:pt x="26421" y="3062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6" name="Frihandsfigur: Form 35">
              <a:extLst>
                <a:ext uri="{FF2B5EF4-FFF2-40B4-BE49-F238E27FC236}">
                  <a16:creationId xmlns:a16="http://schemas.microsoft.com/office/drawing/2014/main" id="{A663F77E-63B7-38BD-0DAD-33F165827971}"/>
                </a:ext>
              </a:extLst>
            </p:cNvPr>
            <p:cNvSpPr/>
            <p:nvPr/>
          </p:nvSpPr>
          <p:spPr>
            <a:xfrm>
              <a:off x="2319766" y="5540514"/>
              <a:ext cx="76699" cy="46079"/>
            </a:xfrm>
            <a:custGeom>
              <a:avLst/>
              <a:gdLst>
                <a:gd name="connsiteX0" fmla="*/ 22326 w 76699"/>
                <a:gd name="connsiteY0" fmla="*/ 28515 h 46079"/>
                <a:gd name="connsiteX1" fmla="*/ 23075 w 76699"/>
                <a:gd name="connsiteY1" fmla="*/ 35309 h 46079"/>
                <a:gd name="connsiteX2" fmla="*/ 30725 w 76699"/>
                <a:gd name="connsiteY2" fmla="*/ 32313 h 46079"/>
                <a:gd name="connsiteX3" fmla="*/ 38320 w 76699"/>
                <a:gd name="connsiteY3" fmla="*/ 27713 h 46079"/>
                <a:gd name="connsiteX4" fmla="*/ 32383 w 76699"/>
                <a:gd name="connsiteY4" fmla="*/ 37288 h 46079"/>
                <a:gd name="connsiteX5" fmla="*/ 35164 w 76699"/>
                <a:gd name="connsiteY5" fmla="*/ 46007 h 46079"/>
                <a:gd name="connsiteX6" fmla="*/ 42653 w 76699"/>
                <a:gd name="connsiteY6" fmla="*/ 41514 h 46079"/>
                <a:gd name="connsiteX7" fmla="*/ 50249 w 76699"/>
                <a:gd name="connsiteY7" fmla="*/ 35362 h 46079"/>
                <a:gd name="connsiteX8" fmla="*/ 57417 w 76699"/>
                <a:gd name="connsiteY8" fmla="*/ 26269 h 46079"/>
                <a:gd name="connsiteX9" fmla="*/ 68329 w 76699"/>
                <a:gd name="connsiteY9" fmla="*/ 17924 h 46079"/>
                <a:gd name="connsiteX10" fmla="*/ 76567 w 76699"/>
                <a:gd name="connsiteY10" fmla="*/ 12575 h 46079"/>
                <a:gd name="connsiteX11" fmla="*/ 73892 w 76699"/>
                <a:gd name="connsiteY11" fmla="*/ 6049 h 46079"/>
                <a:gd name="connsiteX12" fmla="*/ 63515 w 76699"/>
                <a:gd name="connsiteY12" fmla="*/ 967 h 46079"/>
                <a:gd name="connsiteX13" fmla="*/ 47093 w 76699"/>
                <a:gd name="connsiteY13" fmla="*/ 2304 h 46079"/>
                <a:gd name="connsiteX14" fmla="*/ 37197 w 76699"/>
                <a:gd name="connsiteY14" fmla="*/ 6049 h 46079"/>
                <a:gd name="connsiteX15" fmla="*/ 31901 w 76699"/>
                <a:gd name="connsiteY15" fmla="*/ 4872 h 46079"/>
                <a:gd name="connsiteX16" fmla="*/ 25750 w 76699"/>
                <a:gd name="connsiteY16" fmla="*/ 914 h 46079"/>
                <a:gd name="connsiteX17" fmla="*/ 25161 w 76699"/>
                <a:gd name="connsiteY17" fmla="*/ 9633 h 46079"/>
                <a:gd name="connsiteX18" fmla="*/ 26713 w 76699"/>
                <a:gd name="connsiteY18" fmla="*/ 18566 h 46079"/>
                <a:gd name="connsiteX19" fmla="*/ 17994 w 76699"/>
                <a:gd name="connsiteY19" fmla="*/ 20973 h 46079"/>
                <a:gd name="connsiteX20" fmla="*/ 9542 w 76699"/>
                <a:gd name="connsiteY20" fmla="*/ 26322 h 46079"/>
                <a:gd name="connsiteX21" fmla="*/ 127 w 76699"/>
                <a:gd name="connsiteY21" fmla="*/ 34560 h 46079"/>
                <a:gd name="connsiteX22" fmla="*/ 9221 w 76699"/>
                <a:gd name="connsiteY22" fmla="*/ 37341 h 46079"/>
                <a:gd name="connsiteX23" fmla="*/ 22166 w 76699"/>
                <a:gd name="connsiteY23" fmla="*/ 28408 h 4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99" h="46079">
                  <a:moveTo>
                    <a:pt x="22326" y="28515"/>
                  </a:moveTo>
                  <a:cubicBezTo>
                    <a:pt x="24627" y="30067"/>
                    <a:pt x="20989" y="33704"/>
                    <a:pt x="23075" y="35309"/>
                  </a:cubicBezTo>
                  <a:cubicBezTo>
                    <a:pt x="25161" y="36914"/>
                    <a:pt x="27943" y="35897"/>
                    <a:pt x="30725" y="32313"/>
                  </a:cubicBezTo>
                  <a:cubicBezTo>
                    <a:pt x="33506" y="28783"/>
                    <a:pt x="35806" y="25306"/>
                    <a:pt x="38320" y="27713"/>
                  </a:cubicBezTo>
                  <a:cubicBezTo>
                    <a:pt x="40835" y="30120"/>
                    <a:pt x="35753" y="33062"/>
                    <a:pt x="32383" y="37288"/>
                  </a:cubicBezTo>
                  <a:cubicBezTo>
                    <a:pt x="29013" y="41514"/>
                    <a:pt x="31687" y="46756"/>
                    <a:pt x="35164" y="46007"/>
                  </a:cubicBezTo>
                  <a:cubicBezTo>
                    <a:pt x="38641" y="45258"/>
                    <a:pt x="40246" y="44402"/>
                    <a:pt x="42653" y="41514"/>
                  </a:cubicBezTo>
                  <a:cubicBezTo>
                    <a:pt x="45060" y="38625"/>
                    <a:pt x="47467" y="36914"/>
                    <a:pt x="50249" y="35362"/>
                  </a:cubicBezTo>
                  <a:cubicBezTo>
                    <a:pt x="53031" y="33811"/>
                    <a:pt x="55438" y="30976"/>
                    <a:pt x="57417" y="26269"/>
                  </a:cubicBezTo>
                  <a:cubicBezTo>
                    <a:pt x="59396" y="21561"/>
                    <a:pt x="61536" y="18994"/>
                    <a:pt x="68329" y="17924"/>
                  </a:cubicBezTo>
                  <a:cubicBezTo>
                    <a:pt x="75123" y="16854"/>
                    <a:pt x="76139" y="14447"/>
                    <a:pt x="76567" y="12575"/>
                  </a:cubicBezTo>
                  <a:cubicBezTo>
                    <a:pt x="76995" y="10703"/>
                    <a:pt x="76460" y="7333"/>
                    <a:pt x="73892" y="6049"/>
                  </a:cubicBezTo>
                  <a:cubicBezTo>
                    <a:pt x="68543" y="3321"/>
                    <a:pt x="68329" y="967"/>
                    <a:pt x="63515" y="967"/>
                  </a:cubicBezTo>
                  <a:cubicBezTo>
                    <a:pt x="58701" y="967"/>
                    <a:pt x="53833" y="4711"/>
                    <a:pt x="47093" y="2304"/>
                  </a:cubicBezTo>
                  <a:cubicBezTo>
                    <a:pt x="40407" y="-103"/>
                    <a:pt x="39444" y="2572"/>
                    <a:pt x="37197" y="6049"/>
                  </a:cubicBezTo>
                  <a:cubicBezTo>
                    <a:pt x="35004" y="9526"/>
                    <a:pt x="31901" y="9098"/>
                    <a:pt x="31901" y="4872"/>
                  </a:cubicBezTo>
                  <a:cubicBezTo>
                    <a:pt x="31901" y="646"/>
                    <a:pt x="27569" y="-1280"/>
                    <a:pt x="25750" y="914"/>
                  </a:cubicBezTo>
                  <a:cubicBezTo>
                    <a:pt x="23931" y="3107"/>
                    <a:pt x="24627" y="5995"/>
                    <a:pt x="25161" y="9633"/>
                  </a:cubicBezTo>
                  <a:cubicBezTo>
                    <a:pt x="25750" y="13270"/>
                    <a:pt x="29280" y="15570"/>
                    <a:pt x="26713" y="18566"/>
                  </a:cubicBezTo>
                  <a:cubicBezTo>
                    <a:pt x="24145" y="21561"/>
                    <a:pt x="21898" y="21080"/>
                    <a:pt x="17994" y="20973"/>
                  </a:cubicBezTo>
                  <a:cubicBezTo>
                    <a:pt x="14089" y="20866"/>
                    <a:pt x="14731" y="23006"/>
                    <a:pt x="9542" y="26322"/>
                  </a:cubicBezTo>
                  <a:cubicBezTo>
                    <a:pt x="4353" y="29692"/>
                    <a:pt x="-889" y="31029"/>
                    <a:pt x="127" y="34560"/>
                  </a:cubicBezTo>
                  <a:cubicBezTo>
                    <a:pt x="1197" y="38090"/>
                    <a:pt x="5102" y="40604"/>
                    <a:pt x="9221" y="37341"/>
                  </a:cubicBezTo>
                  <a:cubicBezTo>
                    <a:pt x="13340" y="34078"/>
                    <a:pt x="19866" y="26911"/>
                    <a:pt x="22166" y="2840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7" name="Frihandsfigur: Form 36">
              <a:extLst>
                <a:ext uri="{FF2B5EF4-FFF2-40B4-BE49-F238E27FC236}">
                  <a16:creationId xmlns:a16="http://schemas.microsoft.com/office/drawing/2014/main" id="{19A75CE7-564E-ED17-ABE7-119484C26186}"/>
                </a:ext>
              </a:extLst>
            </p:cNvPr>
            <p:cNvSpPr/>
            <p:nvPr/>
          </p:nvSpPr>
          <p:spPr>
            <a:xfrm>
              <a:off x="2309191" y="5533837"/>
              <a:ext cx="24277" cy="36741"/>
            </a:xfrm>
            <a:custGeom>
              <a:avLst/>
              <a:gdLst>
                <a:gd name="connsiteX0" fmla="*/ 20438 w 24277"/>
                <a:gd name="connsiteY0" fmla="*/ 27971 h 36741"/>
                <a:gd name="connsiteX1" fmla="*/ 22310 w 24277"/>
                <a:gd name="connsiteY1" fmla="*/ 17059 h 36741"/>
                <a:gd name="connsiteX2" fmla="*/ 18887 w 24277"/>
                <a:gd name="connsiteY2" fmla="*/ 8446 h 36741"/>
                <a:gd name="connsiteX3" fmla="*/ 23006 w 24277"/>
                <a:gd name="connsiteY3" fmla="*/ 3846 h 36741"/>
                <a:gd name="connsiteX4" fmla="*/ 23220 w 24277"/>
                <a:gd name="connsiteY4" fmla="*/ 262 h 36741"/>
                <a:gd name="connsiteX5" fmla="*/ 11398 w 24277"/>
                <a:gd name="connsiteY5" fmla="*/ 5397 h 36741"/>
                <a:gd name="connsiteX6" fmla="*/ 3963 w 24277"/>
                <a:gd name="connsiteY6" fmla="*/ 10586 h 36741"/>
                <a:gd name="connsiteX7" fmla="*/ 9258 w 24277"/>
                <a:gd name="connsiteY7" fmla="*/ 12191 h 36741"/>
                <a:gd name="connsiteX8" fmla="*/ 11612 w 24277"/>
                <a:gd name="connsiteY8" fmla="*/ 20536 h 36741"/>
                <a:gd name="connsiteX9" fmla="*/ 3749 w 24277"/>
                <a:gd name="connsiteY9" fmla="*/ 27810 h 36741"/>
                <a:gd name="connsiteX10" fmla="*/ 2305 w 24277"/>
                <a:gd name="connsiteY10" fmla="*/ 36102 h 36741"/>
                <a:gd name="connsiteX11" fmla="*/ 11345 w 24277"/>
                <a:gd name="connsiteY11" fmla="*/ 33588 h 36741"/>
                <a:gd name="connsiteX12" fmla="*/ 20438 w 24277"/>
                <a:gd name="connsiteY12" fmla="*/ 28024 h 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77" h="36741">
                  <a:moveTo>
                    <a:pt x="20438" y="27971"/>
                  </a:moveTo>
                  <a:cubicBezTo>
                    <a:pt x="22096" y="24654"/>
                    <a:pt x="24076" y="20482"/>
                    <a:pt x="22310" y="17059"/>
                  </a:cubicBezTo>
                  <a:cubicBezTo>
                    <a:pt x="20545" y="13582"/>
                    <a:pt x="17924" y="11121"/>
                    <a:pt x="18887" y="8446"/>
                  </a:cubicBezTo>
                  <a:cubicBezTo>
                    <a:pt x="19850" y="5772"/>
                    <a:pt x="21187" y="5130"/>
                    <a:pt x="23006" y="3846"/>
                  </a:cubicBezTo>
                  <a:cubicBezTo>
                    <a:pt x="24878" y="2562"/>
                    <a:pt x="24450" y="904"/>
                    <a:pt x="23220" y="262"/>
                  </a:cubicBezTo>
                  <a:cubicBezTo>
                    <a:pt x="20331" y="-1235"/>
                    <a:pt x="16266" y="4114"/>
                    <a:pt x="11398" y="5397"/>
                  </a:cubicBezTo>
                  <a:cubicBezTo>
                    <a:pt x="6530" y="6628"/>
                    <a:pt x="3535" y="8126"/>
                    <a:pt x="3963" y="10586"/>
                  </a:cubicBezTo>
                  <a:cubicBezTo>
                    <a:pt x="4391" y="13047"/>
                    <a:pt x="6637" y="11923"/>
                    <a:pt x="9258" y="12191"/>
                  </a:cubicBezTo>
                  <a:cubicBezTo>
                    <a:pt x="11826" y="12405"/>
                    <a:pt x="14554" y="18075"/>
                    <a:pt x="11612" y="20536"/>
                  </a:cubicBezTo>
                  <a:cubicBezTo>
                    <a:pt x="8670" y="22996"/>
                    <a:pt x="7707" y="26794"/>
                    <a:pt x="3749" y="27810"/>
                  </a:cubicBezTo>
                  <a:cubicBezTo>
                    <a:pt x="-156" y="28827"/>
                    <a:pt x="-1600" y="34176"/>
                    <a:pt x="2305" y="36102"/>
                  </a:cubicBezTo>
                  <a:cubicBezTo>
                    <a:pt x="6209" y="38027"/>
                    <a:pt x="8884" y="35139"/>
                    <a:pt x="11345" y="33588"/>
                  </a:cubicBezTo>
                  <a:cubicBezTo>
                    <a:pt x="13805" y="32036"/>
                    <a:pt x="18780" y="31341"/>
                    <a:pt x="20438" y="2802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8" name="Frihandsfigur: Form 37">
              <a:extLst>
                <a:ext uri="{FF2B5EF4-FFF2-40B4-BE49-F238E27FC236}">
                  <a16:creationId xmlns:a16="http://schemas.microsoft.com/office/drawing/2014/main" id="{813DF344-BA86-6B92-AF48-298CA433B7EB}"/>
                </a:ext>
              </a:extLst>
            </p:cNvPr>
            <p:cNvSpPr/>
            <p:nvPr/>
          </p:nvSpPr>
          <p:spPr>
            <a:xfrm>
              <a:off x="2356476" y="5554157"/>
              <a:ext cx="169845" cy="165862"/>
            </a:xfrm>
            <a:custGeom>
              <a:avLst/>
              <a:gdLst>
                <a:gd name="connsiteX0" fmla="*/ 161764 w 169845"/>
                <a:gd name="connsiteY0" fmla="*/ 65583 h 165862"/>
                <a:gd name="connsiteX1" fmla="*/ 168237 w 169845"/>
                <a:gd name="connsiteY1" fmla="*/ 55099 h 165862"/>
                <a:gd name="connsiteX2" fmla="*/ 167060 w 169845"/>
                <a:gd name="connsiteY2" fmla="*/ 48840 h 165862"/>
                <a:gd name="connsiteX3" fmla="*/ 160855 w 169845"/>
                <a:gd name="connsiteY3" fmla="*/ 45417 h 165862"/>
                <a:gd name="connsiteX4" fmla="*/ 158608 w 169845"/>
                <a:gd name="connsiteY4" fmla="*/ 40442 h 165862"/>
                <a:gd name="connsiteX5" fmla="*/ 159304 w 169845"/>
                <a:gd name="connsiteY5" fmla="*/ 27230 h 165862"/>
                <a:gd name="connsiteX6" fmla="*/ 151815 w 169845"/>
                <a:gd name="connsiteY6" fmla="*/ 20811 h 165862"/>
                <a:gd name="connsiteX7" fmla="*/ 145128 w 169845"/>
                <a:gd name="connsiteY7" fmla="*/ 18136 h 165862"/>
                <a:gd name="connsiteX8" fmla="*/ 141010 w 169845"/>
                <a:gd name="connsiteY8" fmla="*/ 11610 h 165862"/>
                <a:gd name="connsiteX9" fmla="*/ 132986 w 169845"/>
                <a:gd name="connsiteY9" fmla="*/ 15408 h 165862"/>
                <a:gd name="connsiteX10" fmla="*/ 123785 w 169845"/>
                <a:gd name="connsiteY10" fmla="*/ 15515 h 165862"/>
                <a:gd name="connsiteX11" fmla="*/ 116403 w 169845"/>
                <a:gd name="connsiteY11" fmla="*/ 13215 h 165862"/>
                <a:gd name="connsiteX12" fmla="*/ 110680 w 169845"/>
                <a:gd name="connsiteY12" fmla="*/ 8454 h 165862"/>
                <a:gd name="connsiteX13" fmla="*/ 101854 w 169845"/>
                <a:gd name="connsiteY13" fmla="*/ 6368 h 165862"/>
                <a:gd name="connsiteX14" fmla="*/ 95381 w 169845"/>
                <a:gd name="connsiteY14" fmla="*/ 10434 h 165862"/>
                <a:gd name="connsiteX15" fmla="*/ 87999 w 169845"/>
                <a:gd name="connsiteY15" fmla="*/ 9417 h 165862"/>
                <a:gd name="connsiteX16" fmla="*/ 66924 w 169845"/>
                <a:gd name="connsiteY16" fmla="*/ 270 h 165862"/>
                <a:gd name="connsiteX17" fmla="*/ 54353 w 169845"/>
                <a:gd name="connsiteY17" fmla="*/ 6956 h 165862"/>
                <a:gd name="connsiteX18" fmla="*/ 46971 w 169845"/>
                <a:gd name="connsiteY18" fmla="*/ 17120 h 165862"/>
                <a:gd name="connsiteX19" fmla="*/ 43120 w 169845"/>
                <a:gd name="connsiteY19" fmla="*/ 26695 h 165862"/>
                <a:gd name="connsiteX20" fmla="*/ 34508 w 169845"/>
                <a:gd name="connsiteY20" fmla="*/ 30707 h 165862"/>
                <a:gd name="connsiteX21" fmla="*/ 24344 w 169845"/>
                <a:gd name="connsiteY21" fmla="*/ 39907 h 165862"/>
                <a:gd name="connsiteX22" fmla="*/ 13218 w 169845"/>
                <a:gd name="connsiteY22" fmla="*/ 44615 h 165862"/>
                <a:gd name="connsiteX23" fmla="*/ 8832 w 169845"/>
                <a:gd name="connsiteY23" fmla="*/ 51141 h 165862"/>
                <a:gd name="connsiteX24" fmla="*/ 6 w 169845"/>
                <a:gd name="connsiteY24" fmla="*/ 57078 h 165862"/>
                <a:gd name="connsiteX25" fmla="*/ 9688 w 169845"/>
                <a:gd name="connsiteY25" fmla="*/ 56597 h 165862"/>
                <a:gd name="connsiteX26" fmla="*/ 17925 w 169845"/>
                <a:gd name="connsiteY26" fmla="*/ 58041 h 165862"/>
                <a:gd name="connsiteX27" fmla="*/ 31726 w 169845"/>
                <a:gd name="connsiteY27" fmla="*/ 59539 h 165862"/>
                <a:gd name="connsiteX28" fmla="*/ 43548 w 169845"/>
                <a:gd name="connsiteY28" fmla="*/ 56436 h 165862"/>
                <a:gd name="connsiteX29" fmla="*/ 53337 w 169845"/>
                <a:gd name="connsiteY29" fmla="*/ 56169 h 165862"/>
                <a:gd name="connsiteX30" fmla="*/ 64945 w 169845"/>
                <a:gd name="connsiteY30" fmla="*/ 56918 h 165862"/>
                <a:gd name="connsiteX31" fmla="*/ 71631 w 169845"/>
                <a:gd name="connsiteY31" fmla="*/ 66600 h 165862"/>
                <a:gd name="connsiteX32" fmla="*/ 79708 w 169845"/>
                <a:gd name="connsiteY32" fmla="*/ 76549 h 165862"/>
                <a:gd name="connsiteX33" fmla="*/ 71738 w 169845"/>
                <a:gd name="connsiteY33" fmla="*/ 83556 h 165862"/>
                <a:gd name="connsiteX34" fmla="*/ 66442 w 169845"/>
                <a:gd name="connsiteY34" fmla="*/ 95539 h 165862"/>
                <a:gd name="connsiteX35" fmla="*/ 58793 w 169845"/>
                <a:gd name="connsiteY35" fmla="*/ 96769 h 165862"/>
                <a:gd name="connsiteX36" fmla="*/ 55156 w 169845"/>
                <a:gd name="connsiteY36" fmla="*/ 104258 h 165862"/>
                <a:gd name="connsiteX37" fmla="*/ 48469 w 169845"/>
                <a:gd name="connsiteY37" fmla="*/ 109928 h 165862"/>
                <a:gd name="connsiteX38" fmla="*/ 42050 w 169845"/>
                <a:gd name="connsiteY38" fmla="*/ 118540 h 165862"/>
                <a:gd name="connsiteX39" fmla="*/ 35792 w 169845"/>
                <a:gd name="connsiteY39" fmla="*/ 120252 h 165862"/>
                <a:gd name="connsiteX40" fmla="*/ 31298 w 169845"/>
                <a:gd name="connsiteY40" fmla="*/ 112175 h 165862"/>
                <a:gd name="connsiteX41" fmla="*/ 23809 w 169845"/>
                <a:gd name="connsiteY41" fmla="*/ 104686 h 165862"/>
                <a:gd name="connsiteX42" fmla="*/ 18246 w 169845"/>
                <a:gd name="connsiteY42" fmla="*/ 97518 h 165862"/>
                <a:gd name="connsiteX43" fmla="*/ 14234 w 169845"/>
                <a:gd name="connsiteY43" fmla="*/ 105595 h 165862"/>
                <a:gd name="connsiteX44" fmla="*/ 5301 w 169845"/>
                <a:gd name="connsiteY44" fmla="*/ 111158 h 165862"/>
                <a:gd name="connsiteX45" fmla="*/ 6 w 169845"/>
                <a:gd name="connsiteY45" fmla="*/ 118059 h 165862"/>
                <a:gd name="connsiteX46" fmla="*/ 4445 w 169845"/>
                <a:gd name="connsiteY46" fmla="*/ 126885 h 165862"/>
                <a:gd name="connsiteX47" fmla="*/ 13272 w 169845"/>
                <a:gd name="connsiteY47" fmla="*/ 135604 h 165862"/>
                <a:gd name="connsiteX48" fmla="*/ 22686 w 169845"/>
                <a:gd name="connsiteY48" fmla="*/ 141060 h 165862"/>
                <a:gd name="connsiteX49" fmla="*/ 32636 w 169845"/>
                <a:gd name="connsiteY49" fmla="*/ 137315 h 165862"/>
                <a:gd name="connsiteX50" fmla="*/ 39750 w 169845"/>
                <a:gd name="connsiteY50" fmla="*/ 139402 h 165862"/>
                <a:gd name="connsiteX51" fmla="*/ 46008 w 169845"/>
                <a:gd name="connsiteY51" fmla="*/ 131913 h 165862"/>
                <a:gd name="connsiteX52" fmla="*/ 54353 w 169845"/>
                <a:gd name="connsiteY52" fmla="*/ 128062 h 165862"/>
                <a:gd name="connsiteX53" fmla="*/ 63554 w 169845"/>
                <a:gd name="connsiteY53" fmla="*/ 136192 h 165862"/>
                <a:gd name="connsiteX54" fmla="*/ 75054 w 169845"/>
                <a:gd name="connsiteY54" fmla="*/ 135818 h 165862"/>
                <a:gd name="connsiteX55" fmla="*/ 85806 w 169845"/>
                <a:gd name="connsiteY55" fmla="*/ 135443 h 165862"/>
                <a:gd name="connsiteX56" fmla="*/ 95970 w 169845"/>
                <a:gd name="connsiteY56" fmla="*/ 135443 h 165862"/>
                <a:gd name="connsiteX57" fmla="*/ 96237 w 169845"/>
                <a:gd name="connsiteY57" fmla="*/ 140418 h 165862"/>
                <a:gd name="connsiteX58" fmla="*/ 88053 w 169845"/>
                <a:gd name="connsiteY58" fmla="*/ 149084 h 165862"/>
                <a:gd name="connsiteX59" fmla="*/ 82008 w 169845"/>
                <a:gd name="connsiteY59" fmla="*/ 155503 h 165862"/>
                <a:gd name="connsiteX60" fmla="*/ 81420 w 169845"/>
                <a:gd name="connsiteY60" fmla="*/ 163740 h 165862"/>
                <a:gd name="connsiteX61" fmla="*/ 89925 w 169845"/>
                <a:gd name="connsiteY61" fmla="*/ 164703 h 165862"/>
                <a:gd name="connsiteX62" fmla="*/ 102763 w 169845"/>
                <a:gd name="connsiteY62" fmla="*/ 163312 h 165862"/>
                <a:gd name="connsiteX63" fmla="*/ 111161 w 169845"/>
                <a:gd name="connsiteY63" fmla="*/ 155931 h 165862"/>
                <a:gd name="connsiteX64" fmla="*/ 121111 w 169845"/>
                <a:gd name="connsiteY64" fmla="*/ 157375 h 165862"/>
                <a:gd name="connsiteX65" fmla="*/ 122715 w 169845"/>
                <a:gd name="connsiteY65" fmla="*/ 149244 h 165862"/>
                <a:gd name="connsiteX66" fmla="*/ 126834 w 169845"/>
                <a:gd name="connsiteY66" fmla="*/ 139188 h 165862"/>
                <a:gd name="connsiteX67" fmla="*/ 134216 w 169845"/>
                <a:gd name="connsiteY67" fmla="*/ 128543 h 165862"/>
                <a:gd name="connsiteX68" fmla="*/ 142828 w 169845"/>
                <a:gd name="connsiteY68" fmla="*/ 122766 h 165862"/>
                <a:gd name="connsiteX69" fmla="*/ 145556 w 169845"/>
                <a:gd name="connsiteY69" fmla="*/ 118005 h 165862"/>
                <a:gd name="connsiteX70" fmla="*/ 144540 w 169845"/>
                <a:gd name="connsiteY70" fmla="*/ 101155 h 165862"/>
                <a:gd name="connsiteX71" fmla="*/ 150852 w 169845"/>
                <a:gd name="connsiteY71" fmla="*/ 96929 h 165862"/>
                <a:gd name="connsiteX72" fmla="*/ 153099 w 169845"/>
                <a:gd name="connsiteY72" fmla="*/ 105274 h 165862"/>
                <a:gd name="connsiteX73" fmla="*/ 158555 w 169845"/>
                <a:gd name="connsiteY73" fmla="*/ 97999 h 165862"/>
                <a:gd name="connsiteX74" fmla="*/ 159785 w 169845"/>
                <a:gd name="connsiteY74" fmla="*/ 90029 h 165862"/>
                <a:gd name="connsiteX75" fmla="*/ 157859 w 169845"/>
                <a:gd name="connsiteY75" fmla="*/ 84252 h 165862"/>
                <a:gd name="connsiteX76" fmla="*/ 156736 w 169845"/>
                <a:gd name="connsiteY76" fmla="*/ 76014 h 165862"/>
                <a:gd name="connsiteX77" fmla="*/ 161925 w 169845"/>
                <a:gd name="connsiteY77" fmla="*/ 65369 h 1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9845" h="165862">
                  <a:moveTo>
                    <a:pt x="161764" y="65583"/>
                  </a:moveTo>
                  <a:cubicBezTo>
                    <a:pt x="163690" y="62588"/>
                    <a:pt x="165669" y="57506"/>
                    <a:pt x="168237" y="55099"/>
                  </a:cubicBezTo>
                  <a:cubicBezTo>
                    <a:pt x="170804" y="52692"/>
                    <a:pt x="170216" y="49643"/>
                    <a:pt x="167060" y="48840"/>
                  </a:cubicBezTo>
                  <a:cubicBezTo>
                    <a:pt x="163904" y="48038"/>
                    <a:pt x="161550" y="47824"/>
                    <a:pt x="160855" y="45417"/>
                  </a:cubicBezTo>
                  <a:cubicBezTo>
                    <a:pt x="160160" y="43010"/>
                    <a:pt x="157645" y="42903"/>
                    <a:pt x="158608" y="40442"/>
                  </a:cubicBezTo>
                  <a:cubicBezTo>
                    <a:pt x="159571" y="37928"/>
                    <a:pt x="162192" y="31456"/>
                    <a:pt x="159304" y="27230"/>
                  </a:cubicBezTo>
                  <a:cubicBezTo>
                    <a:pt x="156362" y="22951"/>
                    <a:pt x="154703" y="20918"/>
                    <a:pt x="151815" y="20811"/>
                  </a:cubicBezTo>
                  <a:cubicBezTo>
                    <a:pt x="148926" y="20704"/>
                    <a:pt x="146519" y="20597"/>
                    <a:pt x="145128" y="18136"/>
                  </a:cubicBezTo>
                  <a:cubicBezTo>
                    <a:pt x="143738" y="15676"/>
                    <a:pt x="144273" y="12520"/>
                    <a:pt x="141010" y="11610"/>
                  </a:cubicBezTo>
                  <a:cubicBezTo>
                    <a:pt x="137747" y="10701"/>
                    <a:pt x="135553" y="13482"/>
                    <a:pt x="132986" y="15408"/>
                  </a:cubicBezTo>
                  <a:cubicBezTo>
                    <a:pt x="130418" y="17334"/>
                    <a:pt x="127155" y="18083"/>
                    <a:pt x="123785" y="15515"/>
                  </a:cubicBezTo>
                  <a:cubicBezTo>
                    <a:pt x="120415" y="12947"/>
                    <a:pt x="119452" y="15890"/>
                    <a:pt x="116403" y="13215"/>
                  </a:cubicBezTo>
                  <a:cubicBezTo>
                    <a:pt x="113354" y="10540"/>
                    <a:pt x="113301" y="9631"/>
                    <a:pt x="110680" y="8454"/>
                  </a:cubicBezTo>
                  <a:cubicBezTo>
                    <a:pt x="108112" y="7277"/>
                    <a:pt x="105384" y="4496"/>
                    <a:pt x="101854" y="6368"/>
                  </a:cubicBezTo>
                  <a:cubicBezTo>
                    <a:pt x="98377" y="8294"/>
                    <a:pt x="98751" y="9685"/>
                    <a:pt x="95381" y="10434"/>
                  </a:cubicBezTo>
                  <a:cubicBezTo>
                    <a:pt x="92011" y="11182"/>
                    <a:pt x="90086" y="9952"/>
                    <a:pt x="87999" y="9417"/>
                  </a:cubicBezTo>
                  <a:cubicBezTo>
                    <a:pt x="79708" y="7277"/>
                    <a:pt x="74947" y="-1656"/>
                    <a:pt x="66924" y="270"/>
                  </a:cubicBezTo>
                  <a:cubicBezTo>
                    <a:pt x="58846" y="2196"/>
                    <a:pt x="59756" y="4656"/>
                    <a:pt x="54353" y="6956"/>
                  </a:cubicBezTo>
                  <a:cubicBezTo>
                    <a:pt x="49004" y="9257"/>
                    <a:pt x="48041" y="13108"/>
                    <a:pt x="46971" y="17120"/>
                  </a:cubicBezTo>
                  <a:cubicBezTo>
                    <a:pt x="45901" y="21132"/>
                    <a:pt x="42959" y="22469"/>
                    <a:pt x="43120" y="26695"/>
                  </a:cubicBezTo>
                  <a:cubicBezTo>
                    <a:pt x="43334" y="30921"/>
                    <a:pt x="38627" y="28514"/>
                    <a:pt x="34508" y="30707"/>
                  </a:cubicBezTo>
                  <a:cubicBezTo>
                    <a:pt x="30389" y="32900"/>
                    <a:pt x="28838" y="35895"/>
                    <a:pt x="24344" y="39907"/>
                  </a:cubicBezTo>
                  <a:cubicBezTo>
                    <a:pt x="19851" y="43919"/>
                    <a:pt x="16856" y="44026"/>
                    <a:pt x="13218" y="44615"/>
                  </a:cubicBezTo>
                  <a:cubicBezTo>
                    <a:pt x="9581" y="45203"/>
                    <a:pt x="11185" y="47985"/>
                    <a:pt x="8832" y="51141"/>
                  </a:cubicBezTo>
                  <a:cubicBezTo>
                    <a:pt x="6425" y="54297"/>
                    <a:pt x="-208" y="53334"/>
                    <a:pt x="6" y="57078"/>
                  </a:cubicBezTo>
                  <a:cubicBezTo>
                    <a:pt x="220" y="60823"/>
                    <a:pt x="4820" y="59967"/>
                    <a:pt x="9688" y="56597"/>
                  </a:cubicBezTo>
                  <a:cubicBezTo>
                    <a:pt x="14555" y="53227"/>
                    <a:pt x="14555" y="56115"/>
                    <a:pt x="17925" y="58041"/>
                  </a:cubicBezTo>
                  <a:cubicBezTo>
                    <a:pt x="21295" y="59967"/>
                    <a:pt x="27233" y="62160"/>
                    <a:pt x="31726" y="59539"/>
                  </a:cubicBezTo>
                  <a:cubicBezTo>
                    <a:pt x="36220" y="56918"/>
                    <a:pt x="38145" y="55634"/>
                    <a:pt x="43548" y="56436"/>
                  </a:cubicBezTo>
                  <a:cubicBezTo>
                    <a:pt x="48897" y="57185"/>
                    <a:pt x="49806" y="57667"/>
                    <a:pt x="53337" y="56169"/>
                  </a:cubicBezTo>
                  <a:cubicBezTo>
                    <a:pt x="56867" y="54617"/>
                    <a:pt x="60986" y="53120"/>
                    <a:pt x="64945" y="56918"/>
                  </a:cubicBezTo>
                  <a:cubicBezTo>
                    <a:pt x="68903" y="60716"/>
                    <a:pt x="66870" y="62855"/>
                    <a:pt x="71631" y="66600"/>
                  </a:cubicBezTo>
                  <a:cubicBezTo>
                    <a:pt x="76445" y="70344"/>
                    <a:pt x="81580" y="71681"/>
                    <a:pt x="79708" y="76549"/>
                  </a:cubicBezTo>
                  <a:cubicBezTo>
                    <a:pt x="77782" y="81417"/>
                    <a:pt x="75482" y="77779"/>
                    <a:pt x="71738" y="83556"/>
                  </a:cubicBezTo>
                  <a:cubicBezTo>
                    <a:pt x="67994" y="89334"/>
                    <a:pt x="68849" y="92650"/>
                    <a:pt x="66442" y="95539"/>
                  </a:cubicBezTo>
                  <a:cubicBezTo>
                    <a:pt x="64035" y="98427"/>
                    <a:pt x="62698" y="95271"/>
                    <a:pt x="58793" y="96769"/>
                  </a:cubicBezTo>
                  <a:cubicBezTo>
                    <a:pt x="54888" y="98267"/>
                    <a:pt x="57349" y="101369"/>
                    <a:pt x="55156" y="104258"/>
                  </a:cubicBezTo>
                  <a:cubicBezTo>
                    <a:pt x="52962" y="107146"/>
                    <a:pt x="50930" y="105702"/>
                    <a:pt x="48469" y="109928"/>
                  </a:cubicBezTo>
                  <a:cubicBezTo>
                    <a:pt x="45955" y="114154"/>
                    <a:pt x="43120" y="113458"/>
                    <a:pt x="42050" y="118540"/>
                  </a:cubicBezTo>
                  <a:cubicBezTo>
                    <a:pt x="40980" y="123622"/>
                    <a:pt x="36487" y="124103"/>
                    <a:pt x="35792" y="120252"/>
                  </a:cubicBezTo>
                  <a:cubicBezTo>
                    <a:pt x="35096" y="116400"/>
                    <a:pt x="35417" y="115651"/>
                    <a:pt x="31298" y="112175"/>
                  </a:cubicBezTo>
                  <a:cubicBezTo>
                    <a:pt x="27179" y="108698"/>
                    <a:pt x="26965" y="105916"/>
                    <a:pt x="23809" y="104686"/>
                  </a:cubicBezTo>
                  <a:cubicBezTo>
                    <a:pt x="20653" y="103455"/>
                    <a:pt x="22472" y="97785"/>
                    <a:pt x="18246" y="97518"/>
                  </a:cubicBezTo>
                  <a:cubicBezTo>
                    <a:pt x="14020" y="97250"/>
                    <a:pt x="12576" y="100674"/>
                    <a:pt x="14234" y="105595"/>
                  </a:cubicBezTo>
                  <a:cubicBezTo>
                    <a:pt x="15839" y="110463"/>
                    <a:pt x="9367" y="109553"/>
                    <a:pt x="5301" y="111158"/>
                  </a:cubicBezTo>
                  <a:cubicBezTo>
                    <a:pt x="1289" y="112763"/>
                    <a:pt x="-101" y="114689"/>
                    <a:pt x="6" y="118059"/>
                  </a:cubicBezTo>
                  <a:cubicBezTo>
                    <a:pt x="113" y="121429"/>
                    <a:pt x="4820" y="122445"/>
                    <a:pt x="4445" y="126885"/>
                  </a:cubicBezTo>
                  <a:cubicBezTo>
                    <a:pt x="4071" y="131271"/>
                    <a:pt x="8564" y="133892"/>
                    <a:pt x="13272" y="135604"/>
                  </a:cubicBezTo>
                  <a:cubicBezTo>
                    <a:pt x="17979" y="137315"/>
                    <a:pt x="18567" y="139830"/>
                    <a:pt x="22686" y="141060"/>
                  </a:cubicBezTo>
                  <a:cubicBezTo>
                    <a:pt x="26805" y="142290"/>
                    <a:pt x="28463" y="137529"/>
                    <a:pt x="32636" y="137315"/>
                  </a:cubicBezTo>
                  <a:cubicBezTo>
                    <a:pt x="36861" y="137102"/>
                    <a:pt x="36487" y="139990"/>
                    <a:pt x="39750" y="139402"/>
                  </a:cubicBezTo>
                  <a:cubicBezTo>
                    <a:pt x="43013" y="138813"/>
                    <a:pt x="43601" y="135764"/>
                    <a:pt x="46008" y="131913"/>
                  </a:cubicBezTo>
                  <a:cubicBezTo>
                    <a:pt x="48416" y="128062"/>
                    <a:pt x="50395" y="124745"/>
                    <a:pt x="54353" y="128062"/>
                  </a:cubicBezTo>
                  <a:cubicBezTo>
                    <a:pt x="58312" y="131432"/>
                    <a:pt x="58953" y="134374"/>
                    <a:pt x="63554" y="136192"/>
                  </a:cubicBezTo>
                  <a:cubicBezTo>
                    <a:pt x="68154" y="138011"/>
                    <a:pt x="70722" y="134855"/>
                    <a:pt x="75054" y="135818"/>
                  </a:cubicBezTo>
                  <a:cubicBezTo>
                    <a:pt x="79387" y="136781"/>
                    <a:pt x="80725" y="135069"/>
                    <a:pt x="85806" y="135443"/>
                  </a:cubicBezTo>
                  <a:cubicBezTo>
                    <a:pt x="90888" y="135818"/>
                    <a:pt x="93990" y="134748"/>
                    <a:pt x="95970" y="135443"/>
                  </a:cubicBezTo>
                  <a:cubicBezTo>
                    <a:pt x="97949" y="136085"/>
                    <a:pt x="99447" y="139348"/>
                    <a:pt x="96237" y="140418"/>
                  </a:cubicBezTo>
                  <a:cubicBezTo>
                    <a:pt x="93028" y="141541"/>
                    <a:pt x="89497" y="145072"/>
                    <a:pt x="88053" y="149084"/>
                  </a:cubicBezTo>
                  <a:cubicBezTo>
                    <a:pt x="86609" y="153096"/>
                    <a:pt x="84843" y="153791"/>
                    <a:pt x="82008" y="155503"/>
                  </a:cubicBezTo>
                  <a:cubicBezTo>
                    <a:pt x="79173" y="157214"/>
                    <a:pt x="76927" y="161922"/>
                    <a:pt x="81420" y="163740"/>
                  </a:cubicBezTo>
                  <a:cubicBezTo>
                    <a:pt x="85967" y="165559"/>
                    <a:pt x="86341" y="163045"/>
                    <a:pt x="89925" y="164703"/>
                  </a:cubicBezTo>
                  <a:cubicBezTo>
                    <a:pt x="93509" y="166362"/>
                    <a:pt x="99607" y="166522"/>
                    <a:pt x="102763" y="163312"/>
                  </a:cubicBezTo>
                  <a:cubicBezTo>
                    <a:pt x="105919" y="160103"/>
                    <a:pt x="105652" y="155396"/>
                    <a:pt x="111161" y="155931"/>
                  </a:cubicBezTo>
                  <a:cubicBezTo>
                    <a:pt x="116724" y="156412"/>
                    <a:pt x="117794" y="158873"/>
                    <a:pt x="121111" y="157375"/>
                  </a:cubicBezTo>
                  <a:cubicBezTo>
                    <a:pt x="124427" y="155877"/>
                    <a:pt x="122020" y="151170"/>
                    <a:pt x="122715" y="149244"/>
                  </a:cubicBezTo>
                  <a:cubicBezTo>
                    <a:pt x="123357" y="147319"/>
                    <a:pt x="127102" y="143841"/>
                    <a:pt x="126834" y="139188"/>
                  </a:cubicBezTo>
                  <a:cubicBezTo>
                    <a:pt x="126567" y="134534"/>
                    <a:pt x="129937" y="130843"/>
                    <a:pt x="134216" y="128543"/>
                  </a:cubicBezTo>
                  <a:cubicBezTo>
                    <a:pt x="138549" y="126243"/>
                    <a:pt x="140475" y="122338"/>
                    <a:pt x="142828" y="122766"/>
                  </a:cubicBezTo>
                  <a:cubicBezTo>
                    <a:pt x="145182" y="123194"/>
                    <a:pt x="146305" y="121268"/>
                    <a:pt x="145556" y="118005"/>
                  </a:cubicBezTo>
                  <a:cubicBezTo>
                    <a:pt x="144861" y="114742"/>
                    <a:pt x="142454" y="104258"/>
                    <a:pt x="144540" y="101155"/>
                  </a:cubicBezTo>
                  <a:cubicBezTo>
                    <a:pt x="146626" y="98053"/>
                    <a:pt x="148659" y="95913"/>
                    <a:pt x="150852" y="96929"/>
                  </a:cubicBezTo>
                  <a:cubicBezTo>
                    <a:pt x="152992" y="97946"/>
                    <a:pt x="150103" y="103134"/>
                    <a:pt x="153099" y="105274"/>
                  </a:cubicBezTo>
                  <a:cubicBezTo>
                    <a:pt x="156094" y="107414"/>
                    <a:pt x="157645" y="101209"/>
                    <a:pt x="158555" y="97999"/>
                  </a:cubicBezTo>
                  <a:cubicBezTo>
                    <a:pt x="159411" y="94790"/>
                    <a:pt x="158769" y="93132"/>
                    <a:pt x="159785" y="90029"/>
                  </a:cubicBezTo>
                  <a:cubicBezTo>
                    <a:pt x="160801" y="86980"/>
                    <a:pt x="160641" y="85161"/>
                    <a:pt x="157859" y="84252"/>
                  </a:cubicBezTo>
                  <a:cubicBezTo>
                    <a:pt x="155078" y="83396"/>
                    <a:pt x="156041" y="79705"/>
                    <a:pt x="156736" y="76014"/>
                  </a:cubicBezTo>
                  <a:cubicBezTo>
                    <a:pt x="157431" y="72323"/>
                    <a:pt x="160053" y="68365"/>
                    <a:pt x="161925" y="6536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9" name="Frihandsfigur: Form 38">
              <a:extLst>
                <a:ext uri="{FF2B5EF4-FFF2-40B4-BE49-F238E27FC236}">
                  <a16:creationId xmlns:a16="http://schemas.microsoft.com/office/drawing/2014/main" id="{026222A4-1CEB-1C7F-4D02-29943E195D76}"/>
                </a:ext>
              </a:extLst>
            </p:cNvPr>
            <p:cNvSpPr/>
            <p:nvPr/>
          </p:nvSpPr>
          <p:spPr>
            <a:xfrm>
              <a:off x="2491327" y="5622981"/>
              <a:ext cx="111234" cy="139901"/>
            </a:xfrm>
            <a:custGeom>
              <a:avLst/>
              <a:gdLst>
                <a:gd name="connsiteX0" fmla="*/ 101641 w 111234"/>
                <a:gd name="connsiteY0" fmla="*/ 101924 h 139901"/>
                <a:gd name="connsiteX1" fmla="*/ 94955 w 111234"/>
                <a:gd name="connsiteY1" fmla="*/ 95665 h 139901"/>
                <a:gd name="connsiteX2" fmla="*/ 90568 w 111234"/>
                <a:gd name="connsiteY2" fmla="*/ 86411 h 139901"/>
                <a:gd name="connsiteX3" fmla="*/ 79228 w 111234"/>
                <a:gd name="connsiteY3" fmla="*/ 81864 h 139901"/>
                <a:gd name="connsiteX4" fmla="*/ 79282 w 111234"/>
                <a:gd name="connsiteY4" fmla="*/ 75445 h 139901"/>
                <a:gd name="connsiteX5" fmla="*/ 85059 w 111234"/>
                <a:gd name="connsiteY5" fmla="*/ 70203 h 139901"/>
                <a:gd name="connsiteX6" fmla="*/ 77516 w 111234"/>
                <a:gd name="connsiteY6" fmla="*/ 60842 h 139901"/>
                <a:gd name="connsiteX7" fmla="*/ 77784 w 111234"/>
                <a:gd name="connsiteY7" fmla="*/ 54530 h 139901"/>
                <a:gd name="connsiteX8" fmla="*/ 83989 w 111234"/>
                <a:gd name="connsiteY8" fmla="*/ 48004 h 139901"/>
                <a:gd name="connsiteX9" fmla="*/ 91531 w 111234"/>
                <a:gd name="connsiteY9" fmla="*/ 43136 h 139901"/>
                <a:gd name="connsiteX10" fmla="*/ 92601 w 111234"/>
                <a:gd name="connsiteY10" fmla="*/ 35220 h 139901"/>
                <a:gd name="connsiteX11" fmla="*/ 93296 w 111234"/>
                <a:gd name="connsiteY11" fmla="*/ 24200 h 139901"/>
                <a:gd name="connsiteX12" fmla="*/ 97201 w 111234"/>
                <a:gd name="connsiteY12" fmla="*/ 18102 h 139901"/>
                <a:gd name="connsiteX13" fmla="*/ 96720 w 111234"/>
                <a:gd name="connsiteY13" fmla="*/ 9811 h 139901"/>
                <a:gd name="connsiteX14" fmla="*/ 90461 w 111234"/>
                <a:gd name="connsiteY14" fmla="*/ 6923 h 139901"/>
                <a:gd name="connsiteX15" fmla="*/ 84524 w 111234"/>
                <a:gd name="connsiteY15" fmla="*/ 5104 h 139901"/>
                <a:gd name="connsiteX16" fmla="*/ 76714 w 111234"/>
                <a:gd name="connsiteY16" fmla="*/ 611 h 139901"/>
                <a:gd name="connsiteX17" fmla="*/ 76875 w 111234"/>
                <a:gd name="connsiteY17" fmla="*/ 6227 h 139901"/>
                <a:gd name="connsiteX18" fmla="*/ 73398 w 111234"/>
                <a:gd name="connsiteY18" fmla="*/ 9972 h 139901"/>
                <a:gd name="connsiteX19" fmla="*/ 71044 w 111234"/>
                <a:gd name="connsiteY19" fmla="*/ 18584 h 139901"/>
                <a:gd name="connsiteX20" fmla="*/ 59490 w 111234"/>
                <a:gd name="connsiteY20" fmla="*/ 17514 h 139901"/>
                <a:gd name="connsiteX21" fmla="*/ 50985 w 111234"/>
                <a:gd name="connsiteY21" fmla="*/ 24896 h 139901"/>
                <a:gd name="connsiteX22" fmla="*/ 47829 w 111234"/>
                <a:gd name="connsiteY22" fmla="*/ 30352 h 139901"/>
                <a:gd name="connsiteX23" fmla="*/ 41517 w 111234"/>
                <a:gd name="connsiteY23" fmla="*/ 33883 h 139901"/>
                <a:gd name="connsiteX24" fmla="*/ 33225 w 111234"/>
                <a:gd name="connsiteY24" fmla="*/ 35273 h 139901"/>
                <a:gd name="connsiteX25" fmla="*/ 34081 w 111234"/>
                <a:gd name="connsiteY25" fmla="*/ 49021 h 139901"/>
                <a:gd name="connsiteX26" fmla="*/ 42426 w 111234"/>
                <a:gd name="connsiteY26" fmla="*/ 57633 h 139901"/>
                <a:gd name="connsiteX27" fmla="*/ 40768 w 111234"/>
                <a:gd name="connsiteY27" fmla="*/ 63624 h 139901"/>
                <a:gd name="connsiteX28" fmla="*/ 26164 w 111234"/>
                <a:gd name="connsiteY28" fmla="*/ 77746 h 139901"/>
                <a:gd name="connsiteX29" fmla="*/ 22634 w 111234"/>
                <a:gd name="connsiteY29" fmla="*/ 98607 h 139901"/>
                <a:gd name="connsiteX30" fmla="*/ 13487 w 111234"/>
                <a:gd name="connsiteY30" fmla="*/ 100854 h 139901"/>
                <a:gd name="connsiteX31" fmla="*/ 2628 w 111234"/>
                <a:gd name="connsiteY31" fmla="*/ 104545 h 139901"/>
                <a:gd name="connsiteX32" fmla="*/ 3698 w 111234"/>
                <a:gd name="connsiteY32" fmla="*/ 111820 h 139901"/>
                <a:gd name="connsiteX33" fmla="*/ 13647 w 111234"/>
                <a:gd name="connsiteY33" fmla="*/ 110536 h 139901"/>
                <a:gd name="connsiteX34" fmla="*/ 25148 w 111234"/>
                <a:gd name="connsiteY34" fmla="*/ 113906 h 139901"/>
                <a:gd name="connsiteX35" fmla="*/ 40179 w 111234"/>
                <a:gd name="connsiteY35" fmla="*/ 120646 h 139901"/>
                <a:gd name="connsiteX36" fmla="*/ 45368 w 111234"/>
                <a:gd name="connsiteY36" fmla="*/ 127386 h 139901"/>
                <a:gd name="connsiteX37" fmla="*/ 54836 w 111234"/>
                <a:gd name="connsiteY37" fmla="*/ 134286 h 139901"/>
                <a:gd name="connsiteX38" fmla="*/ 64090 w 111234"/>
                <a:gd name="connsiteY38" fmla="*/ 134554 h 139901"/>
                <a:gd name="connsiteX39" fmla="*/ 75537 w 111234"/>
                <a:gd name="connsiteY39" fmla="*/ 134821 h 139901"/>
                <a:gd name="connsiteX40" fmla="*/ 88536 w 111234"/>
                <a:gd name="connsiteY40" fmla="*/ 139849 h 139901"/>
                <a:gd name="connsiteX41" fmla="*/ 97094 w 111234"/>
                <a:gd name="connsiteY41" fmla="*/ 128777 h 139901"/>
                <a:gd name="connsiteX42" fmla="*/ 107258 w 111234"/>
                <a:gd name="connsiteY42" fmla="*/ 124658 h 139901"/>
                <a:gd name="connsiteX43" fmla="*/ 109986 w 111234"/>
                <a:gd name="connsiteY43" fmla="*/ 110001 h 139901"/>
                <a:gd name="connsiteX44" fmla="*/ 101588 w 111234"/>
                <a:gd name="connsiteY44" fmla="*/ 101924 h 13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234" h="139901">
                  <a:moveTo>
                    <a:pt x="101641" y="101924"/>
                  </a:moveTo>
                  <a:cubicBezTo>
                    <a:pt x="99181" y="96254"/>
                    <a:pt x="98646" y="97698"/>
                    <a:pt x="94955" y="95665"/>
                  </a:cubicBezTo>
                  <a:cubicBezTo>
                    <a:pt x="91264" y="93633"/>
                    <a:pt x="93564" y="91760"/>
                    <a:pt x="90568" y="86411"/>
                  </a:cubicBezTo>
                  <a:cubicBezTo>
                    <a:pt x="87573" y="81009"/>
                    <a:pt x="84042" y="83737"/>
                    <a:pt x="79228" y="81864"/>
                  </a:cubicBezTo>
                  <a:cubicBezTo>
                    <a:pt x="74414" y="79992"/>
                    <a:pt x="76286" y="76301"/>
                    <a:pt x="79282" y="75445"/>
                  </a:cubicBezTo>
                  <a:cubicBezTo>
                    <a:pt x="82277" y="74590"/>
                    <a:pt x="84738" y="72985"/>
                    <a:pt x="85059" y="70203"/>
                  </a:cubicBezTo>
                  <a:cubicBezTo>
                    <a:pt x="85326" y="67422"/>
                    <a:pt x="83614" y="63517"/>
                    <a:pt x="77516" y="60842"/>
                  </a:cubicBezTo>
                  <a:cubicBezTo>
                    <a:pt x="71418" y="58168"/>
                    <a:pt x="74146" y="53995"/>
                    <a:pt x="77784" y="54530"/>
                  </a:cubicBezTo>
                  <a:cubicBezTo>
                    <a:pt x="81475" y="55012"/>
                    <a:pt x="83187" y="52712"/>
                    <a:pt x="83989" y="48004"/>
                  </a:cubicBezTo>
                  <a:cubicBezTo>
                    <a:pt x="84791" y="43244"/>
                    <a:pt x="88964" y="45758"/>
                    <a:pt x="91531" y="43136"/>
                  </a:cubicBezTo>
                  <a:cubicBezTo>
                    <a:pt x="94099" y="40462"/>
                    <a:pt x="90836" y="37306"/>
                    <a:pt x="92601" y="35220"/>
                  </a:cubicBezTo>
                  <a:cubicBezTo>
                    <a:pt x="94366" y="33134"/>
                    <a:pt x="94045" y="27731"/>
                    <a:pt x="93296" y="24200"/>
                  </a:cubicBezTo>
                  <a:cubicBezTo>
                    <a:pt x="92601" y="20670"/>
                    <a:pt x="94955" y="19226"/>
                    <a:pt x="97201" y="18102"/>
                  </a:cubicBezTo>
                  <a:cubicBezTo>
                    <a:pt x="99448" y="16926"/>
                    <a:pt x="99983" y="12058"/>
                    <a:pt x="96720" y="9811"/>
                  </a:cubicBezTo>
                  <a:cubicBezTo>
                    <a:pt x="93510" y="7565"/>
                    <a:pt x="93082" y="6602"/>
                    <a:pt x="90461" y="6923"/>
                  </a:cubicBezTo>
                  <a:cubicBezTo>
                    <a:pt x="87894" y="7244"/>
                    <a:pt x="87894" y="5853"/>
                    <a:pt x="84524" y="5104"/>
                  </a:cubicBezTo>
                  <a:cubicBezTo>
                    <a:pt x="81100" y="4355"/>
                    <a:pt x="79389" y="-1957"/>
                    <a:pt x="76714" y="611"/>
                  </a:cubicBezTo>
                  <a:cubicBezTo>
                    <a:pt x="75537" y="1734"/>
                    <a:pt x="76875" y="3392"/>
                    <a:pt x="76875" y="6227"/>
                  </a:cubicBezTo>
                  <a:cubicBezTo>
                    <a:pt x="76875" y="9062"/>
                    <a:pt x="74628" y="7939"/>
                    <a:pt x="73398" y="9972"/>
                  </a:cubicBezTo>
                  <a:cubicBezTo>
                    <a:pt x="72167" y="12004"/>
                    <a:pt x="74307" y="17835"/>
                    <a:pt x="71044" y="18584"/>
                  </a:cubicBezTo>
                  <a:cubicBezTo>
                    <a:pt x="67727" y="19386"/>
                    <a:pt x="62485" y="16070"/>
                    <a:pt x="59490" y="17514"/>
                  </a:cubicBezTo>
                  <a:cubicBezTo>
                    <a:pt x="56494" y="18958"/>
                    <a:pt x="55157" y="23773"/>
                    <a:pt x="50985" y="24896"/>
                  </a:cubicBezTo>
                  <a:cubicBezTo>
                    <a:pt x="46812" y="26073"/>
                    <a:pt x="46652" y="27838"/>
                    <a:pt x="47829" y="30352"/>
                  </a:cubicBezTo>
                  <a:cubicBezTo>
                    <a:pt x="49005" y="32866"/>
                    <a:pt x="46598" y="34685"/>
                    <a:pt x="41517" y="33883"/>
                  </a:cubicBezTo>
                  <a:cubicBezTo>
                    <a:pt x="36435" y="33080"/>
                    <a:pt x="34670" y="32866"/>
                    <a:pt x="33225" y="35273"/>
                  </a:cubicBezTo>
                  <a:cubicBezTo>
                    <a:pt x="31781" y="37680"/>
                    <a:pt x="32583" y="42655"/>
                    <a:pt x="34081" y="49021"/>
                  </a:cubicBezTo>
                  <a:cubicBezTo>
                    <a:pt x="35579" y="55333"/>
                    <a:pt x="38949" y="56884"/>
                    <a:pt x="42426" y="57633"/>
                  </a:cubicBezTo>
                  <a:cubicBezTo>
                    <a:pt x="45903" y="58382"/>
                    <a:pt x="46384" y="63677"/>
                    <a:pt x="40768" y="63624"/>
                  </a:cubicBezTo>
                  <a:cubicBezTo>
                    <a:pt x="35151" y="63570"/>
                    <a:pt x="30818" y="73199"/>
                    <a:pt x="26164" y="77746"/>
                  </a:cubicBezTo>
                  <a:cubicBezTo>
                    <a:pt x="21511" y="82292"/>
                    <a:pt x="25255" y="95237"/>
                    <a:pt x="22634" y="98607"/>
                  </a:cubicBezTo>
                  <a:cubicBezTo>
                    <a:pt x="20066" y="101977"/>
                    <a:pt x="17873" y="102726"/>
                    <a:pt x="13487" y="100854"/>
                  </a:cubicBezTo>
                  <a:cubicBezTo>
                    <a:pt x="9101" y="98982"/>
                    <a:pt x="7442" y="99998"/>
                    <a:pt x="2628" y="104545"/>
                  </a:cubicBezTo>
                  <a:cubicBezTo>
                    <a:pt x="-2186" y="109092"/>
                    <a:pt x="488" y="112622"/>
                    <a:pt x="3698" y="111820"/>
                  </a:cubicBezTo>
                  <a:cubicBezTo>
                    <a:pt x="6961" y="111017"/>
                    <a:pt x="11668" y="114601"/>
                    <a:pt x="13647" y="110536"/>
                  </a:cubicBezTo>
                  <a:cubicBezTo>
                    <a:pt x="15573" y="106417"/>
                    <a:pt x="20976" y="110803"/>
                    <a:pt x="25148" y="113906"/>
                  </a:cubicBezTo>
                  <a:cubicBezTo>
                    <a:pt x="29320" y="117008"/>
                    <a:pt x="36702" y="120164"/>
                    <a:pt x="40179" y="120646"/>
                  </a:cubicBezTo>
                  <a:cubicBezTo>
                    <a:pt x="43656" y="121127"/>
                    <a:pt x="46384" y="123374"/>
                    <a:pt x="45368" y="127386"/>
                  </a:cubicBezTo>
                  <a:cubicBezTo>
                    <a:pt x="44352" y="131398"/>
                    <a:pt x="51359" y="131933"/>
                    <a:pt x="54836" y="134286"/>
                  </a:cubicBezTo>
                  <a:cubicBezTo>
                    <a:pt x="58366" y="136640"/>
                    <a:pt x="60025" y="133377"/>
                    <a:pt x="64090" y="134554"/>
                  </a:cubicBezTo>
                  <a:cubicBezTo>
                    <a:pt x="68209" y="135784"/>
                    <a:pt x="71632" y="134714"/>
                    <a:pt x="75537" y="134821"/>
                  </a:cubicBezTo>
                  <a:cubicBezTo>
                    <a:pt x="79442" y="134982"/>
                    <a:pt x="84577" y="140491"/>
                    <a:pt x="88536" y="139849"/>
                  </a:cubicBezTo>
                  <a:cubicBezTo>
                    <a:pt x="92494" y="139207"/>
                    <a:pt x="93992" y="131879"/>
                    <a:pt x="97094" y="128777"/>
                  </a:cubicBezTo>
                  <a:cubicBezTo>
                    <a:pt x="100197" y="125674"/>
                    <a:pt x="104155" y="129044"/>
                    <a:pt x="107258" y="124658"/>
                  </a:cubicBezTo>
                  <a:cubicBezTo>
                    <a:pt x="110360" y="120271"/>
                    <a:pt x="112821" y="115939"/>
                    <a:pt x="109986" y="110001"/>
                  </a:cubicBezTo>
                  <a:cubicBezTo>
                    <a:pt x="107204" y="104010"/>
                    <a:pt x="103995" y="107647"/>
                    <a:pt x="101588" y="101924"/>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0" name="Frihandsfigur: Form 39">
              <a:extLst>
                <a:ext uri="{FF2B5EF4-FFF2-40B4-BE49-F238E27FC236}">
                  <a16:creationId xmlns:a16="http://schemas.microsoft.com/office/drawing/2014/main" id="{613CD9A7-5F64-0264-E844-FE0D56D098FE}"/>
                </a:ext>
              </a:extLst>
            </p:cNvPr>
            <p:cNvSpPr/>
            <p:nvPr/>
          </p:nvSpPr>
          <p:spPr>
            <a:xfrm>
              <a:off x="2588737" y="5627409"/>
              <a:ext cx="20321" cy="36835"/>
            </a:xfrm>
            <a:custGeom>
              <a:avLst/>
              <a:gdLst>
                <a:gd name="connsiteX0" fmla="*/ 18888 w 20321"/>
                <a:gd name="connsiteY0" fmla="*/ 23302 h 36835"/>
                <a:gd name="connsiteX1" fmla="*/ 15198 w 20321"/>
                <a:gd name="connsiteY1" fmla="*/ 17579 h 36835"/>
                <a:gd name="connsiteX2" fmla="*/ 16214 w 20321"/>
                <a:gd name="connsiteY2" fmla="*/ 9555 h 36835"/>
                <a:gd name="connsiteX3" fmla="*/ 17926 w 20321"/>
                <a:gd name="connsiteY3" fmla="*/ 1906 h 36835"/>
                <a:gd name="connsiteX4" fmla="*/ 11132 w 20321"/>
                <a:gd name="connsiteY4" fmla="*/ 1906 h 36835"/>
                <a:gd name="connsiteX5" fmla="*/ 8137 w 20321"/>
                <a:gd name="connsiteY5" fmla="*/ 6506 h 36835"/>
                <a:gd name="connsiteX6" fmla="*/ 4178 w 20321"/>
                <a:gd name="connsiteY6" fmla="*/ 8967 h 36835"/>
                <a:gd name="connsiteX7" fmla="*/ 3001 w 20321"/>
                <a:gd name="connsiteY7" fmla="*/ 13727 h 36835"/>
                <a:gd name="connsiteX8" fmla="*/ 808 w 20321"/>
                <a:gd name="connsiteY8" fmla="*/ 17579 h 36835"/>
                <a:gd name="connsiteX9" fmla="*/ 2894 w 20321"/>
                <a:gd name="connsiteY9" fmla="*/ 23463 h 36835"/>
                <a:gd name="connsiteX10" fmla="*/ 113 w 20321"/>
                <a:gd name="connsiteY10" fmla="*/ 29935 h 36835"/>
                <a:gd name="connsiteX11" fmla="*/ 2787 w 20321"/>
                <a:gd name="connsiteY11" fmla="*/ 33680 h 36835"/>
                <a:gd name="connsiteX12" fmla="*/ 8244 w 20321"/>
                <a:gd name="connsiteY12" fmla="*/ 36836 h 36835"/>
                <a:gd name="connsiteX13" fmla="*/ 14449 w 20321"/>
                <a:gd name="connsiteY13" fmla="*/ 32984 h 36835"/>
                <a:gd name="connsiteX14" fmla="*/ 18888 w 20321"/>
                <a:gd name="connsiteY14" fmla="*/ 28651 h 36835"/>
                <a:gd name="connsiteX15" fmla="*/ 18888 w 20321"/>
                <a:gd name="connsiteY15" fmla="*/ 23249 h 3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21" h="36835">
                  <a:moveTo>
                    <a:pt x="18888" y="23302"/>
                  </a:moveTo>
                  <a:cubicBezTo>
                    <a:pt x="16695" y="22125"/>
                    <a:pt x="14663" y="20521"/>
                    <a:pt x="15198" y="17579"/>
                  </a:cubicBezTo>
                  <a:cubicBezTo>
                    <a:pt x="15732" y="14637"/>
                    <a:pt x="13646" y="11962"/>
                    <a:pt x="16214" y="9555"/>
                  </a:cubicBezTo>
                  <a:cubicBezTo>
                    <a:pt x="18781" y="7148"/>
                    <a:pt x="19958" y="4420"/>
                    <a:pt x="17926" y="1906"/>
                  </a:cubicBezTo>
                  <a:cubicBezTo>
                    <a:pt x="15893" y="-608"/>
                    <a:pt x="12416" y="-662"/>
                    <a:pt x="11132" y="1906"/>
                  </a:cubicBezTo>
                  <a:cubicBezTo>
                    <a:pt x="9848" y="4473"/>
                    <a:pt x="9688" y="5864"/>
                    <a:pt x="8137" y="6506"/>
                  </a:cubicBezTo>
                  <a:cubicBezTo>
                    <a:pt x="6532" y="7201"/>
                    <a:pt x="4927" y="6773"/>
                    <a:pt x="4178" y="8967"/>
                  </a:cubicBezTo>
                  <a:cubicBezTo>
                    <a:pt x="3429" y="11160"/>
                    <a:pt x="4285" y="12016"/>
                    <a:pt x="3001" y="13727"/>
                  </a:cubicBezTo>
                  <a:cubicBezTo>
                    <a:pt x="1718" y="15386"/>
                    <a:pt x="1504" y="16723"/>
                    <a:pt x="808" y="17579"/>
                  </a:cubicBezTo>
                  <a:cubicBezTo>
                    <a:pt x="-743" y="19558"/>
                    <a:pt x="327" y="21056"/>
                    <a:pt x="2894" y="23463"/>
                  </a:cubicBezTo>
                  <a:cubicBezTo>
                    <a:pt x="5462" y="25924"/>
                    <a:pt x="701" y="27368"/>
                    <a:pt x="113" y="29935"/>
                  </a:cubicBezTo>
                  <a:cubicBezTo>
                    <a:pt x="-422" y="32503"/>
                    <a:pt x="1022" y="33359"/>
                    <a:pt x="2787" y="33680"/>
                  </a:cubicBezTo>
                  <a:cubicBezTo>
                    <a:pt x="4553" y="34001"/>
                    <a:pt x="5195" y="36782"/>
                    <a:pt x="8244" y="36836"/>
                  </a:cubicBezTo>
                  <a:cubicBezTo>
                    <a:pt x="11293" y="36836"/>
                    <a:pt x="12951" y="35712"/>
                    <a:pt x="14449" y="32984"/>
                  </a:cubicBezTo>
                  <a:cubicBezTo>
                    <a:pt x="15946" y="30256"/>
                    <a:pt x="17284" y="29561"/>
                    <a:pt x="18888" y="28651"/>
                  </a:cubicBezTo>
                  <a:cubicBezTo>
                    <a:pt x="20493" y="27742"/>
                    <a:pt x="21082" y="24426"/>
                    <a:pt x="18888" y="2324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1" name="Frihandsfigur: Form 40">
              <a:extLst>
                <a:ext uri="{FF2B5EF4-FFF2-40B4-BE49-F238E27FC236}">
                  <a16:creationId xmlns:a16="http://schemas.microsoft.com/office/drawing/2014/main" id="{A4FD6E69-5C59-F14E-862A-C9FABA5080F3}"/>
                </a:ext>
              </a:extLst>
            </p:cNvPr>
            <p:cNvSpPr/>
            <p:nvPr/>
          </p:nvSpPr>
          <p:spPr>
            <a:xfrm>
              <a:off x="2627231" y="5513244"/>
              <a:ext cx="28202" cy="54588"/>
            </a:xfrm>
            <a:custGeom>
              <a:avLst/>
              <a:gdLst>
                <a:gd name="connsiteX0" fmla="*/ 28109 w 28202"/>
                <a:gd name="connsiteY0" fmla="*/ 22888 h 54588"/>
                <a:gd name="connsiteX1" fmla="*/ 20727 w 28202"/>
                <a:gd name="connsiteY1" fmla="*/ 14758 h 54588"/>
                <a:gd name="connsiteX2" fmla="*/ 14201 w 28202"/>
                <a:gd name="connsiteY2" fmla="*/ 6520 h 54588"/>
                <a:gd name="connsiteX3" fmla="*/ 6819 w 28202"/>
                <a:gd name="connsiteY3" fmla="*/ 155 h 54588"/>
                <a:gd name="connsiteX4" fmla="*/ 1844 w 28202"/>
                <a:gd name="connsiteY4" fmla="*/ 5290 h 54588"/>
                <a:gd name="connsiteX5" fmla="*/ 2326 w 28202"/>
                <a:gd name="connsiteY5" fmla="*/ 20749 h 54588"/>
                <a:gd name="connsiteX6" fmla="*/ 25 w 28202"/>
                <a:gd name="connsiteY6" fmla="*/ 36529 h 54588"/>
                <a:gd name="connsiteX7" fmla="*/ 5803 w 28202"/>
                <a:gd name="connsiteY7" fmla="*/ 46585 h 54588"/>
                <a:gd name="connsiteX8" fmla="*/ 15592 w 28202"/>
                <a:gd name="connsiteY8" fmla="*/ 54342 h 54588"/>
                <a:gd name="connsiteX9" fmla="*/ 26825 w 28202"/>
                <a:gd name="connsiteY9" fmla="*/ 45141 h 54588"/>
                <a:gd name="connsiteX10" fmla="*/ 26129 w 28202"/>
                <a:gd name="connsiteY10" fmla="*/ 32196 h 54588"/>
                <a:gd name="connsiteX11" fmla="*/ 28162 w 28202"/>
                <a:gd name="connsiteY11" fmla="*/ 22888 h 5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02" h="54588">
                  <a:moveTo>
                    <a:pt x="28109" y="22888"/>
                  </a:moveTo>
                  <a:cubicBezTo>
                    <a:pt x="27627" y="19839"/>
                    <a:pt x="24632" y="17432"/>
                    <a:pt x="20727" y="14758"/>
                  </a:cubicBezTo>
                  <a:cubicBezTo>
                    <a:pt x="16822" y="12083"/>
                    <a:pt x="17143" y="8285"/>
                    <a:pt x="14201" y="6520"/>
                  </a:cubicBezTo>
                  <a:cubicBezTo>
                    <a:pt x="10563" y="4327"/>
                    <a:pt x="11580" y="-969"/>
                    <a:pt x="6819" y="155"/>
                  </a:cubicBezTo>
                  <a:cubicBezTo>
                    <a:pt x="4626" y="636"/>
                    <a:pt x="4198" y="2990"/>
                    <a:pt x="1844" y="5290"/>
                  </a:cubicBezTo>
                  <a:cubicBezTo>
                    <a:pt x="-937" y="7964"/>
                    <a:pt x="400" y="14383"/>
                    <a:pt x="2326" y="20749"/>
                  </a:cubicBezTo>
                  <a:cubicBezTo>
                    <a:pt x="4251" y="27114"/>
                    <a:pt x="239" y="30591"/>
                    <a:pt x="25" y="36529"/>
                  </a:cubicBezTo>
                  <a:cubicBezTo>
                    <a:pt x="-189" y="42466"/>
                    <a:pt x="881" y="45622"/>
                    <a:pt x="5803" y="46585"/>
                  </a:cubicBezTo>
                  <a:cubicBezTo>
                    <a:pt x="10670" y="47548"/>
                    <a:pt x="10777" y="52737"/>
                    <a:pt x="15592" y="54342"/>
                  </a:cubicBezTo>
                  <a:cubicBezTo>
                    <a:pt x="20406" y="55946"/>
                    <a:pt x="25166" y="49367"/>
                    <a:pt x="26825" y="45141"/>
                  </a:cubicBezTo>
                  <a:cubicBezTo>
                    <a:pt x="28429" y="40915"/>
                    <a:pt x="27574" y="35726"/>
                    <a:pt x="26129" y="32196"/>
                  </a:cubicBezTo>
                  <a:cubicBezTo>
                    <a:pt x="24685" y="28666"/>
                    <a:pt x="28643" y="25938"/>
                    <a:pt x="28162" y="2288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2" name="Frihandsfigur: Form 41">
              <a:extLst>
                <a:ext uri="{FF2B5EF4-FFF2-40B4-BE49-F238E27FC236}">
                  <a16:creationId xmlns:a16="http://schemas.microsoft.com/office/drawing/2014/main" id="{368F4FD4-8FEA-5588-D339-0A953E8EC22D}"/>
                </a:ext>
              </a:extLst>
            </p:cNvPr>
            <p:cNvSpPr/>
            <p:nvPr/>
          </p:nvSpPr>
          <p:spPr>
            <a:xfrm>
              <a:off x="2337732" y="5693085"/>
              <a:ext cx="62742" cy="54205"/>
            </a:xfrm>
            <a:custGeom>
              <a:avLst/>
              <a:gdLst>
                <a:gd name="connsiteX0" fmla="*/ 48117 w 62742"/>
                <a:gd name="connsiteY0" fmla="*/ 40592 h 54205"/>
                <a:gd name="connsiteX1" fmla="*/ 54910 w 62742"/>
                <a:gd name="connsiteY1" fmla="*/ 42785 h 54205"/>
                <a:gd name="connsiteX2" fmla="*/ 61062 w 62742"/>
                <a:gd name="connsiteY2" fmla="*/ 37115 h 54205"/>
                <a:gd name="connsiteX3" fmla="*/ 61650 w 62742"/>
                <a:gd name="connsiteY3" fmla="*/ 28663 h 54205"/>
                <a:gd name="connsiteX4" fmla="*/ 59564 w 62742"/>
                <a:gd name="connsiteY4" fmla="*/ 20212 h 54205"/>
                <a:gd name="connsiteX5" fmla="*/ 51433 w 62742"/>
                <a:gd name="connsiteY5" fmla="*/ 13900 h 54205"/>
                <a:gd name="connsiteX6" fmla="*/ 39344 w 62742"/>
                <a:gd name="connsiteY6" fmla="*/ 9781 h 54205"/>
                <a:gd name="connsiteX7" fmla="*/ 32925 w 62742"/>
                <a:gd name="connsiteY7" fmla="*/ 4913 h 54205"/>
                <a:gd name="connsiteX8" fmla="*/ 23136 w 62742"/>
                <a:gd name="connsiteY8" fmla="*/ 206 h 54205"/>
                <a:gd name="connsiteX9" fmla="*/ 16717 w 62742"/>
                <a:gd name="connsiteY9" fmla="*/ 6999 h 54205"/>
                <a:gd name="connsiteX10" fmla="*/ 13615 w 62742"/>
                <a:gd name="connsiteY10" fmla="*/ 12723 h 54205"/>
                <a:gd name="connsiteX11" fmla="*/ 11047 w 62742"/>
                <a:gd name="connsiteY11" fmla="*/ 16146 h 54205"/>
                <a:gd name="connsiteX12" fmla="*/ 2328 w 62742"/>
                <a:gd name="connsiteY12" fmla="*/ 14542 h 54205"/>
                <a:gd name="connsiteX13" fmla="*/ 2007 w 62742"/>
                <a:gd name="connsiteY13" fmla="*/ 21710 h 54205"/>
                <a:gd name="connsiteX14" fmla="*/ 11957 w 62742"/>
                <a:gd name="connsiteY14" fmla="*/ 22191 h 54205"/>
                <a:gd name="connsiteX15" fmla="*/ 18162 w 62742"/>
                <a:gd name="connsiteY15" fmla="*/ 24277 h 54205"/>
                <a:gd name="connsiteX16" fmla="*/ 23885 w 62742"/>
                <a:gd name="connsiteY16" fmla="*/ 22940 h 54205"/>
                <a:gd name="connsiteX17" fmla="*/ 28539 w 62742"/>
                <a:gd name="connsiteY17" fmla="*/ 23047 h 54205"/>
                <a:gd name="connsiteX18" fmla="*/ 36616 w 62742"/>
                <a:gd name="connsiteY18" fmla="*/ 24224 h 54205"/>
                <a:gd name="connsiteX19" fmla="*/ 40949 w 62742"/>
                <a:gd name="connsiteY19" fmla="*/ 31713 h 54205"/>
                <a:gd name="connsiteX20" fmla="*/ 31481 w 62742"/>
                <a:gd name="connsiteY20" fmla="*/ 33745 h 54205"/>
                <a:gd name="connsiteX21" fmla="*/ 24848 w 62742"/>
                <a:gd name="connsiteY21" fmla="*/ 34280 h 54205"/>
                <a:gd name="connsiteX22" fmla="*/ 15808 w 62742"/>
                <a:gd name="connsiteY22" fmla="*/ 35189 h 54205"/>
                <a:gd name="connsiteX23" fmla="*/ 6180 w 62742"/>
                <a:gd name="connsiteY23" fmla="*/ 34815 h 54205"/>
                <a:gd name="connsiteX24" fmla="*/ 3879 w 62742"/>
                <a:gd name="connsiteY24" fmla="*/ 40699 h 54205"/>
                <a:gd name="connsiteX25" fmla="*/ 10512 w 62742"/>
                <a:gd name="connsiteY25" fmla="*/ 44925 h 54205"/>
                <a:gd name="connsiteX26" fmla="*/ 16396 w 62742"/>
                <a:gd name="connsiteY26" fmla="*/ 48616 h 54205"/>
                <a:gd name="connsiteX27" fmla="*/ 19392 w 62742"/>
                <a:gd name="connsiteY27" fmla="*/ 51505 h 54205"/>
                <a:gd name="connsiteX28" fmla="*/ 24260 w 62742"/>
                <a:gd name="connsiteY28" fmla="*/ 53698 h 54205"/>
                <a:gd name="connsiteX29" fmla="*/ 32123 w 62742"/>
                <a:gd name="connsiteY29" fmla="*/ 51879 h 54205"/>
                <a:gd name="connsiteX30" fmla="*/ 43196 w 62742"/>
                <a:gd name="connsiteY30" fmla="*/ 49151 h 54205"/>
                <a:gd name="connsiteX31" fmla="*/ 48170 w 62742"/>
                <a:gd name="connsiteY31" fmla="*/ 40753 h 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42" h="54205">
                  <a:moveTo>
                    <a:pt x="48117" y="40592"/>
                  </a:moveTo>
                  <a:cubicBezTo>
                    <a:pt x="50150" y="39469"/>
                    <a:pt x="52289" y="42304"/>
                    <a:pt x="54910" y="42785"/>
                  </a:cubicBezTo>
                  <a:cubicBezTo>
                    <a:pt x="57478" y="43267"/>
                    <a:pt x="58441" y="40699"/>
                    <a:pt x="61062" y="37115"/>
                  </a:cubicBezTo>
                  <a:cubicBezTo>
                    <a:pt x="63630" y="33585"/>
                    <a:pt x="62774" y="32247"/>
                    <a:pt x="61650" y="28663"/>
                  </a:cubicBezTo>
                  <a:cubicBezTo>
                    <a:pt x="60474" y="25133"/>
                    <a:pt x="62132" y="21389"/>
                    <a:pt x="59564" y="20212"/>
                  </a:cubicBezTo>
                  <a:cubicBezTo>
                    <a:pt x="56997" y="19035"/>
                    <a:pt x="54269" y="15986"/>
                    <a:pt x="51433" y="13900"/>
                  </a:cubicBezTo>
                  <a:cubicBezTo>
                    <a:pt x="48598" y="11814"/>
                    <a:pt x="43677" y="10049"/>
                    <a:pt x="39344" y="9781"/>
                  </a:cubicBezTo>
                  <a:cubicBezTo>
                    <a:pt x="35012" y="9514"/>
                    <a:pt x="35493" y="6625"/>
                    <a:pt x="32925" y="4913"/>
                  </a:cubicBezTo>
                  <a:cubicBezTo>
                    <a:pt x="30358" y="3202"/>
                    <a:pt x="28004" y="-971"/>
                    <a:pt x="23136" y="206"/>
                  </a:cubicBezTo>
                  <a:cubicBezTo>
                    <a:pt x="19445" y="1115"/>
                    <a:pt x="20515" y="5074"/>
                    <a:pt x="16717" y="6999"/>
                  </a:cubicBezTo>
                  <a:cubicBezTo>
                    <a:pt x="12920" y="8925"/>
                    <a:pt x="12224" y="11439"/>
                    <a:pt x="13615" y="12723"/>
                  </a:cubicBezTo>
                  <a:cubicBezTo>
                    <a:pt x="15006" y="13953"/>
                    <a:pt x="14310" y="18072"/>
                    <a:pt x="11047" y="16146"/>
                  </a:cubicBezTo>
                  <a:cubicBezTo>
                    <a:pt x="7838" y="14221"/>
                    <a:pt x="4682" y="13900"/>
                    <a:pt x="2328" y="14542"/>
                  </a:cubicBezTo>
                  <a:cubicBezTo>
                    <a:pt x="-25" y="15184"/>
                    <a:pt x="-1309" y="18019"/>
                    <a:pt x="2007" y="21710"/>
                  </a:cubicBezTo>
                  <a:cubicBezTo>
                    <a:pt x="5324" y="25347"/>
                    <a:pt x="9389" y="22191"/>
                    <a:pt x="11957" y="22191"/>
                  </a:cubicBezTo>
                  <a:cubicBezTo>
                    <a:pt x="14524" y="22191"/>
                    <a:pt x="15434" y="23421"/>
                    <a:pt x="18162" y="24277"/>
                  </a:cubicBezTo>
                  <a:cubicBezTo>
                    <a:pt x="20890" y="25133"/>
                    <a:pt x="22869" y="24277"/>
                    <a:pt x="23885" y="22940"/>
                  </a:cubicBezTo>
                  <a:cubicBezTo>
                    <a:pt x="24902" y="21603"/>
                    <a:pt x="25971" y="20961"/>
                    <a:pt x="28539" y="23047"/>
                  </a:cubicBezTo>
                  <a:cubicBezTo>
                    <a:pt x="31107" y="25133"/>
                    <a:pt x="32765" y="23368"/>
                    <a:pt x="36616" y="24224"/>
                  </a:cubicBezTo>
                  <a:cubicBezTo>
                    <a:pt x="40521" y="25026"/>
                    <a:pt x="43196" y="29466"/>
                    <a:pt x="40949" y="31713"/>
                  </a:cubicBezTo>
                  <a:cubicBezTo>
                    <a:pt x="38702" y="33959"/>
                    <a:pt x="35653" y="32408"/>
                    <a:pt x="31481" y="33745"/>
                  </a:cubicBezTo>
                  <a:cubicBezTo>
                    <a:pt x="27309" y="35029"/>
                    <a:pt x="27362" y="33638"/>
                    <a:pt x="24848" y="34280"/>
                  </a:cubicBezTo>
                  <a:cubicBezTo>
                    <a:pt x="22334" y="34922"/>
                    <a:pt x="18964" y="35671"/>
                    <a:pt x="15808" y="35189"/>
                  </a:cubicBezTo>
                  <a:cubicBezTo>
                    <a:pt x="12652" y="34708"/>
                    <a:pt x="11796" y="34120"/>
                    <a:pt x="6180" y="34815"/>
                  </a:cubicBezTo>
                  <a:cubicBezTo>
                    <a:pt x="563" y="35510"/>
                    <a:pt x="991" y="39683"/>
                    <a:pt x="3879" y="40699"/>
                  </a:cubicBezTo>
                  <a:cubicBezTo>
                    <a:pt x="6768" y="41715"/>
                    <a:pt x="8587" y="43534"/>
                    <a:pt x="10512" y="44925"/>
                  </a:cubicBezTo>
                  <a:cubicBezTo>
                    <a:pt x="12438" y="46316"/>
                    <a:pt x="14043" y="48455"/>
                    <a:pt x="16396" y="48616"/>
                  </a:cubicBezTo>
                  <a:cubicBezTo>
                    <a:pt x="18750" y="48776"/>
                    <a:pt x="19659" y="49632"/>
                    <a:pt x="19392" y="51505"/>
                  </a:cubicBezTo>
                  <a:cubicBezTo>
                    <a:pt x="19178" y="53377"/>
                    <a:pt x="20890" y="55088"/>
                    <a:pt x="24260" y="53698"/>
                  </a:cubicBezTo>
                  <a:cubicBezTo>
                    <a:pt x="27683" y="52307"/>
                    <a:pt x="27523" y="51558"/>
                    <a:pt x="32123" y="51879"/>
                  </a:cubicBezTo>
                  <a:cubicBezTo>
                    <a:pt x="36723" y="52200"/>
                    <a:pt x="38649" y="51505"/>
                    <a:pt x="43196" y="49151"/>
                  </a:cubicBezTo>
                  <a:cubicBezTo>
                    <a:pt x="47743" y="46797"/>
                    <a:pt x="46138" y="41876"/>
                    <a:pt x="48170" y="4075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3" name="Frihandsfigur: Form 42">
              <a:extLst>
                <a:ext uri="{FF2B5EF4-FFF2-40B4-BE49-F238E27FC236}">
                  <a16:creationId xmlns:a16="http://schemas.microsoft.com/office/drawing/2014/main" id="{4CCAF180-92DB-0C05-6202-ECC91008598C}"/>
                </a:ext>
              </a:extLst>
            </p:cNvPr>
            <p:cNvSpPr/>
            <p:nvPr/>
          </p:nvSpPr>
          <p:spPr>
            <a:xfrm>
              <a:off x="2390123" y="5740701"/>
              <a:ext cx="26142" cy="23884"/>
            </a:xfrm>
            <a:custGeom>
              <a:avLst/>
              <a:gdLst>
                <a:gd name="connsiteX0" fmla="*/ 22793 w 26142"/>
                <a:gd name="connsiteY0" fmla="*/ 6455 h 23884"/>
                <a:gd name="connsiteX1" fmla="*/ 14074 w 26142"/>
                <a:gd name="connsiteY1" fmla="*/ 37 h 23884"/>
                <a:gd name="connsiteX2" fmla="*/ 6799 w 26142"/>
                <a:gd name="connsiteY2" fmla="*/ 9986 h 23884"/>
                <a:gd name="connsiteX3" fmla="*/ 6 w 26142"/>
                <a:gd name="connsiteY3" fmla="*/ 19401 h 23884"/>
                <a:gd name="connsiteX4" fmla="*/ 10329 w 26142"/>
                <a:gd name="connsiteY4" fmla="*/ 22129 h 23884"/>
                <a:gd name="connsiteX5" fmla="*/ 23328 w 26142"/>
                <a:gd name="connsiteY5" fmla="*/ 19026 h 23884"/>
                <a:gd name="connsiteX6" fmla="*/ 22846 w 26142"/>
                <a:gd name="connsiteY6" fmla="*/ 6455 h 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2" h="23884">
                  <a:moveTo>
                    <a:pt x="22793" y="6455"/>
                  </a:moveTo>
                  <a:cubicBezTo>
                    <a:pt x="19530" y="3941"/>
                    <a:pt x="17711" y="-445"/>
                    <a:pt x="14074" y="37"/>
                  </a:cubicBezTo>
                  <a:cubicBezTo>
                    <a:pt x="7441" y="892"/>
                    <a:pt x="9206" y="5814"/>
                    <a:pt x="6799" y="9986"/>
                  </a:cubicBezTo>
                  <a:cubicBezTo>
                    <a:pt x="4392" y="14212"/>
                    <a:pt x="166" y="13837"/>
                    <a:pt x="6" y="19401"/>
                  </a:cubicBezTo>
                  <a:cubicBezTo>
                    <a:pt x="-208" y="24964"/>
                    <a:pt x="5836" y="24696"/>
                    <a:pt x="10329" y="22129"/>
                  </a:cubicBezTo>
                  <a:cubicBezTo>
                    <a:pt x="14823" y="19561"/>
                    <a:pt x="18621" y="22182"/>
                    <a:pt x="23328" y="19026"/>
                  </a:cubicBezTo>
                  <a:cubicBezTo>
                    <a:pt x="28035" y="15870"/>
                    <a:pt x="26109" y="8970"/>
                    <a:pt x="22846" y="645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4" name="Frihandsfigur: Form 43">
              <a:extLst>
                <a:ext uri="{FF2B5EF4-FFF2-40B4-BE49-F238E27FC236}">
                  <a16:creationId xmlns:a16="http://schemas.microsoft.com/office/drawing/2014/main" id="{F7E2B8D2-9BF8-D0F0-F8C5-729355A8A63C}"/>
                </a:ext>
              </a:extLst>
            </p:cNvPr>
            <p:cNvSpPr/>
            <p:nvPr/>
          </p:nvSpPr>
          <p:spPr>
            <a:xfrm>
              <a:off x="2429372" y="5751464"/>
              <a:ext cx="41958" cy="26796"/>
            </a:xfrm>
            <a:custGeom>
              <a:avLst/>
              <a:gdLst>
                <a:gd name="connsiteX0" fmla="*/ 32382 w 41958"/>
                <a:gd name="connsiteY0" fmla="*/ 3449 h 26796"/>
                <a:gd name="connsiteX1" fmla="*/ 26926 w 41958"/>
                <a:gd name="connsiteY1" fmla="*/ 7514 h 26796"/>
                <a:gd name="connsiteX2" fmla="*/ 18955 w 41958"/>
                <a:gd name="connsiteY2" fmla="*/ 3449 h 26796"/>
                <a:gd name="connsiteX3" fmla="*/ 12002 w 41958"/>
                <a:gd name="connsiteY3" fmla="*/ 10724 h 26796"/>
                <a:gd name="connsiteX4" fmla="*/ 3603 w 41958"/>
                <a:gd name="connsiteY4" fmla="*/ 8638 h 26796"/>
                <a:gd name="connsiteX5" fmla="*/ 1999 w 41958"/>
                <a:gd name="connsiteY5" fmla="*/ 13345 h 26796"/>
                <a:gd name="connsiteX6" fmla="*/ 715 w 41958"/>
                <a:gd name="connsiteY6" fmla="*/ 20834 h 26796"/>
                <a:gd name="connsiteX7" fmla="*/ 7187 w 41958"/>
                <a:gd name="connsiteY7" fmla="*/ 24418 h 26796"/>
                <a:gd name="connsiteX8" fmla="*/ 13606 w 41958"/>
                <a:gd name="connsiteY8" fmla="*/ 26236 h 26796"/>
                <a:gd name="connsiteX9" fmla="*/ 21577 w 41958"/>
                <a:gd name="connsiteY9" fmla="*/ 18480 h 26796"/>
                <a:gd name="connsiteX10" fmla="*/ 31152 w 41958"/>
                <a:gd name="connsiteY10" fmla="*/ 18480 h 26796"/>
                <a:gd name="connsiteX11" fmla="*/ 38908 w 41958"/>
                <a:gd name="connsiteY11" fmla="*/ 11419 h 26796"/>
                <a:gd name="connsiteX12" fmla="*/ 39603 w 41958"/>
                <a:gd name="connsiteY12" fmla="*/ 1256 h 26796"/>
                <a:gd name="connsiteX13" fmla="*/ 32435 w 41958"/>
                <a:gd name="connsiteY13" fmla="*/ 3556 h 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8" h="26796">
                  <a:moveTo>
                    <a:pt x="32382" y="3449"/>
                  </a:moveTo>
                  <a:cubicBezTo>
                    <a:pt x="31633" y="5856"/>
                    <a:pt x="29333" y="8531"/>
                    <a:pt x="26926" y="7514"/>
                  </a:cubicBezTo>
                  <a:cubicBezTo>
                    <a:pt x="24519" y="6498"/>
                    <a:pt x="22593" y="3288"/>
                    <a:pt x="18955" y="3449"/>
                  </a:cubicBezTo>
                  <a:cubicBezTo>
                    <a:pt x="15318" y="3663"/>
                    <a:pt x="14623" y="8317"/>
                    <a:pt x="12002" y="10724"/>
                  </a:cubicBezTo>
                  <a:cubicBezTo>
                    <a:pt x="9380" y="13131"/>
                    <a:pt x="7027" y="6658"/>
                    <a:pt x="3603" y="8638"/>
                  </a:cubicBezTo>
                  <a:cubicBezTo>
                    <a:pt x="1731" y="9708"/>
                    <a:pt x="2854" y="12649"/>
                    <a:pt x="1999" y="13345"/>
                  </a:cubicBezTo>
                  <a:cubicBezTo>
                    <a:pt x="1143" y="14040"/>
                    <a:pt x="-1157" y="16447"/>
                    <a:pt x="715" y="20834"/>
                  </a:cubicBezTo>
                  <a:cubicBezTo>
                    <a:pt x="2587" y="25220"/>
                    <a:pt x="6010" y="22866"/>
                    <a:pt x="7187" y="24418"/>
                  </a:cubicBezTo>
                  <a:cubicBezTo>
                    <a:pt x="8364" y="25915"/>
                    <a:pt x="9701" y="27734"/>
                    <a:pt x="13606" y="26236"/>
                  </a:cubicBezTo>
                  <a:cubicBezTo>
                    <a:pt x="17565" y="24685"/>
                    <a:pt x="19544" y="21636"/>
                    <a:pt x="21577" y="18480"/>
                  </a:cubicBezTo>
                  <a:cubicBezTo>
                    <a:pt x="23609" y="15324"/>
                    <a:pt x="25588" y="18694"/>
                    <a:pt x="31152" y="18480"/>
                  </a:cubicBezTo>
                  <a:cubicBezTo>
                    <a:pt x="36715" y="18266"/>
                    <a:pt x="35966" y="14629"/>
                    <a:pt x="38908" y="11419"/>
                  </a:cubicBezTo>
                  <a:cubicBezTo>
                    <a:pt x="41903" y="8210"/>
                    <a:pt x="43615" y="4198"/>
                    <a:pt x="39603" y="1256"/>
                  </a:cubicBezTo>
                  <a:cubicBezTo>
                    <a:pt x="35591" y="-1686"/>
                    <a:pt x="33184" y="1149"/>
                    <a:pt x="32435" y="3556"/>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5" name="Frihandsfigur: Form 44">
              <a:extLst>
                <a:ext uri="{FF2B5EF4-FFF2-40B4-BE49-F238E27FC236}">
                  <a16:creationId xmlns:a16="http://schemas.microsoft.com/office/drawing/2014/main" id="{B0AD0024-8D19-9E15-874E-316979F77563}"/>
                </a:ext>
              </a:extLst>
            </p:cNvPr>
            <p:cNvSpPr/>
            <p:nvPr/>
          </p:nvSpPr>
          <p:spPr>
            <a:xfrm>
              <a:off x="2430907" y="5783037"/>
              <a:ext cx="95698" cy="184797"/>
            </a:xfrm>
            <a:custGeom>
              <a:avLst/>
              <a:gdLst>
                <a:gd name="connsiteX0" fmla="*/ 81182 w 95698"/>
                <a:gd name="connsiteY0" fmla="*/ 181992 h 184797"/>
                <a:gd name="connsiteX1" fmla="*/ 76314 w 95698"/>
                <a:gd name="connsiteY1" fmla="*/ 172684 h 184797"/>
                <a:gd name="connsiteX2" fmla="*/ 73051 w 95698"/>
                <a:gd name="connsiteY2" fmla="*/ 164981 h 184797"/>
                <a:gd name="connsiteX3" fmla="*/ 74977 w 95698"/>
                <a:gd name="connsiteY3" fmla="*/ 155139 h 184797"/>
                <a:gd name="connsiteX4" fmla="*/ 85515 w 95698"/>
                <a:gd name="connsiteY4" fmla="*/ 154925 h 184797"/>
                <a:gd name="connsiteX5" fmla="*/ 88671 w 95698"/>
                <a:gd name="connsiteY5" fmla="*/ 163858 h 184797"/>
                <a:gd name="connsiteX6" fmla="*/ 95678 w 95698"/>
                <a:gd name="connsiteY6" fmla="*/ 160221 h 184797"/>
                <a:gd name="connsiteX7" fmla="*/ 87815 w 95698"/>
                <a:gd name="connsiteY7" fmla="*/ 149201 h 184797"/>
                <a:gd name="connsiteX8" fmla="*/ 77919 w 95698"/>
                <a:gd name="connsiteY8" fmla="*/ 141927 h 184797"/>
                <a:gd name="connsiteX9" fmla="*/ 69574 w 95698"/>
                <a:gd name="connsiteY9" fmla="*/ 135775 h 184797"/>
                <a:gd name="connsiteX10" fmla="*/ 72837 w 95698"/>
                <a:gd name="connsiteY10" fmla="*/ 126360 h 184797"/>
                <a:gd name="connsiteX11" fmla="*/ 78133 w 95698"/>
                <a:gd name="connsiteY11" fmla="*/ 121974 h 184797"/>
                <a:gd name="connsiteX12" fmla="*/ 83482 w 95698"/>
                <a:gd name="connsiteY12" fmla="*/ 119567 h 184797"/>
                <a:gd name="connsiteX13" fmla="*/ 79149 w 95698"/>
                <a:gd name="connsiteY13" fmla="*/ 113148 h 184797"/>
                <a:gd name="connsiteX14" fmla="*/ 80701 w 95698"/>
                <a:gd name="connsiteY14" fmla="*/ 105392 h 184797"/>
                <a:gd name="connsiteX15" fmla="*/ 75405 w 95698"/>
                <a:gd name="connsiteY15" fmla="*/ 99133 h 184797"/>
                <a:gd name="connsiteX16" fmla="*/ 67274 w 95698"/>
                <a:gd name="connsiteY16" fmla="*/ 97315 h 184797"/>
                <a:gd name="connsiteX17" fmla="*/ 70805 w 95698"/>
                <a:gd name="connsiteY17" fmla="*/ 91965 h 184797"/>
                <a:gd name="connsiteX18" fmla="*/ 80754 w 95698"/>
                <a:gd name="connsiteY18" fmla="*/ 88221 h 184797"/>
                <a:gd name="connsiteX19" fmla="*/ 78668 w 95698"/>
                <a:gd name="connsiteY19" fmla="*/ 75864 h 184797"/>
                <a:gd name="connsiteX20" fmla="*/ 78186 w 95698"/>
                <a:gd name="connsiteY20" fmla="*/ 62331 h 184797"/>
                <a:gd name="connsiteX21" fmla="*/ 71286 w 95698"/>
                <a:gd name="connsiteY21" fmla="*/ 49974 h 184797"/>
                <a:gd name="connsiteX22" fmla="*/ 65830 w 95698"/>
                <a:gd name="connsiteY22" fmla="*/ 41523 h 184797"/>
                <a:gd name="connsiteX23" fmla="*/ 73907 w 95698"/>
                <a:gd name="connsiteY23" fmla="*/ 42058 h 184797"/>
                <a:gd name="connsiteX24" fmla="*/ 75030 w 95698"/>
                <a:gd name="connsiteY24" fmla="*/ 35532 h 184797"/>
                <a:gd name="connsiteX25" fmla="*/ 76689 w 95698"/>
                <a:gd name="connsiteY25" fmla="*/ 26973 h 184797"/>
                <a:gd name="connsiteX26" fmla="*/ 76689 w 95698"/>
                <a:gd name="connsiteY26" fmla="*/ 18896 h 184797"/>
                <a:gd name="connsiteX27" fmla="*/ 77545 w 95698"/>
                <a:gd name="connsiteY27" fmla="*/ 11353 h 184797"/>
                <a:gd name="connsiteX28" fmla="*/ 72142 w 95698"/>
                <a:gd name="connsiteY28" fmla="*/ 6593 h 184797"/>
                <a:gd name="connsiteX29" fmla="*/ 50264 w 95698"/>
                <a:gd name="connsiteY29" fmla="*/ 67 h 184797"/>
                <a:gd name="connsiteX30" fmla="*/ 46145 w 95698"/>
                <a:gd name="connsiteY30" fmla="*/ 6967 h 184797"/>
                <a:gd name="connsiteX31" fmla="*/ 42561 w 95698"/>
                <a:gd name="connsiteY31" fmla="*/ 18040 h 184797"/>
                <a:gd name="connsiteX32" fmla="*/ 33628 w 95698"/>
                <a:gd name="connsiteY32" fmla="*/ 20714 h 184797"/>
                <a:gd name="connsiteX33" fmla="*/ 22341 w 95698"/>
                <a:gd name="connsiteY33" fmla="*/ 16382 h 184797"/>
                <a:gd name="connsiteX34" fmla="*/ 15441 w 95698"/>
                <a:gd name="connsiteY34" fmla="*/ 13012 h 184797"/>
                <a:gd name="connsiteX35" fmla="*/ 13836 w 95698"/>
                <a:gd name="connsiteY35" fmla="*/ 21570 h 184797"/>
                <a:gd name="connsiteX36" fmla="*/ 10359 w 95698"/>
                <a:gd name="connsiteY36" fmla="*/ 28096 h 184797"/>
                <a:gd name="connsiteX37" fmla="*/ 17527 w 95698"/>
                <a:gd name="connsiteY37" fmla="*/ 31199 h 184797"/>
                <a:gd name="connsiteX38" fmla="*/ 25711 w 95698"/>
                <a:gd name="connsiteY38" fmla="*/ 34141 h 184797"/>
                <a:gd name="connsiteX39" fmla="*/ 14852 w 95698"/>
                <a:gd name="connsiteY39" fmla="*/ 38260 h 184797"/>
                <a:gd name="connsiteX40" fmla="*/ 11268 w 95698"/>
                <a:gd name="connsiteY40" fmla="*/ 43020 h 184797"/>
                <a:gd name="connsiteX41" fmla="*/ 19239 w 95698"/>
                <a:gd name="connsiteY41" fmla="*/ 46604 h 184797"/>
                <a:gd name="connsiteX42" fmla="*/ 27583 w 95698"/>
                <a:gd name="connsiteY42" fmla="*/ 52702 h 184797"/>
                <a:gd name="connsiteX43" fmla="*/ 34109 w 95698"/>
                <a:gd name="connsiteY43" fmla="*/ 58747 h 184797"/>
                <a:gd name="connsiteX44" fmla="*/ 38870 w 95698"/>
                <a:gd name="connsiteY44" fmla="*/ 68055 h 184797"/>
                <a:gd name="connsiteX45" fmla="*/ 34056 w 95698"/>
                <a:gd name="connsiteY45" fmla="*/ 73939 h 184797"/>
                <a:gd name="connsiteX46" fmla="*/ 26727 w 95698"/>
                <a:gd name="connsiteY46" fmla="*/ 67413 h 184797"/>
                <a:gd name="connsiteX47" fmla="*/ 22181 w 95698"/>
                <a:gd name="connsiteY47" fmla="*/ 61529 h 184797"/>
                <a:gd name="connsiteX48" fmla="*/ 13783 w 95698"/>
                <a:gd name="connsiteY48" fmla="*/ 63775 h 184797"/>
                <a:gd name="connsiteX49" fmla="*/ 5063 w 95698"/>
                <a:gd name="connsiteY49" fmla="*/ 61903 h 184797"/>
                <a:gd name="connsiteX50" fmla="*/ 517 w 95698"/>
                <a:gd name="connsiteY50" fmla="*/ 66985 h 184797"/>
                <a:gd name="connsiteX51" fmla="*/ 8273 w 95698"/>
                <a:gd name="connsiteY51" fmla="*/ 68910 h 184797"/>
                <a:gd name="connsiteX52" fmla="*/ 11001 w 95698"/>
                <a:gd name="connsiteY52" fmla="*/ 75169 h 184797"/>
                <a:gd name="connsiteX53" fmla="*/ 4047 w 95698"/>
                <a:gd name="connsiteY53" fmla="*/ 75597 h 184797"/>
                <a:gd name="connsiteX54" fmla="*/ 5170 w 95698"/>
                <a:gd name="connsiteY54" fmla="*/ 83781 h 184797"/>
                <a:gd name="connsiteX55" fmla="*/ 11910 w 95698"/>
                <a:gd name="connsiteY55" fmla="*/ 89130 h 184797"/>
                <a:gd name="connsiteX56" fmla="*/ 18436 w 95698"/>
                <a:gd name="connsiteY56" fmla="*/ 91216 h 184797"/>
                <a:gd name="connsiteX57" fmla="*/ 23144 w 95698"/>
                <a:gd name="connsiteY57" fmla="*/ 94265 h 184797"/>
                <a:gd name="connsiteX58" fmla="*/ 32933 w 95698"/>
                <a:gd name="connsiteY58" fmla="*/ 95228 h 184797"/>
                <a:gd name="connsiteX59" fmla="*/ 34537 w 95698"/>
                <a:gd name="connsiteY59" fmla="*/ 101647 h 184797"/>
                <a:gd name="connsiteX60" fmla="*/ 29723 w 95698"/>
                <a:gd name="connsiteY60" fmla="*/ 104161 h 184797"/>
                <a:gd name="connsiteX61" fmla="*/ 21646 w 95698"/>
                <a:gd name="connsiteY61" fmla="*/ 105392 h 184797"/>
                <a:gd name="connsiteX62" fmla="*/ 27316 w 95698"/>
                <a:gd name="connsiteY62" fmla="*/ 111918 h 184797"/>
                <a:gd name="connsiteX63" fmla="*/ 21753 w 95698"/>
                <a:gd name="connsiteY63" fmla="*/ 117748 h 184797"/>
                <a:gd name="connsiteX64" fmla="*/ 19827 w 95698"/>
                <a:gd name="connsiteY64" fmla="*/ 125344 h 184797"/>
                <a:gd name="connsiteX65" fmla="*/ 22127 w 95698"/>
                <a:gd name="connsiteY65" fmla="*/ 137701 h 184797"/>
                <a:gd name="connsiteX66" fmla="*/ 21378 w 95698"/>
                <a:gd name="connsiteY66" fmla="*/ 154658 h 184797"/>
                <a:gd name="connsiteX67" fmla="*/ 24374 w 95698"/>
                <a:gd name="connsiteY67" fmla="*/ 167388 h 184797"/>
                <a:gd name="connsiteX68" fmla="*/ 31274 w 95698"/>
                <a:gd name="connsiteY68" fmla="*/ 178782 h 184797"/>
                <a:gd name="connsiteX69" fmla="*/ 41170 w 95698"/>
                <a:gd name="connsiteY69" fmla="*/ 181831 h 184797"/>
                <a:gd name="connsiteX70" fmla="*/ 52885 w 95698"/>
                <a:gd name="connsiteY70" fmla="*/ 183757 h 184797"/>
                <a:gd name="connsiteX71" fmla="*/ 63423 w 95698"/>
                <a:gd name="connsiteY71" fmla="*/ 181457 h 184797"/>
                <a:gd name="connsiteX72" fmla="*/ 74175 w 95698"/>
                <a:gd name="connsiteY72" fmla="*/ 183383 h 184797"/>
                <a:gd name="connsiteX73" fmla="*/ 81075 w 95698"/>
                <a:gd name="connsiteY73" fmla="*/ 181778 h 1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698" h="184797">
                  <a:moveTo>
                    <a:pt x="81182" y="181992"/>
                  </a:moveTo>
                  <a:cubicBezTo>
                    <a:pt x="80914" y="178515"/>
                    <a:pt x="79096" y="174396"/>
                    <a:pt x="76314" y="172684"/>
                  </a:cubicBezTo>
                  <a:cubicBezTo>
                    <a:pt x="73533" y="170972"/>
                    <a:pt x="74709" y="168726"/>
                    <a:pt x="73051" y="164981"/>
                  </a:cubicBezTo>
                  <a:cubicBezTo>
                    <a:pt x="71393" y="161237"/>
                    <a:pt x="73051" y="158455"/>
                    <a:pt x="74977" y="155139"/>
                  </a:cubicBezTo>
                  <a:cubicBezTo>
                    <a:pt x="76903" y="151769"/>
                    <a:pt x="82091" y="152732"/>
                    <a:pt x="85515" y="154925"/>
                  </a:cubicBezTo>
                  <a:cubicBezTo>
                    <a:pt x="88992" y="157118"/>
                    <a:pt x="86264" y="161237"/>
                    <a:pt x="88671" y="163858"/>
                  </a:cubicBezTo>
                  <a:cubicBezTo>
                    <a:pt x="91078" y="166426"/>
                    <a:pt x="95464" y="164340"/>
                    <a:pt x="95678" y="160221"/>
                  </a:cubicBezTo>
                  <a:cubicBezTo>
                    <a:pt x="95892" y="156102"/>
                    <a:pt x="94501" y="151769"/>
                    <a:pt x="87815" y="149201"/>
                  </a:cubicBezTo>
                  <a:cubicBezTo>
                    <a:pt x="81128" y="146634"/>
                    <a:pt x="82626" y="143371"/>
                    <a:pt x="77919" y="141927"/>
                  </a:cubicBezTo>
                  <a:cubicBezTo>
                    <a:pt x="73212" y="140482"/>
                    <a:pt x="70056" y="141659"/>
                    <a:pt x="69574" y="135775"/>
                  </a:cubicBezTo>
                  <a:cubicBezTo>
                    <a:pt x="69093" y="129891"/>
                    <a:pt x="73907" y="129516"/>
                    <a:pt x="72837" y="126360"/>
                  </a:cubicBezTo>
                  <a:cubicBezTo>
                    <a:pt x="71767" y="123204"/>
                    <a:pt x="74923" y="119941"/>
                    <a:pt x="78133" y="121974"/>
                  </a:cubicBezTo>
                  <a:cubicBezTo>
                    <a:pt x="81289" y="124007"/>
                    <a:pt x="83108" y="121974"/>
                    <a:pt x="83482" y="119567"/>
                  </a:cubicBezTo>
                  <a:cubicBezTo>
                    <a:pt x="83857" y="117160"/>
                    <a:pt x="80914" y="117160"/>
                    <a:pt x="79149" y="113148"/>
                  </a:cubicBezTo>
                  <a:cubicBezTo>
                    <a:pt x="77438" y="109136"/>
                    <a:pt x="80701" y="108922"/>
                    <a:pt x="80701" y="105392"/>
                  </a:cubicBezTo>
                  <a:cubicBezTo>
                    <a:pt x="80701" y="101861"/>
                    <a:pt x="78882" y="100417"/>
                    <a:pt x="75405" y="99133"/>
                  </a:cubicBezTo>
                  <a:cubicBezTo>
                    <a:pt x="71928" y="97849"/>
                    <a:pt x="69360" y="99882"/>
                    <a:pt x="67274" y="97315"/>
                  </a:cubicBezTo>
                  <a:cubicBezTo>
                    <a:pt x="65188" y="94747"/>
                    <a:pt x="67649" y="92019"/>
                    <a:pt x="70805" y="91965"/>
                  </a:cubicBezTo>
                  <a:cubicBezTo>
                    <a:pt x="73961" y="91858"/>
                    <a:pt x="77705" y="91002"/>
                    <a:pt x="80754" y="88221"/>
                  </a:cubicBezTo>
                  <a:cubicBezTo>
                    <a:pt x="83803" y="85439"/>
                    <a:pt x="81931" y="80572"/>
                    <a:pt x="78668" y="75864"/>
                  </a:cubicBezTo>
                  <a:cubicBezTo>
                    <a:pt x="75405" y="71157"/>
                    <a:pt x="76635" y="66771"/>
                    <a:pt x="78186" y="62331"/>
                  </a:cubicBezTo>
                  <a:cubicBezTo>
                    <a:pt x="79738" y="57945"/>
                    <a:pt x="77224" y="51954"/>
                    <a:pt x="71286" y="49974"/>
                  </a:cubicBezTo>
                  <a:cubicBezTo>
                    <a:pt x="65348" y="47942"/>
                    <a:pt x="64172" y="43876"/>
                    <a:pt x="65830" y="41523"/>
                  </a:cubicBezTo>
                  <a:cubicBezTo>
                    <a:pt x="67488" y="39169"/>
                    <a:pt x="71126" y="42646"/>
                    <a:pt x="73907" y="42058"/>
                  </a:cubicBezTo>
                  <a:cubicBezTo>
                    <a:pt x="76635" y="41469"/>
                    <a:pt x="75940" y="37832"/>
                    <a:pt x="75030" y="35532"/>
                  </a:cubicBezTo>
                  <a:cubicBezTo>
                    <a:pt x="74175" y="33232"/>
                    <a:pt x="75244" y="29862"/>
                    <a:pt x="76689" y="26973"/>
                  </a:cubicBezTo>
                  <a:cubicBezTo>
                    <a:pt x="78186" y="24084"/>
                    <a:pt x="77865" y="21998"/>
                    <a:pt x="76689" y="18896"/>
                  </a:cubicBezTo>
                  <a:cubicBezTo>
                    <a:pt x="75512" y="15793"/>
                    <a:pt x="79684" y="13333"/>
                    <a:pt x="77545" y="11353"/>
                  </a:cubicBezTo>
                  <a:cubicBezTo>
                    <a:pt x="75458" y="9374"/>
                    <a:pt x="75726" y="8090"/>
                    <a:pt x="72142" y="6593"/>
                  </a:cubicBezTo>
                  <a:cubicBezTo>
                    <a:pt x="68558" y="5095"/>
                    <a:pt x="57699" y="-682"/>
                    <a:pt x="50264" y="67"/>
                  </a:cubicBezTo>
                  <a:cubicBezTo>
                    <a:pt x="46733" y="441"/>
                    <a:pt x="45396" y="3276"/>
                    <a:pt x="46145" y="6967"/>
                  </a:cubicBezTo>
                  <a:cubicBezTo>
                    <a:pt x="46947" y="10658"/>
                    <a:pt x="44059" y="15365"/>
                    <a:pt x="42561" y="18040"/>
                  </a:cubicBezTo>
                  <a:cubicBezTo>
                    <a:pt x="41063" y="20714"/>
                    <a:pt x="38175" y="21249"/>
                    <a:pt x="33628" y="20714"/>
                  </a:cubicBezTo>
                  <a:cubicBezTo>
                    <a:pt x="29081" y="20126"/>
                    <a:pt x="25551" y="16917"/>
                    <a:pt x="22341" y="16382"/>
                  </a:cubicBezTo>
                  <a:cubicBezTo>
                    <a:pt x="19078" y="15900"/>
                    <a:pt x="18436" y="11995"/>
                    <a:pt x="15441" y="13012"/>
                  </a:cubicBezTo>
                  <a:cubicBezTo>
                    <a:pt x="12445" y="14028"/>
                    <a:pt x="13943" y="18468"/>
                    <a:pt x="13836" y="21570"/>
                  </a:cubicBezTo>
                  <a:cubicBezTo>
                    <a:pt x="13783" y="24673"/>
                    <a:pt x="10733" y="24512"/>
                    <a:pt x="10359" y="28096"/>
                  </a:cubicBezTo>
                  <a:cubicBezTo>
                    <a:pt x="9985" y="31680"/>
                    <a:pt x="14050" y="34194"/>
                    <a:pt x="17527" y="31199"/>
                  </a:cubicBezTo>
                  <a:cubicBezTo>
                    <a:pt x="21057" y="28203"/>
                    <a:pt x="26353" y="30182"/>
                    <a:pt x="25711" y="34141"/>
                  </a:cubicBezTo>
                  <a:cubicBezTo>
                    <a:pt x="25069" y="38099"/>
                    <a:pt x="18008" y="37832"/>
                    <a:pt x="14852" y="38260"/>
                  </a:cubicBezTo>
                  <a:cubicBezTo>
                    <a:pt x="11696" y="38741"/>
                    <a:pt x="10520" y="40185"/>
                    <a:pt x="11268" y="43020"/>
                  </a:cubicBezTo>
                  <a:cubicBezTo>
                    <a:pt x="12017" y="45855"/>
                    <a:pt x="15387" y="46016"/>
                    <a:pt x="19239" y="46604"/>
                  </a:cubicBezTo>
                  <a:cubicBezTo>
                    <a:pt x="23037" y="47193"/>
                    <a:pt x="25337" y="47942"/>
                    <a:pt x="27583" y="52702"/>
                  </a:cubicBezTo>
                  <a:cubicBezTo>
                    <a:pt x="29830" y="57463"/>
                    <a:pt x="33093" y="56179"/>
                    <a:pt x="34109" y="58747"/>
                  </a:cubicBezTo>
                  <a:cubicBezTo>
                    <a:pt x="35126" y="61315"/>
                    <a:pt x="37854" y="64952"/>
                    <a:pt x="38870" y="68055"/>
                  </a:cubicBezTo>
                  <a:cubicBezTo>
                    <a:pt x="39886" y="71157"/>
                    <a:pt x="37212" y="73992"/>
                    <a:pt x="34056" y="73939"/>
                  </a:cubicBezTo>
                  <a:cubicBezTo>
                    <a:pt x="30900" y="73939"/>
                    <a:pt x="29456" y="70087"/>
                    <a:pt x="26727" y="67413"/>
                  </a:cubicBezTo>
                  <a:cubicBezTo>
                    <a:pt x="23999" y="64738"/>
                    <a:pt x="24588" y="62866"/>
                    <a:pt x="22181" y="61529"/>
                  </a:cubicBezTo>
                  <a:cubicBezTo>
                    <a:pt x="19774" y="60191"/>
                    <a:pt x="16671" y="63668"/>
                    <a:pt x="13783" y="63775"/>
                  </a:cubicBezTo>
                  <a:cubicBezTo>
                    <a:pt x="10894" y="63829"/>
                    <a:pt x="9931" y="61101"/>
                    <a:pt x="5063" y="61903"/>
                  </a:cubicBezTo>
                  <a:cubicBezTo>
                    <a:pt x="196" y="62705"/>
                    <a:pt x="-767" y="64845"/>
                    <a:pt x="517" y="66985"/>
                  </a:cubicBezTo>
                  <a:cubicBezTo>
                    <a:pt x="1800" y="69124"/>
                    <a:pt x="4689" y="68910"/>
                    <a:pt x="8273" y="68910"/>
                  </a:cubicBezTo>
                  <a:cubicBezTo>
                    <a:pt x="11857" y="68910"/>
                    <a:pt x="13462" y="74367"/>
                    <a:pt x="11001" y="75169"/>
                  </a:cubicBezTo>
                  <a:cubicBezTo>
                    <a:pt x="8540" y="75971"/>
                    <a:pt x="5812" y="73832"/>
                    <a:pt x="4047" y="75597"/>
                  </a:cubicBezTo>
                  <a:cubicBezTo>
                    <a:pt x="2282" y="77362"/>
                    <a:pt x="3245" y="80679"/>
                    <a:pt x="5170" y="83781"/>
                  </a:cubicBezTo>
                  <a:cubicBezTo>
                    <a:pt x="7096" y="86884"/>
                    <a:pt x="10573" y="86563"/>
                    <a:pt x="11910" y="89130"/>
                  </a:cubicBezTo>
                  <a:cubicBezTo>
                    <a:pt x="13248" y="91698"/>
                    <a:pt x="15655" y="91216"/>
                    <a:pt x="18436" y="91216"/>
                  </a:cubicBezTo>
                  <a:cubicBezTo>
                    <a:pt x="21218" y="91216"/>
                    <a:pt x="20950" y="93731"/>
                    <a:pt x="23144" y="94265"/>
                  </a:cubicBezTo>
                  <a:cubicBezTo>
                    <a:pt x="25337" y="94854"/>
                    <a:pt x="31756" y="92714"/>
                    <a:pt x="32933" y="95228"/>
                  </a:cubicBezTo>
                  <a:cubicBezTo>
                    <a:pt x="34109" y="97742"/>
                    <a:pt x="33146" y="99187"/>
                    <a:pt x="34537" y="101647"/>
                  </a:cubicBezTo>
                  <a:cubicBezTo>
                    <a:pt x="35982" y="104161"/>
                    <a:pt x="34644" y="106141"/>
                    <a:pt x="29723" y="104161"/>
                  </a:cubicBezTo>
                  <a:cubicBezTo>
                    <a:pt x="24855" y="102129"/>
                    <a:pt x="21592" y="102557"/>
                    <a:pt x="21646" y="105392"/>
                  </a:cubicBezTo>
                  <a:cubicBezTo>
                    <a:pt x="21753" y="108280"/>
                    <a:pt x="27423" y="108066"/>
                    <a:pt x="27316" y="111918"/>
                  </a:cubicBezTo>
                  <a:cubicBezTo>
                    <a:pt x="27209" y="115769"/>
                    <a:pt x="23304" y="115662"/>
                    <a:pt x="21753" y="117748"/>
                  </a:cubicBezTo>
                  <a:cubicBezTo>
                    <a:pt x="20202" y="119834"/>
                    <a:pt x="17259" y="120316"/>
                    <a:pt x="19827" y="125344"/>
                  </a:cubicBezTo>
                  <a:cubicBezTo>
                    <a:pt x="22395" y="130319"/>
                    <a:pt x="20308" y="132619"/>
                    <a:pt x="22127" y="137701"/>
                  </a:cubicBezTo>
                  <a:cubicBezTo>
                    <a:pt x="23946" y="142782"/>
                    <a:pt x="22823" y="149094"/>
                    <a:pt x="21378" y="154658"/>
                  </a:cubicBezTo>
                  <a:cubicBezTo>
                    <a:pt x="19934" y="160221"/>
                    <a:pt x="22983" y="163216"/>
                    <a:pt x="24374" y="167388"/>
                  </a:cubicBezTo>
                  <a:cubicBezTo>
                    <a:pt x="25711" y="171614"/>
                    <a:pt x="28386" y="176429"/>
                    <a:pt x="31274" y="178782"/>
                  </a:cubicBezTo>
                  <a:cubicBezTo>
                    <a:pt x="34163" y="181189"/>
                    <a:pt x="36570" y="182901"/>
                    <a:pt x="41170" y="181831"/>
                  </a:cubicBezTo>
                  <a:cubicBezTo>
                    <a:pt x="45771" y="180761"/>
                    <a:pt x="49140" y="184238"/>
                    <a:pt x="52885" y="183757"/>
                  </a:cubicBezTo>
                  <a:cubicBezTo>
                    <a:pt x="56629" y="183275"/>
                    <a:pt x="60481" y="182901"/>
                    <a:pt x="63423" y="181457"/>
                  </a:cubicBezTo>
                  <a:cubicBezTo>
                    <a:pt x="66418" y="180013"/>
                    <a:pt x="70430" y="181082"/>
                    <a:pt x="74175" y="183383"/>
                  </a:cubicBezTo>
                  <a:cubicBezTo>
                    <a:pt x="77919" y="185683"/>
                    <a:pt x="81342" y="185201"/>
                    <a:pt x="81075" y="181778"/>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6" name="Frihandsfigur: Form 45">
              <a:extLst>
                <a:ext uri="{FF2B5EF4-FFF2-40B4-BE49-F238E27FC236}">
                  <a16:creationId xmlns:a16="http://schemas.microsoft.com/office/drawing/2014/main" id="{4C781880-A4F0-B480-F5EA-203AB7BC85BF}"/>
                </a:ext>
              </a:extLst>
            </p:cNvPr>
            <p:cNvSpPr/>
            <p:nvPr/>
          </p:nvSpPr>
          <p:spPr>
            <a:xfrm>
              <a:off x="2339774" y="5806523"/>
              <a:ext cx="26401" cy="16570"/>
            </a:xfrm>
            <a:custGeom>
              <a:avLst/>
              <a:gdLst>
                <a:gd name="connsiteX0" fmla="*/ 15424 w 26401"/>
                <a:gd name="connsiteY0" fmla="*/ 16485 h 16570"/>
                <a:gd name="connsiteX1" fmla="*/ 24464 w 26401"/>
                <a:gd name="connsiteY1" fmla="*/ 11992 h 16570"/>
                <a:gd name="connsiteX2" fmla="*/ 25908 w 26401"/>
                <a:gd name="connsiteY2" fmla="*/ 4984 h 16570"/>
                <a:gd name="connsiteX3" fmla="*/ 11145 w 26401"/>
                <a:gd name="connsiteY3" fmla="*/ 9 h 16570"/>
                <a:gd name="connsiteX4" fmla="*/ 3281 w 26401"/>
                <a:gd name="connsiteY4" fmla="*/ 758 h 16570"/>
                <a:gd name="connsiteX5" fmla="*/ 2586 w 26401"/>
                <a:gd name="connsiteY5" fmla="*/ 9317 h 16570"/>
                <a:gd name="connsiteX6" fmla="*/ 15424 w 26401"/>
                <a:gd name="connsiteY6" fmla="*/ 16485 h 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 h="16570">
                  <a:moveTo>
                    <a:pt x="15424" y="16485"/>
                  </a:moveTo>
                  <a:cubicBezTo>
                    <a:pt x="21950" y="16966"/>
                    <a:pt x="24036" y="15415"/>
                    <a:pt x="24464" y="11992"/>
                  </a:cubicBezTo>
                  <a:cubicBezTo>
                    <a:pt x="24892" y="8568"/>
                    <a:pt x="27460" y="9317"/>
                    <a:pt x="25908" y="4984"/>
                  </a:cubicBezTo>
                  <a:cubicBezTo>
                    <a:pt x="24357" y="651"/>
                    <a:pt x="18901" y="-97"/>
                    <a:pt x="11145" y="9"/>
                  </a:cubicBezTo>
                  <a:cubicBezTo>
                    <a:pt x="7614" y="9"/>
                    <a:pt x="7133" y="-97"/>
                    <a:pt x="3281" y="758"/>
                  </a:cubicBezTo>
                  <a:cubicBezTo>
                    <a:pt x="-570" y="1614"/>
                    <a:pt x="-1319" y="5840"/>
                    <a:pt x="2586" y="9317"/>
                  </a:cubicBezTo>
                  <a:cubicBezTo>
                    <a:pt x="6544" y="12794"/>
                    <a:pt x="8898" y="16003"/>
                    <a:pt x="15424" y="16485"/>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7" name="Frihandsfigur: Form 46">
              <a:extLst>
                <a:ext uri="{FF2B5EF4-FFF2-40B4-BE49-F238E27FC236}">
                  <a16:creationId xmlns:a16="http://schemas.microsoft.com/office/drawing/2014/main" id="{0C9FE696-02BD-791C-7280-482F57AA93E6}"/>
                </a:ext>
              </a:extLst>
            </p:cNvPr>
            <p:cNvSpPr/>
            <p:nvPr/>
          </p:nvSpPr>
          <p:spPr>
            <a:xfrm>
              <a:off x="2333082" y="5825308"/>
              <a:ext cx="41912" cy="58559"/>
            </a:xfrm>
            <a:custGeom>
              <a:avLst/>
              <a:gdLst>
                <a:gd name="connsiteX0" fmla="*/ 36024 w 41912"/>
                <a:gd name="connsiteY0" fmla="*/ 24767 h 58559"/>
                <a:gd name="connsiteX1" fmla="*/ 31905 w 41912"/>
                <a:gd name="connsiteY1" fmla="*/ 18134 h 58559"/>
                <a:gd name="connsiteX2" fmla="*/ 21260 w 41912"/>
                <a:gd name="connsiteY2" fmla="*/ 14871 h 58559"/>
                <a:gd name="connsiteX3" fmla="*/ 12648 w 41912"/>
                <a:gd name="connsiteY3" fmla="*/ 21771 h 58559"/>
                <a:gd name="connsiteX4" fmla="*/ 9973 w 41912"/>
                <a:gd name="connsiteY4" fmla="*/ 10377 h 58559"/>
                <a:gd name="connsiteX5" fmla="*/ 5373 w 41912"/>
                <a:gd name="connsiteY5" fmla="*/ 0 h 58559"/>
                <a:gd name="connsiteX6" fmla="*/ 1040 w 41912"/>
                <a:gd name="connsiteY6" fmla="*/ 6900 h 58559"/>
                <a:gd name="connsiteX7" fmla="*/ 2485 w 41912"/>
                <a:gd name="connsiteY7" fmla="*/ 18989 h 58559"/>
                <a:gd name="connsiteX8" fmla="*/ 9599 w 41912"/>
                <a:gd name="connsiteY8" fmla="*/ 27067 h 58559"/>
                <a:gd name="connsiteX9" fmla="*/ 19067 w 41912"/>
                <a:gd name="connsiteY9" fmla="*/ 30918 h 58559"/>
                <a:gd name="connsiteX10" fmla="*/ 18318 w 41912"/>
                <a:gd name="connsiteY10" fmla="*/ 36000 h 58559"/>
                <a:gd name="connsiteX11" fmla="*/ 9599 w 41912"/>
                <a:gd name="connsiteY11" fmla="*/ 34823 h 58559"/>
                <a:gd name="connsiteX12" fmla="*/ 6710 w 41912"/>
                <a:gd name="connsiteY12" fmla="*/ 47554 h 58559"/>
                <a:gd name="connsiteX13" fmla="*/ 15269 w 41912"/>
                <a:gd name="connsiteY13" fmla="*/ 53813 h 58559"/>
                <a:gd name="connsiteX14" fmla="*/ 24095 w 41912"/>
                <a:gd name="connsiteY14" fmla="*/ 58520 h 58559"/>
                <a:gd name="connsiteX15" fmla="*/ 33135 w 41912"/>
                <a:gd name="connsiteY15" fmla="*/ 51031 h 58559"/>
                <a:gd name="connsiteX16" fmla="*/ 37628 w 41912"/>
                <a:gd name="connsiteY16" fmla="*/ 40761 h 58559"/>
                <a:gd name="connsiteX17" fmla="*/ 41587 w 41912"/>
                <a:gd name="connsiteY17" fmla="*/ 31560 h 58559"/>
                <a:gd name="connsiteX18" fmla="*/ 36131 w 41912"/>
                <a:gd name="connsiteY18" fmla="*/ 24767 h 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2" h="58559">
                  <a:moveTo>
                    <a:pt x="36024" y="24767"/>
                  </a:moveTo>
                  <a:cubicBezTo>
                    <a:pt x="32761" y="23322"/>
                    <a:pt x="32761" y="21504"/>
                    <a:pt x="31905" y="18134"/>
                  </a:cubicBezTo>
                  <a:cubicBezTo>
                    <a:pt x="31049" y="14764"/>
                    <a:pt x="26342" y="13801"/>
                    <a:pt x="21260" y="14871"/>
                  </a:cubicBezTo>
                  <a:cubicBezTo>
                    <a:pt x="16178" y="15940"/>
                    <a:pt x="15322" y="23429"/>
                    <a:pt x="12648" y="21771"/>
                  </a:cubicBezTo>
                  <a:cubicBezTo>
                    <a:pt x="9973" y="20166"/>
                    <a:pt x="12755" y="14871"/>
                    <a:pt x="9973" y="10377"/>
                  </a:cubicBezTo>
                  <a:cubicBezTo>
                    <a:pt x="7192" y="5884"/>
                    <a:pt x="11150" y="0"/>
                    <a:pt x="5373" y="0"/>
                  </a:cubicBezTo>
                  <a:cubicBezTo>
                    <a:pt x="2378" y="0"/>
                    <a:pt x="2698" y="3530"/>
                    <a:pt x="1040" y="6900"/>
                  </a:cubicBezTo>
                  <a:cubicBezTo>
                    <a:pt x="-618" y="10270"/>
                    <a:pt x="-404" y="17171"/>
                    <a:pt x="2485" y="18989"/>
                  </a:cubicBezTo>
                  <a:cubicBezTo>
                    <a:pt x="5373" y="20808"/>
                    <a:pt x="5480" y="26746"/>
                    <a:pt x="9599" y="27067"/>
                  </a:cubicBezTo>
                  <a:cubicBezTo>
                    <a:pt x="13718" y="27334"/>
                    <a:pt x="16767" y="29260"/>
                    <a:pt x="19067" y="30918"/>
                  </a:cubicBezTo>
                  <a:cubicBezTo>
                    <a:pt x="21367" y="32576"/>
                    <a:pt x="21955" y="35144"/>
                    <a:pt x="18318" y="36000"/>
                  </a:cubicBezTo>
                  <a:cubicBezTo>
                    <a:pt x="14681" y="36856"/>
                    <a:pt x="14574" y="33218"/>
                    <a:pt x="9599" y="34823"/>
                  </a:cubicBezTo>
                  <a:cubicBezTo>
                    <a:pt x="4624" y="36428"/>
                    <a:pt x="4785" y="43168"/>
                    <a:pt x="6710" y="47554"/>
                  </a:cubicBezTo>
                  <a:cubicBezTo>
                    <a:pt x="8636" y="51940"/>
                    <a:pt x="12006" y="52636"/>
                    <a:pt x="15269" y="53813"/>
                  </a:cubicBezTo>
                  <a:cubicBezTo>
                    <a:pt x="18532" y="54989"/>
                    <a:pt x="19602" y="59001"/>
                    <a:pt x="24095" y="58520"/>
                  </a:cubicBezTo>
                  <a:cubicBezTo>
                    <a:pt x="28588" y="58038"/>
                    <a:pt x="29926" y="53438"/>
                    <a:pt x="33135" y="51031"/>
                  </a:cubicBezTo>
                  <a:cubicBezTo>
                    <a:pt x="36291" y="48624"/>
                    <a:pt x="38324" y="44238"/>
                    <a:pt x="37628" y="40761"/>
                  </a:cubicBezTo>
                  <a:cubicBezTo>
                    <a:pt x="36933" y="37284"/>
                    <a:pt x="40143" y="35465"/>
                    <a:pt x="41587" y="31560"/>
                  </a:cubicBezTo>
                  <a:cubicBezTo>
                    <a:pt x="43031" y="27655"/>
                    <a:pt x="39394" y="26211"/>
                    <a:pt x="36131" y="24767"/>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8" name="Frihandsfigur: Form 47">
              <a:extLst>
                <a:ext uri="{FF2B5EF4-FFF2-40B4-BE49-F238E27FC236}">
                  <a16:creationId xmlns:a16="http://schemas.microsoft.com/office/drawing/2014/main" id="{A654922A-2270-51E2-D6AC-A8C58CB66108}"/>
                </a:ext>
              </a:extLst>
            </p:cNvPr>
            <p:cNvSpPr/>
            <p:nvPr/>
          </p:nvSpPr>
          <p:spPr>
            <a:xfrm>
              <a:off x="2416280" y="5969632"/>
              <a:ext cx="46180" cy="61881"/>
            </a:xfrm>
            <a:custGeom>
              <a:avLst/>
              <a:gdLst>
                <a:gd name="connsiteX0" fmla="*/ 42532 w 46180"/>
                <a:gd name="connsiteY0" fmla="*/ 9143 h 61881"/>
                <a:gd name="connsiteX1" fmla="*/ 23970 w 46180"/>
                <a:gd name="connsiteY1" fmla="*/ 1066 h 61881"/>
                <a:gd name="connsiteX2" fmla="*/ 19637 w 46180"/>
                <a:gd name="connsiteY2" fmla="*/ 7967 h 61881"/>
                <a:gd name="connsiteX3" fmla="*/ 12148 w 46180"/>
                <a:gd name="connsiteY3" fmla="*/ 9250 h 61881"/>
                <a:gd name="connsiteX4" fmla="*/ 3536 w 46180"/>
                <a:gd name="connsiteY4" fmla="*/ 8983 h 61881"/>
                <a:gd name="connsiteX5" fmla="*/ 6853 w 46180"/>
                <a:gd name="connsiteY5" fmla="*/ 17595 h 61881"/>
                <a:gd name="connsiteX6" fmla="*/ 12469 w 46180"/>
                <a:gd name="connsiteY6" fmla="*/ 25512 h 61881"/>
                <a:gd name="connsiteX7" fmla="*/ 1236 w 46180"/>
                <a:gd name="connsiteY7" fmla="*/ 28668 h 61881"/>
                <a:gd name="connsiteX8" fmla="*/ 5569 w 46180"/>
                <a:gd name="connsiteY8" fmla="*/ 40329 h 61881"/>
                <a:gd name="connsiteX9" fmla="*/ 14716 w 46180"/>
                <a:gd name="connsiteY9" fmla="*/ 58142 h 61881"/>
                <a:gd name="connsiteX10" fmla="*/ 33064 w 46180"/>
                <a:gd name="connsiteY10" fmla="*/ 59586 h 61881"/>
                <a:gd name="connsiteX11" fmla="*/ 36808 w 46180"/>
                <a:gd name="connsiteY11" fmla="*/ 42469 h 61881"/>
                <a:gd name="connsiteX12" fmla="*/ 32796 w 46180"/>
                <a:gd name="connsiteY12" fmla="*/ 33001 h 61881"/>
                <a:gd name="connsiteX13" fmla="*/ 40125 w 46180"/>
                <a:gd name="connsiteY13" fmla="*/ 22784 h 61881"/>
                <a:gd name="connsiteX14" fmla="*/ 42585 w 46180"/>
                <a:gd name="connsiteY14" fmla="*/ 9143 h 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80" h="61881">
                  <a:moveTo>
                    <a:pt x="42532" y="9143"/>
                  </a:moveTo>
                  <a:cubicBezTo>
                    <a:pt x="36059" y="4704"/>
                    <a:pt x="30175" y="-2785"/>
                    <a:pt x="23970" y="1066"/>
                  </a:cubicBezTo>
                  <a:cubicBezTo>
                    <a:pt x="20493" y="3206"/>
                    <a:pt x="21509" y="5667"/>
                    <a:pt x="19637" y="7967"/>
                  </a:cubicBezTo>
                  <a:cubicBezTo>
                    <a:pt x="17765" y="10267"/>
                    <a:pt x="16160" y="11979"/>
                    <a:pt x="12148" y="9250"/>
                  </a:cubicBezTo>
                  <a:cubicBezTo>
                    <a:pt x="8137" y="6522"/>
                    <a:pt x="5836" y="7539"/>
                    <a:pt x="3536" y="8983"/>
                  </a:cubicBezTo>
                  <a:cubicBezTo>
                    <a:pt x="1236" y="10427"/>
                    <a:pt x="2092" y="16739"/>
                    <a:pt x="6853" y="17595"/>
                  </a:cubicBezTo>
                  <a:cubicBezTo>
                    <a:pt x="11614" y="18451"/>
                    <a:pt x="16053" y="23479"/>
                    <a:pt x="12469" y="25512"/>
                  </a:cubicBezTo>
                  <a:cubicBezTo>
                    <a:pt x="8885" y="27545"/>
                    <a:pt x="4553" y="24496"/>
                    <a:pt x="1236" y="28668"/>
                  </a:cubicBezTo>
                  <a:cubicBezTo>
                    <a:pt x="-2080" y="32840"/>
                    <a:pt x="1932" y="35729"/>
                    <a:pt x="5569" y="40329"/>
                  </a:cubicBezTo>
                  <a:cubicBezTo>
                    <a:pt x="9206" y="44929"/>
                    <a:pt x="8297" y="52258"/>
                    <a:pt x="14716" y="58142"/>
                  </a:cubicBezTo>
                  <a:cubicBezTo>
                    <a:pt x="21135" y="64026"/>
                    <a:pt x="28303" y="61726"/>
                    <a:pt x="33064" y="59586"/>
                  </a:cubicBezTo>
                  <a:cubicBezTo>
                    <a:pt x="37824" y="57446"/>
                    <a:pt x="34508" y="47497"/>
                    <a:pt x="36808" y="42469"/>
                  </a:cubicBezTo>
                  <a:cubicBezTo>
                    <a:pt x="39108" y="37440"/>
                    <a:pt x="36113" y="36157"/>
                    <a:pt x="32796" y="33001"/>
                  </a:cubicBezTo>
                  <a:cubicBezTo>
                    <a:pt x="29480" y="29845"/>
                    <a:pt x="34401" y="25940"/>
                    <a:pt x="40125" y="22784"/>
                  </a:cubicBezTo>
                  <a:cubicBezTo>
                    <a:pt x="45902" y="19628"/>
                    <a:pt x="49058" y="13583"/>
                    <a:pt x="42585" y="9143"/>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9" name="Frihandsfigur: Form 48">
              <a:extLst>
                <a:ext uri="{FF2B5EF4-FFF2-40B4-BE49-F238E27FC236}">
                  <a16:creationId xmlns:a16="http://schemas.microsoft.com/office/drawing/2014/main" id="{4F7E74B6-C78E-4AC5-3BBC-3777CDA7B6D3}"/>
                </a:ext>
              </a:extLst>
            </p:cNvPr>
            <p:cNvSpPr/>
            <p:nvPr/>
          </p:nvSpPr>
          <p:spPr>
            <a:xfrm>
              <a:off x="2383391" y="5996160"/>
              <a:ext cx="32203" cy="52358"/>
            </a:xfrm>
            <a:custGeom>
              <a:avLst/>
              <a:gdLst>
                <a:gd name="connsiteX0" fmla="*/ 30434 w 32203"/>
                <a:gd name="connsiteY0" fmla="*/ 9201 h 52358"/>
                <a:gd name="connsiteX1" fmla="*/ 22517 w 32203"/>
                <a:gd name="connsiteY1" fmla="*/ 2461 h 52358"/>
                <a:gd name="connsiteX2" fmla="*/ 11016 w 32203"/>
                <a:gd name="connsiteY2" fmla="*/ 4440 h 52358"/>
                <a:gd name="connsiteX3" fmla="*/ 1388 w 32203"/>
                <a:gd name="connsiteY3" fmla="*/ 21611 h 52358"/>
                <a:gd name="connsiteX4" fmla="*/ 1976 w 32203"/>
                <a:gd name="connsiteY4" fmla="*/ 33700 h 52358"/>
                <a:gd name="connsiteX5" fmla="*/ 5881 w 32203"/>
                <a:gd name="connsiteY5" fmla="*/ 45361 h 52358"/>
                <a:gd name="connsiteX6" fmla="*/ 12354 w 32203"/>
                <a:gd name="connsiteY6" fmla="*/ 37712 h 52358"/>
                <a:gd name="connsiteX7" fmla="*/ 19254 w 32203"/>
                <a:gd name="connsiteY7" fmla="*/ 42579 h 52358"/>
                <a:gd name="connsiteX8" fmla="*/ 21287 w 32203"/>
                <a:gd name="connsiteY8" fmla="*/ 51780 h 52358"/>
                <a:gd name="connsiteX9" fmla="*/ 30755 w 32203"/>
                <a:gd name="connsiteY9" fmla="*/ 45308 h 52358"/>
                <a:gd name="connsiteX10" fmla="*/ 28883 w 32203"/>
                <a:gd name="connsiteY10" fmla="*/ 33967 h 52358"/>
                <a:gd name="connsiteX11" fmla="*/ 32199 w 32203"/>
                <a:gd name="connsiteY11" fmla="*/ 24178 h 52358"/>
                <a:gd name="connsiteX12" fmla="*/ 30487 w 32203"/>
                <a:gd name="connsiteY12" fmla="*/ 9201 h 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3" h="52358">
                  <a:moveTo>
                    <a:pt x="30434" y="9201"/>
                  </a:moveTo>
                  <a:cubicBezTo>
                    <a:pt x="29418" y="5670"/>
                    <a:pt x="26476" y="5349"/>
                    <a:pt x="22517" y="2461"/>
                  </a:cubicBezTo>
                  <a:cubicBezTo>
                    <a:pt x="18880" y="-214"/>
                    <a:pt x="13049" y="-2086"/>
                    <a:pt x="11016" y="4440"/>
                  </a:cubicBezTo>
                  <a:cubicBezTo>
                    <a:pt x="8984" y="10966"/>
                    <a:pt x="4116" y="16262"/>
                    <a:pt x="1388" y="21611"/>
                  </a:cubicBezTo>
                  <a:cubicBezTo>
                    <a:pt x="-1340" y="26960"/>
                    <a:pt x="5560" y="27495"/>
                    <a:pt x="1976" y="33700"/>
                  </a:cubicBezTo>
                  <a:cubicBezTo>
                    <a:pt x="-1608" y="39905"/>
                    <a:pt x="-324" y="45789"/>
                    <a:pt x="5881" y="45361"/>
                  </a:cubicBezTo>
                  <a:cubicBezTo>
                    <a:pt x="12086" y="44933"/>
                    <a:pt x="8181" y="39049"/>
                    <a:pt x="12354" y="37712"/>
                  </a:cubicBezTo>
                  <a:cubicBezTo>
                    <a:pt x="16526" y="36428"/>
                    <a:pt x="20966" y="38995"/>
                    <a:pt x="19254" y="42579"/>
                  </a:cubicBezTo>
                  <a:cubicBezTo>
                    <a:pt x="17542" y="46163"/>
                    <a:pt x="16366" y="50229"/>
                    <a:pt x="21287" y="51780"/>
                  </a:cubicBezTo>
                  <a:cubicBezTo>
                    <a:pt x="26155" y="53385"/>
                    <a:pt x="29204" y="51780"/>
                    <a:pt x="30755" y="45308"/>
                  </a:cubicBezTo>
                  <a:cubicBezTo>
                    <a:pt x="32360" y="38835"/>
                    <a:pt x="29739" y="39103"/>
                    <a:pt x="28883" y="33967"/>
                  </a:cubicBezTo>
                  <a:cubicBezTo>
                    <a:pt x="28027" y="28832"/>
                    <a:pt x="32360" y="28779"/>
                    <a:pt x="32199" y="24178"/>
                  </a:cubicBezTo>
                  <a:cubicBezTo>
                    <a:pt x="32039" y="19578"/>
                    <a:pt x="32467" y="16262"/>
                    <a:pt x="30487" y="9201"/>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0" name="Frihandsfigur: Form 49">
              <a:extLst>
                <a:ext uri="{FF2B5EF4-FFF2-40B4-BE49-F238E27FC236}">
                  <a16:creationId xmlns:a16="http://schemas.microsoft.com/office/drawing/2014/main" id="{91EFBE5D-4D63-7BF7-6089-EAA2DDC537D4}"/>
                </a:ext>
              </a:extLst>
            </p:cNvPr>
            <p:cNvSpPr/>
            <p:nvPr/>
          </p:nvSpPr>
          <p:spPr>
            <a:xfrm>
              <a:off x="2500563" y="6017717"/>
              <a:ext cx="46507" cy="42049"/>
            </a:xfrm>
            <a:custGeom>
              <a:avLst/>
              <a:gdLst>
                <a:gd name="connsiteX0" fmla="*/ 35384 w 46507"/>
                <a:gd name="connsiteY0" fmla="*/ 4600 h 42049"/>
                <a:gd name="connsiteX1" fmla="*/ 24150 w 46507"/>
                <a:gd name="connsiteY1" fmla="*/ 4600 h 42049"/>
                <a:gd name="connsiteX2" fmla="*/ 12810 w 46507"/>
                <a:gd name="connsiteY2" fmla="*/ 0 h 42049"/>
                <a:gd name="connsiteX3" fmla="*/ 4198 w 46507"/>
                <a:gd name="connsiteY3" fmla="*/ 3316 h 42049"/>
                <a:gd name="connsiteX4" fmla="*/ 1630 w 46507"/>
                <a:gd name="connsiteY4" fmla="*/ 11501 h 42049"/>
                <a:gd name="connsiteX5" fmla="*/ 12436 w 46507"/>
                <a:gd name="connsiteY5" fmla="*/ 15940 h 42049"/>
                <a:gd name="connsiteX6" fmla="*/ 17731 w 46507"/>
                <a:gd name="connsiteY6" fmla="*/ 28297 h 42049"/>
                <a:gd name="connsiteX7" fmla="*/ 12864 w 46507"/>
                <a:gd name="connsiteY7" fmla="*/ 37658 h 42049"/>
                <a:gd name="connsiteX8" fmla="*/ 26825 w 46507"/>
                <a:gd name="connsiteY8" fmla="*/ 41402 h 42049"/>
                <a:gd name="connsiteX9" fmla="*/ 43942 w 46507"/>
                <a:gd name="connsiteY9" fmla="*/ 34235 h 42049"/>
                <a:gd name="connsiteX10" fmla="*/ 41214 w 46507"/>
                <a:gd name="connsiteY10" fmla="*/ 15245 h 42049"/>
                <a:gd name="connsiteX11" fmla="*/ 35437 w 46507"/>
                <a:gd name="connsiteY11" fmla="*/ 4600 h 4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07" h="42049">
                  <a:moveTo>
                    <a:pt x="35384" y="4600"/>
                  </a:moveTo>
                  <a:cubicBezTo>
                    <a:pt x="29500" y="-588"/>
                    <a:pt x="28323" y="5884"/>
                    <a:pt x="24150" y="4600"/>
                  </a:cubicBezTo>
                  <a:cubicBezTo>
                    <a:pt x="19978" y="3316"/>
                    <a:pt x="20567" y="0"/>
                    <a:pt x="12810" y="0"/>
                  </a:cubicBezTo>
                  <a:cubicBezTo>
                    <a:pt x="8638" y="0"/>
                    <a:pt x="9066" y="3744"/>
                    <a:pt x="4198" y="3316"/>
                  </a:cubicBezTo>
                  <a:cubicBezTo>
                    <a:pt x="-670" y="2889"/>
                    <a:pt x="-991" y="8077"/>
                    <a:pt x="1630" y="11501"/>
                  </a:cubicBezTo>
                  <a:cubicBezTo>
                    <a:pt x="4252" y="14924"/>
                    <a:pt x="6391" y="13105"/>
                    <a:pt x="12436" y="15940"/>
                  </a:cubicBezTo>
                  <a:cubicBezTo>
                    <a:pt x="18480" y="18829"/>
                    <a:pt x="17464" y="24980"/>
                    <a:pt x="17731" y="28297"/>
                  </a:cubicBezTo>
                  <a:cubicBezTo>
                    <a:pt x="17999" y="31614"/>
                    <a:pt x="8531" y="31881"/>
                    <a:pt x="12864" y="37658"/>
                  </a:cubicBezTo>
                  <a:cubicBezTo>
                    <a:pt x="17197" y="43435"/>
                    <a:pt x="19497" y="39102"/>
                    <a:pt x="26825" y="41402"/>
                  </a:cubicBezTo>
                  <a:cubicBezTo>
                    <a:pt x="34153" y="43703"/>
                    <a:pt x="39930" y="39530"/>
                    <a:pt x="43942" y="34235"/>
                  </a:cubicBezTo>
                  <a:cubicBezTo>
                    <a:pt x="47954" y="28885"/>
                    <a:pt x="47419" y="21129"/>
                    <a:pt x="41214" y="15245"/>
                  </a:cubicBezTo>
                  <a:cubicBezTo>
                    <a:pt x="35009" y="9361"/>
                    <a:pt x="41375" y="9789"/>
                    <a:pt x="35437" y="460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1" name="Frihandsfigur: Form 50">
              <a:extLst>
                <a:ext uri="{FF2B5EF4-FFF2-40B4-BE49-F238E27FC236}">
                  <a16:creationId xmlns:a16="http://schemas.microsoft.com/office/drawing/2014/main" id="{20FA9566-B6E1-7916-0A8B-95197F9C243B}"/>
                </a:ext>
              </a:extLst>
            </p:cNvPr>
            <p:cNvSpPr/>
            <p:nvPr/>
          </p:nvSpPr>
          <p:spPr>
            <a:xfrm>
              <a:off x="2636095" y="5478143"/>
              <a:ext cx="17721" cy="25901"/>
            </a:xfrm>
            <a:custGeom>
              <a:avLst/>
              <a:gdLst>
                <a:gd name="connsiteX0" fmla="*/ 8974 w 17721"/>
                <a:gd name="connsiteY0" fmla="*/ 25093 h 25901"/>
                <a:gd name="connsiteX1" fmla="*/ 17212 w 17721"/>
                <a:gd name="connsiteY1" fmla="*/ 16641 h 25901"/>
                <a:gd name="connsiteX2" fmla="*/ 9937 w 17721"/>
                <a:gd name="connsiteY2" fmla="*/ 7601 h 25901"/>
                <a:gd name="connsiteX3" fmla="*/ 1860 w 17721"/>
                <a:gd name="connsiteY3" fmla="*/ 219 h 25901"/>
                <a:gd name="connsiteX4" fmla="*/ 1271 w 17721"/>
                <a:gd name="connsiteY4" fmla="*/ 11345 h 25901"/>
                <a:gd name="connsiteX5" fmla="*/ 8921 w 17721"/>
                <a:gd name="connsiteY5" fmla="*/ 25039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1" h="25901">
                  <a:moveTo>
                    <a:pt x="8974" y="25093"/>
                  </a:moveTo>
                  <a:cubicBezTo>
                    <a:pt x="16356" y="28355"/>
                    <a:pt x="18924" y="20974"/>
                    <a:pt x="17212" y="16641"/>
                  </a:cubicBezTo>
                  <a:cubicBezTo>
                    <a:pt x="15500" y="12308"/>
                    <a:pt x="11863" y="11345"/>
                    <a:pt x="9937" y="7601"/>
                  </a:cubicBezTo>
                  <a:cubicBezTo>
                    <a:pt x="8011" y="3963"/>
                    <a:pt x="4481" y="-1118"/>
                    <a:pt x="1860" y="219"/>
                  </a:cubicBezTo>
                  <a:cubicBezTo>
                    <a:pt x="-708" y="1556"/>
                    <a:pt x="-333" y="6156"/>
                    <a:pt x="1271" y="11345"/>
                  </a:cubicBezTo>
                  <a:cubicBezTo>
                    <a:pt x="2876" y="16534"/>
                    <a:pt x="1539" y="21776"/>
                    <a:pt x="8921" y="2503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2" name="Frihandsfigur: Form 51">
              <a:extLst>
                <a:ext uri="{FF2B5EF4-FFF2-40B4-BE49-F238E27FC236}">
                  <a16:creationId xmlns:a16="http://schemas.microsoft.com/office/drawing/2014/main" id="{206E430A-396A-AE9E-FB86-385736A86863}"/>
                </a:ext>
              </a:extLst>
            </p:cNvPr>
            <p:cNvSpPr/>
            <p:nvPr/>
          </p:nvSpPr>
          <p:spPr>
            <a:xfrm>
              <a:off x="2589234" y="5515480"/>
              <a:ext cx="14673" cy="36408"/>
            </a:xfrm>
            <a:custGeom>
              <a:avLst/>
              <a:gdLst>
                <a:gd name="connsiteX0" fmla="*/ 3895 w 14673"/>
                <a:gd name="connsiteY0" fmla="*/ 36165 h 36408"/>
                <a:gd name="connsiteX1" fmla="*/ 9939 w 14673"/>
                <a:gd name="connsiteY1" fmla="*/ 26751 h 36408"/>
                <a:gd name="connsiteX2" fmla="*/ 12614 w 14673"/>
                <a:gd name="connsiteY2" fmla="*/ 18620 h 36408"/>
                <a:gd name="connsiteX3" fmla="*/ 13951 w 14673"/>
                <a:gd name="connsiteY3" fmla="*/ 9313 h 36408"/>
                <a:gd name="connsiteX4" fmla="*/ 11865 w 14673"/>
                <a:gd name="connsiteY4" fmla="*/ 165 h 36408"/>
                <a:gd name="connsiteX5" fmla="*/ 5071 w 14673"/>
                <a:gd name="connsiteY5" fmla="*/ 2893 h 36408"/>
                <a:gd name="connsiteX6" fmla="*/ 3520 w 14673"/>
                <a:gd name="connsiteY6" fmla="*/ 12148 h 36408"/>
                <a:gd name="connsiteX7" fmla="*/ 471 w 14673"/>
                <a:gd name="connsiteY7" fmla="*/ 25681 h 36408"/>
                <a:gd name="connsiteX8" fmla="*/ 3948 w 14673"/>
                <a:gd name="connsiteY8" fmla="*/ 36112 h 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3" h="36408">
                  <a:moveTo>
                    <a:pt x="3895" y="36165"/>
                  </a:moveTo>
                  <a:cubicBezTo>
                    <a:pt x="7853" y="37877"/>
                    <a:pt x="7158" y="30121"/>
                    <a:pt x="9939" y="26751"/>
                  </a:cubicBezTo>
                  <a:cubicBezTo>
                    <a:pt x="12721" y="23381"/>
                    <a:pt x="13309" y="22685"/>
                    <a:pt x="12614" y="18620"/>
                  </a:cubicBezTo>
                  <a:cubicBezTo>
                    <a:pt x="11918" y="14555"/>
                    <a:pt x="16358" y="12575"/>
                    <a:pt x="13951" y="9313"/>
                  </a:cubicBezTo>
                  <a:cubicBezTo>
                    <a:pt x="11544" y="6049"/>
                    <a:pt x="14218" y="1182"/>
                    <a:pt x="11865" y="165"/>
                  </a:cubicBezTo>
                  <a:cubicBezTo>
                    <a:pt x="9458" y="-851"/>
                    <a:pt x="9083" y="3161"/>
                    <a:pt x="5071" y="2893"/>
                  </a:cubicBezTo>
                  <a:cubicBezTo>
                    <a:pt x="2076" y="2679"/>
                    <a:pt x="2076" y="6745"/>
                    <a:pt x="3520" y="12148"/>
                  </a:cubicBezTo>
                  <a:cubicBezTo>
                    <a:pt x="4964" y="17604"/>
                    <a:pt x="1487" y="22257"/>
                    <a:pt x="471" y="25681"/>
                  </a:cubicBezTo>
                  <a:cubicBezTo>
                    <a:pt x="-599" y="29158"/>
                    <a:pt x="-10" y="34400"/>
                    <a:pt x="3948" y="3611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3" name="Frihandsfigur: Form 52">
              <a:extLst>
                <a:ext uri="{FF2B5EF4-FFF2-40B4-BE49-F238E27FC236}">
                  <a16:creationId xmlns:a16="http://schemas.microsoft.com/office/drawing/2014/main" id="{B38EF9ED-7185-8CA8-BE10-CADD1640553B}"/>
                </a:ext>
              </a:extLst>
            </p:cNvPr>
            <p:cNvSpPr/>
            <p:nvPr/>
          </p:nvSpPr>
          <p:spPr>
            <a:xfrm>
              <a:off x="2824289" y="5657913"/>
              <a:ext cx="18640" cy="21874"/>
            </a:xfrm>
            <a:custGeom>
              <a:avLst/>
              <a:gdLst>
                <a:gd name="connsiteX0" fmla="*/ 11799 w 18640"/>
                <a:gd name="connsiteY0" fmla="*/ 662 h 21874"/>
                <a:gd name="connsiteX1" fmla="*/ 245 w 18640"/>
                <a:gd name="connsiteY1" fmla="*/ 10451 h 21874"/>
                <a:gd name="connsiteX2" fmla="*/ 16132 w 18640"/>
                <a:gd name="connsiteY2" fmla="*/ 19063 h 21874"/>
                <a:gd name="connsiteX3" fmla="*/ 11799 w 18640"/>
                <a:gd name="connsiteY3" fmla="*/ 662 h 21874"/>
              </a:gdLst>
              <a:ahLst/>
              <a:cxnLst>
                <a:cxn ang="0">
                  <a:pos x="connsiteX0" y="connsiteY0"/>
                </a:cxn>
                <a:cxn ang="0">
                  <a:pos x="connsiteX1" y="connsiteY1"/>
                </a:cxn>
                <a:cxn ang="0">
                  <a:pos x="connsiteX2" y="connsiteY2"/>
                </a:cxn>
                <a:cxn ang="0">
                  <a:pos x="connsiteX3" y="connsiteY3"/>
                </a:cxn>
              </a:cxnLst>
              <a:rect l="l" t="t" r="r" b="b"/>
              <a:pathLst>
                <a:path w="18640" h="21874">
                  <a:moveTo>
                    <a:pt x="11799" y="662"/>
                  </a:moveTo>
                  <a:cubicBezTo>
                    <a:pt x="7198" y="3176"/>
                    <a:pt x="-1574" y="2694"/>
                    <a:pt x="245" y="10451"/>
                  </a:cubicBezTo>
                  <a:cubicBezTo>
                    <a:pt x="2010" y="18207"/>
                    <a:pt x="11799" y="26284"/>
                    <a:pt x="16132" y="19063"/>
                  </a:cubicBezTo>
                  <a:cubicBezTo>
                    <a:pt x="20464" y="11895"/>
                    <a:pt x="19288" y="-3350"/>
                    <a:pt x="11799" y="662"/>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4" name="Frihandsfigur: Form 53">
              <a:extLst>
                <a:ext uri="{FF2B5EF4-FFF2-40B4-BE49-F238E27FC236}">
                  <a16:creationId xmlns:a16="http://schemas.microsoft.com/office/drawing/2014/main" id="{EDC2B5BA-E430-BD74-32FD-E19473619024}"/>
                </a:ext>
              </a:extLst>
            </p:cNvPr>
            <p:cNvSpPr/>
            <p:nvPr/>
          </p:nvSpPr>
          <p:spPr>
            <a:xfrm>
              <a:off x="2793229" y="5613583"/>
              <a:ext cx="12321" cy="9472"/>
            </a:xfrm>
            <a:custGeom>
              <a:avLst/>
              <a:gdLst>
                <a:gd name="connsiteX0" fmla="*/ 9533 w 12321"/>
                <a:gd name="connsiteY0" fmla="*/ 1343 h 9472"/>
                <a:gd name="connsiteX1" fmla="*/ 3863 w 12321"/>
                <a:gd name="connsiteY1" fmla="*/ 166 h 9472"/>
                <a:gd name="connsiteX2" fmla="*/ 1670 w 12321"/>
                <a:gd name="connsiteY2" fmla="*/ 8297 h 9472"/>
                <a:gd name="connsiteX3" fmla="*/ 10603 w 12321"/>
                <a:gd name="connsiteY3" fmla="*/ 7120 h 9472"/>
                <a:gd name="connsiteX4" fmla="*/ 9533 w 12321"/>
                <a:gd name="connsiteY4" fmla="*/ 1289 h 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1" h="9472">
                  <a:moveTo>
                    <a:pt x="9533" y="1343"/>
                  </a:moveTo>
                  <a:cubicBezTo>
                    <a:pt x="6752" y="487"/>
                    <a:pt x="6538" y="-369"/>
                    <a:pt x="3863" y="166"/>
                  </a:cubicBezTo>
                  <a:cubicBezTo>
                    <a:pt x="-1112" y="1236"/>
                    <a:pt x="-630" y="5997"/>
                    <a:pt x="1670" y="8297"/>
                  </a:cubicBezTo>
                  <a:cubicBezTo>
                    <a:pt x="3970" y="10597"/>
                    <a:pt x="7608" y="9153"/>
                    <a:pt x="10603" y="7120"/>
                  </a:cubicBezTo>
                  <a:cubicBezTo>
                    <a:pt x="13599" y="5087"/>
                    <a:pt x="12315" y="2145"/>
                    <a:pt x="9533" y="128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5" name="Frihandsfigur: Form 54">
              <a:extLst>
                <a:ext uri="{FF2B5EF4-FFF2-40B4-BE49-F238E27FC236}">
                  <a16:creationId xmlns:a16="http://schemas.microsoft.com/office/drawing/2014/main" id="{D202D6EF-80CE-D43D-2889-FBDF3AC10C21}"/>
                </a:ext>
              </a:extLst>
            </p:cNvPr>
            <p:cNvSpPr/>
            <p:nvPr/>
          </p:nvSpPr>
          <p:spPr>
            <a:xfrm>
              <a:off x="2743719" y="5565700"/>
              <a:ext cx="12869" cy="15482"/>
            </a:xfrm>
            <a:custGeom>
              <a:avLst/>
              <a:gdLst>
                <a:gd name="connsiteX0" fmla="*/ 12025 w 12869"/>
                <a:gd name="connsiteY0" fmla="*/ 4720 h 15482"/>
                <a:gd name="connsiteX1" fmla="*/ 2503 w 12869"/>
                <a:gd name="connsiteY1" fmla="*/ 441 h 15482"/>
                <a:gd name="connsiteX2" fmla="*/ 792 w 12869"/>
                <a:gd name="connsiteY2" fmla="*/ 10070 h 15482"/>
                <a:gd name="connsiteX3" fmla="*/ 7692 w 12869"/>
                <a:gd name="connsiteY3" fmla="*/ 15258 h 15482"/>
                <a:gd name="connsiteX4" fmla="*/ 12239 w 12869"/>
                <a:gd name="connsiteY4" fmla="*/ 10604 h 15482"/>
                <a:gd name="connsiteX5" fmla="*/ 12078 w 12869"/>
                <a:gd name="connsiteY5" fmla="*/ 4720 h 1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 h="15482">
                  <a:moveTo>
                    <a:pt x="12025" y="4720"/>
                  </a:moveTo>
                  <a:cubicBezTo>
                    <a:pt x="10206" y="2153"/>
                    <a:pt x="7104" y="-1217"/>
                    <a:pt x="2503" y="441"/>
                  </a:cubicBezTo>
                  <a:cubicBezTo>
                    <a:pt x="-492" y="1511"/>
                    <a:pt x="-439" y="6860"/>
                    <a:pt x="792" y="10070"/>
                  </a:cubicBezTo>
                  <a:cubicBezTo>
                    <a:pt x="2022" y="13279"/>
                    <a:pt x="3627" y="14081"/>
                    <a:pt x="7692" y="15258"/>
                  </a:cubicBezTo>
                  <a:cubicBezTo>
                    <a:pt x="11758" y="16435"/>
                    <a:pt x="12506" y="12691"/>
                    <a:pt x="12239" y="10604"/>
                  </a:cubicBezTo>
                  <a:cubicBezTo>
                    <a:pt x="11971" y="8465"/>
                    <a:pt x="13897" y="7341"/>
                    <a:pt x="12078" y="4720"/>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6" name="Frihandsfigur: Form 55">
              <a:extLst>
                <a:ext uri="{FF2B5EF4-FFF2-40B4-BE49-F238E27FC236}">
                  <a16:creationId xmlns:a16="http://schemas.microsoft.com/office/drawing/2014/main" id="{1CC032C8-AB5F-D11B-9202-FDDC21074EDB}"/>
                </a:ext>
              </a:extLst>
            </p:cNvPr>
            <p:cNvSpPr/>
            <p:nvPr/>
          </p:nvSpPr>
          <p:spPr>
            <a:xfrm>
              <a:off x="2845934" y="5682830"/>
              <a:ext cx="21124" cy="13563"/>
            </a:xfrm>
            <a:custGeom>
              <a:avLst/>
              <a:gdLst>
                <a:gd name="connsiteX0" fmla="*/ 17114 w 21124"/>
                <a:gd name="connsiteY0" fmla="*/ 4203 h 13563"/>
                <a:gd name="connsiteX1" fmla="*/ 9625 w 21124"/>
                <a:gd name="connsiteY1" fmla="*/ 1688 h 13563"/>
                <a:gd name="connsiteX2" fmla="*/ 3955 w 21124"/>
                <a:gd name="connsiteY2" fmla="*/ 512 h 13563"/>
                <a:gd name="connsiteX3" fmla="*/ 1761 w 21124"/>
                <a:gd name="connsiteY3" fmla="*/ 9070 h 13563"/>
                <a:gd name="connsiteX4" fmla="*/ 13744 w 21124"/>
                <a:gd name="connsiteY4" fmla="*/ 13564 h 13563"/>
                <a:gd name="connsiteX5" fmla="*/ 19681 w 21124"/>
                <a:gd name="connsiteY5" fmla="*/ 8963 h 13563"/>
                <a:gd name="connsiteX6" fmla="*/ 17114 w 21124"/>
                <a:gd name="connsiteY6" fmla="*/ 4149 h 1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4" h="13563">
                  <a:moveTo>
                    <a:pt x="17114" y="4203"/>
                  </a:moveTo>
                  <a:cubicBezTo>
                    <a:pt x="13155" y="3935"/>
                    <a:pt x="12139" y="3614"/>
                    <a:pt x="9625" y="1688"/>
                  </a:cubicBezTo>
                  <a:cubicBezTo>
                    <a:pt x="7111" y="-237"/>
                    <a:pt x="5773" y="-344"/>
                    <a:pt x="3955" y="512"/>
                  </a:cubicBezTo>
                  <a:cubicBezTo>
                    <a:pt x="264" y="2277"/>
                    <a:pt x="-1609" y="7519"/>
                    <a:pt x="1761" y="9070"/>
                  </a:cubicBezTo>
                  <a:cubicBezTo>
                    <a:pt x="5131" y="10622"/>
                    <a:pt x="9732" y="13564"/>
                    <a:pt x="13744" y="13564"/>
                  </a:cubicBezTo>
                  <a:cubicBezTo>
                    <a:pt x="17755" y="13564"/>
                    <a:pt x="16899" y="9231"/>
                    <a:pt x="19681" y="8963"/>
                  </a:cubicBezTo>
                  <a:cubicBezTo>
                    <a:pt x="22463" y="8696"/>
                    <a:pt x="21018" y="4470"/>
                    <a:pt x="17114" y="4149"/>
                  </a:cubicBezTo>
                  <a:close/>
                </a:path>
              </a:pathLst>
            </a:custGeom>
            <a:solidFill>
              <a:srgbClr val="FFD96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7" name="Frihandsfigur: Form 56">
              <a:extLst>
                <a:ext uri="{FF2B5EF4-FFF2-40B4-BE49-F238E27FC236}">
                  <a16:creationId xmlns:a16="http://schemas.microsoft.com/office/drawing/2014/main" id="{740691A1-5533-71BB-8C17-E37698CDEDAB}"/>
                </a:ext>
              </a:extLst>
            </p:cNvPr>
            <p:cNvSpPr/>
            <p:nvPr/>
          </p:nvSpPr>
          <p:spPr>
            <a:xfrm>
              <a:off x="2894768" y="4768153"/>
              <a:ext cx="727449" cy="488645"/>
            </a:xfrm>
            <a:custGeom>
              <a:avLst/>
              <a:gdLst>
                <a:gd name="connsiteX0" fmla="*/ 726737 w 727449"/>
                <a:gd name="connsiteY0" fmla="*/ 356094 h 488645"/>
                <a:gd name="connsiteX1" fmla="*/ 717269 w 727449"/>
                <a:gd name="connsiteY1" fmla="*/ 332504 h 488645"/>
                <a:gd name="connsiteX2" fmla="*/ 702612 w 727449"/>
                <a:gd name="connsiteY2" fmla="*/ 292867 h 488645"/>
                <a:gd name="connsiteX3" fmla="*/ 682607 w 727449"/>
                <a:gd name="connsiteY3" fmla="*/ 241622 h 488645"/>
                <a:gd name="connsiteX4" fmla="*/ 673994 w 727449"/>
                <a:gd name="connsiteY4" fmla="*/ 221509 h 488645"/>
                <a:gd name="connsiteX5" fmla="*/ 665222 w 727449"/>
                <a:gd name="connsiteY5" fmla="*/ 199363 h 488645"/>
                <a:gd name="connsiteX6" fmla="*/ 644521 w 727449"/>
                <a:gd name="connsiteY6" fmla="*/ 140308 h 488645"/>
                <a:gd name="connsiteX7" fmla="*/ 625050 w 727449"/>
                <a:gd name="connsiteY7" fmla="*/ 88315 h 488645"/>
                <a:gd name="connsiteX8" fmla="*/ 607772 w 727449"/>
                <a:gd name="connsiteY8" fmla="*/ 42686 h 488645"/>
                <a:gd name="connsiteX9" fmla="*/ 598892 w 727449"/>
                <a:gd name="connsiteY9" fmla="*/ 5028 h 488645"/>
                <a:gd name="connsiteX10" fmla="*/ 598518 w 727449"/>
                <a:gd name="connsiteY10" fmla="*/ 0 h 488645"/>
                <a:gd name="connsiteX11" fmla="*/ 567760 w 727449"/>
                <a:gd name="connsiteY11" fmla="*/ 4814 h 488645"/>
                <a:gd name="connsiteX12" fmla="*/ 562090 w 727449"/>
                <a:gd name="connsiteY12" fmla="*/ 6098 h 488645"/>
                <a:gd name="connsiteX13" fmla="*/ 554120 w 727449"/>
                <a:gd name="connsiteY13" fmla="*/ 8345 h 488645"/>
                <a:gd name="connsiteX14" fmla="*/ 529032 w 727449"/>
                <a:gd name="connsiteY14" fmla="*/ 12143 h 488645"/>
                <a:gd name="connsiteX15" fmla="*/ 504961 w 727449"/>
                <a:gd name="connsiteY15" fmla="*/ 18080 h 488645"/>
                <a:gd name="connsiteX16" fmla="*/ 490732 w 727449"/>
                <a:gd name="connsiteY16" fmla="*/ 25890 h 488645"/>
                <a:gd name="connsiteX17" fmla="*/ 480836 w 727449"/>
                <a:gd name="connsiteY17" fmla="*/ 30116 h 488645"/>
                <a:gd name="connsiteX18" fmla="*/ 470191 w 727449"/>
                <a:gd name="connsiteY18" fmla="*/ 35732 h 488645"/>
                <a:gd name="connsiteX19" fmla="*/ 439808 w 727449"/>
                <a:gd name="connsiteY19" fmla="*/ 43221 h 488645"/>
                <a:gd name="connsiteX20" fmla="*/ 431356 w 727449"/>
                <a:gd name="connsiteY20" fmla="*/ 43703 h 488645"/>
                <a:gd name="connsiteX21" fmla="*/ 413918 w 727449"/>
                <a:gd name="connsiteY21" fmla="*/ 46645 h 488645"/>
                <a:gd name="connsiteX22" fmla="*/ 400545 w 727449"/>
                <a:gd name="connsiteY22" fmla="*/ 58252 h 488645"/>
                <a:gd name="connsiteX23" fmla="*/ 399315 w 727449"/>
                <a:gd name="connsiteY23" fmla="*/ 60659 h 488645"/>
                <a:gd name="connsiteX24" fmla="*/ 398406 w 727449"/>
                <a:gd name="connsiteY24" fmla="*/ 62318 h 488645"/>
                <a:gd name="connsiteX25" fmla="*/ 374334 w 727449"/>
                <a:gd name="connsiteY25" fmla="*/ 89385 h 488645"/>
                <a:gd name="connsiteX26" fmla="*/ 372944 w 727449"/>
                <a:gd name="connsiteY26" fmla="*/ 89385 h 488645"/>
                <a:gd name="connsiteX27" fmla="*/ 349300 w 727449"/>
                <a:gd name="connsiteY27" fmla="*/ 87780 h 488645"/>
                <a:gd name="connsiteX28" fmla="*/ 347803 w 727449"/>
                <a:gd name="connsiteY28" fmla="*/ 89759 h 488645"/>
                <a:gd name="connsiteX29" fmla="*/ 344486 w 727449"/>
                <a:gd name="connsiteY29" fmla="*/ 91685 h 488645"/>
                <a:gd name="connsiteX30" fmla="*/ 329990 w 727449"/>
                <a:gd name="connsiteY30" fmla="*/ 98692 h 488645"/>
                <a:gd name="connsiteX31" fmla="*/ 307256 w 727449"/>
                <a:gd name="connsiteY31" fmla="*/ 112332 h 488645"/>
                <a:gd name="connsiteX32" fmla="*/ 287999 w 727449"/>
                <a:gd name="connsiteY32" fmla="*/ 123833 h 488645"/>
                <a:gd name="connsiteX33" fmla="*/ 269277 w 727449"/>
                <a:gd name="connsiteY33" fmla="*/ 139025 h 488645"/>
                <a:gd name="connsiteX34" fmla="*/ 266335 w 727449"/>
                <a:gd name="connsiteY34" fmla="*/ 146941 h 488645"/>
                <a:gd name="connsiteX35" fmla="*/ 268154 w 727449"/>
                <a:gd name="connsiteY35" fmla="*/ 154056 h 488645"/>
                <a:gd name="connsiteX36" fmla="*/ 261467 w 727449"/>
                <a:gd name="connsiteY36" fmla="*/ 153200 h 488645"/>
                <a:gd name="connsiteX37" fmla="*/ 254781 w 727449"/>
                <a:gd name="connsiteY37" fmla="*/ 154109 h 488645"/>
                <a:gd name="connsiteX38" fmla="*/ 246115 w 727449"/>
                <a:gd name="connsiteY38" fmla="*/ 169836 h 488645"/>
                <a:gd name="connsiteX39" fmla="*/ 240659 w 727449"/>
                <a:gd name="connsiteY39" fmla="*/ 180962 h 488645"/>
                <a:gd name="connsiteX40" fmla="*/ 239054 w 727449"/>
                <a:gd name="connsiteY40" fmla="*/ 186900 h 488645"/>
                <a:gd name="connsiteX41" fmla="*/ 228944 w 727449"/>
                <a:gd name="connsiteY41" fmla="*/ 198614 h 488645"/>
                <a:gd name="connsiteX42" fmla="*/ 219155 w 727449"/>
                <a:gd name="connsiteY42" fmla="*/ 209099 h 488645"/>
                <a:gd name="connsiteX43" fmla="*/ 219155 w 727449"/>
                <a:gd name="connsiteY43" fmla="*/ 209099 h 488645"/>
                <a:gd name="connsiteX44" fmla="*/ 218888 w 727449"/>
                <a:gd name="connsiteY44" fmla="*/ 209473 h 488645"/>
                <a:gd name="connsiteX45" fmla="*/ 218674 w 727449"/>
                <a:gd name="connsiteY45" fmla="*/ 209794 h 488645"/>
                <a:gd name="connsiteX46" fmla="*/ 218674 w 727449"/>
                <a:gd name="connsiteY46" fmla="*/ 209794 h 488645"/>
                <a:gd name="connsiteX47" fmla="*/ 216160 w 727449"/>
                <a:gd name="connsiteY47" fmla="*/ 213378 h 488645"/>
                <a:gd name="connsiteX48" fmla="*/ 200754 w 727449"/>
                <a:gd name="connsiteY48" fmla="*/ 220065 h 488645"/>
                <a:gd name="connsiteX49" fmla="*/ 188451 w 727449"/>
                <a:gd name="connsiteY49" fmla="*/ 224076 h 488645"/>
                <a:gd name="connsiteX50" fmla="*/ 185028 w 727449"/>
                <a:gd name="connsiteY50" fmla="*/ 222900 h 488645"/>
                <a:gd name="connsiteX51" fmla="*/ 180588 w 727449"/>
                <a:gd name="connsiteY51" fmla="*/ 221402 h 488645"/>
                <a:gd name="connsiteX52" fmla="*/ 166359 w 727449"/>
                <a:gd name="connsiteY52" fmla="*/ 225628 h 488645"/>
                <a:gd name="connsiteX53" fmla="*/ 145711 w 727449"/>
                <a:gd name="connsiteY53" fmla="*/ 228088 h 488645"/>
                <a:gd name="connsiteX54" fmla="*/ 128433 w 727449"/>
                <a:gd name="connsiteY54" fmla="*/ 230656 h 488645"/>
                <a:gd name="connsiteX55" fmla="*/ 115061 w 727449"/>
                <a:gd name="connsiteY55" fmla="*/ 235096 h 488645"/>
                <a:gd name="connsiteX56" fmla="*/ 106288 w 727449"/>
                <a:gd name="connsiteY56" fmla="*/ 243173 h 488645"/>
                <a:gd name="connsiteX57" fmla="*/ 88582 w 727449"/>
                <a:gd name="connsiteY57" fmla="*/ 251946 h 488645"/>
                <a:gd name="connsiteX58" fmla="*/ 70769 w 727449"/>
                <a:gd name="connsiteY58" fmla="*/ 262162 h 488645"/>
                <a:gd name="connsiteX59" fmla="*/ 67774 w 727449"/>
                <a:gd name="connsiteY59" fmla="*/ 279280 h 488645"/>
                <a:gd name="connsiteX60" fmla="*/ 53224 w 727449"/>
                <a:gd name="connsiteY60" fmla="*/ 289657 h 488645"/>
                <a:gd name="connsiteX61" fmla="*/ 43007 w 727449"/>
                <a:gd name="connsiteY61" fmla="*/ 300302 h 488645"/>
                <a:gd name="connsiteX62" fmla="*/ 26906 w 727449"/>
                <a:gd name="connsiteY62" fmla="*/ 305758 h 488645"/>
                <a:gd name="connsiteX63" fmla="*/ 13854 w 727449"/>
                <a:gd name="connsiteY63" fmla="*/ 311856 h 488645"/>
                <a:gd name="connsiteX64" fmla="*/ 0 w 727449"/>
                <a:gd name="connsiteY64" fmla="*/ 352670 h 488645"/>
                <a:gd name="connsiteX65" fmla="*/ 12838 w 727449"/>
                <a:gd name="connsiteY65" fmla="*/ 355505 h 488645"/>
                <a:gd name="connsiteX66" fmla="*/ 30544 w 727449"/>
                <a:gd name="connsiteY66" fmla="*/ 355505 h 488645"/>
                <a:gd name="connsiteX67" fmla="*/ 33325 w 727449"/>
                <a:gd name="connsiteY67" fmla="*/ 357698 h 488645"/>
                <a:gd name="connsiteX68" fmla="*/ 31560 w 727449"/>
                <a:gd name="connsiteY68" fmla="*/ 360747 h 488645"/>
                <a:gd name="connsiteX69" fmla="*/ 27067 w 727449"/>
                <a:gd name="connsiteY69" fmla="*/ 363208 h 488645"/>
                <a:gd name="connsiteX70" fmla="*/ 32469 w 727449"/>
                <a:gd name="connsiteY70" fmla="*/ 364545 h 488645"/>
                <a:gd name="connsiteX71" fmla="*/ 40493 w 727449"/>
                <a:gd name="connsiteY71" fmla="*/ 366953 h 488645"/>
                <a:gd name="connsiteX72" fmla="*/ 41937 w 727449"/>
                <a:gd name="connsiteY72" fmla="*/ 370643 h 488645"/>
                <a:gd name="connsiteX73" fmla="*/ 41723 w 727449"/>
                <a:gd name="connsiteY73" fmla="*/ 372302 h 488645"/>
                <a:gd name="connsiteX74" fmla="*/ 41563 w 727449"/>
                <a:gd name="connsiteY74" fmla="*/ 373157 h 488645"/>
                <a:gd name="connsiteX75" fmla="*/ 44933 w 727449"/>
                <a:gd name="connsiteY75" fmla="*/ 372623 h 488645"/>
                <a:gd name="connsiteX76" fmla="*/ 61141 w 727449"/>
                <a:gd name="connsiteY76" fmla="*/ 374762 h 488645"/>
                <a:gd name="connsiteX77" fmla="*/ 70074 w 727449"/>
                <a:gd name="connsiteY77" fmla="*/ 388242 h 488645"/>
                <a:gd name="connsiteX78" fmla="*/ 79114 w 727449"/>
                <a:gd name="connsiteY78" fmla="*/ 397443 h 488645"/>
                <a:gd name="connsiteX79" fmla="*/ 85373 w 727449"/>
                <a:gd name="connsiteY79" fmla="*/ 401776 h 488645"/>
                <a:gd name="connsiteX80" fmla="*/ 104148 w 727449"/>
                <a:gd name="connsiteY80" fmla="*/ 408836 h 488645"/>
                <a:gd name="connsiteX81" fmla="*/ 120410 w 727449"/>
                <a:gd name="connsiteY81" fmla="*/ 405092 h 488645"/>
                <a:gd name="connsiteX82" fmla="*/ 127685 w 727449"/>
                <a:gd name="connsiteY82" fmla="*/ 402096 h 488645"/>
                <a:gd name="connsiteX83" fmla="*/ 127738 w 727449"/>
                <a:gd name="connsiteY83" fmla="*/ 402096 h 488645"/>
                <a:gd name="connsiteX84" fmla="*/ 129985 w 727449"/>
                <a:gd name="connsiteY84" fmla="*/ 401615 h 488645"/>
                <a:gd name="connsiteX85" fmla="*/ 139078 w 727449"/>
                <a:gd name="connsiteY85" fmla="*/ 402043 h 488645"/>
                <a:gd name="connsiteX86" fmla="*/ 143304 w 727449"/>
                <a:gd name="connsiteY86" fmla="*/ 402685 h 488645"/>
                <a:gd name="connsiteX87" fmla="*/ 147316 w 727449"/>
                <a:gd name="connsiteY87" fmla="*/ 402310 h 488645"/>
                <a:gd name="connsiteX88" fmla="*/ 160475 w 727449"/>
                <a:gd name="connsiteY88" fmla="*/ 404504 h 488645"/>
                <a:gd name="connsiteX89" fmla="*/ 167857 w 727449"/>
                <a:gd name="connsiteY89" fmla="*/ 405787 h 488645"/>
                <a:gd name="connsiteX90" fmla="*/ 170692 w 727449"/>
                <a:gd name="connsiteY90" fmla="*/ 405894 h 488645"/>
                <a:gd name="connsiteX91" fmla="*/ 171869 w 727449"/>
                <a:gd name="connsiteY91" fmla="*/ 408462 h 488645"/>
                <a:gd name="connsiteX92" fmla="*/ 165022 w 727449"/>
                <a:gd name="connsiteY92" fmla="*/ 455642 h 488645"/>
                <a:gd name="connsiteX93" fmla="*/ 172350 w 727449"/>
                <a:gd name="connsiteY93" fmla="*/ 457567 h 488645"/>
                <a:gd name="connsiteX94" fmla="*/ 174597 w 727449"/>
                <a:gd name="connsiteY94" fmla="*/ 462221 h 488645"/>
                <a:gd name="connsiteX95" fmla="*/ 178341 w 727449"/>
                <a:gd name="connsiteY95" fmla="*/ 467624 h 488645"/>
                <a:gd name="connsiteX96" fmla="*/ 184118 w 727449"/>
                <a:gd name="connsiteY96" fmla="*/ 471582 h 488645"/>
                <a:gd name="connsiteX97" fmla="*/ 191019 w 727449"/>
                <a:gd name="connsiteY97" fmla="*/ 469549 h 488645"/>
                <a:gd name="connsiteX98" fmla="*/ 191607 w 727449"/>
                <a:gd name="connsiteY98" fmla="*/ 469549 h 488645"/>
                <a:gd name="connsiteX99" fmla="*/ 195779 w 727449"/>
                <a:gd name="connsiteY99" fmla="*/ 469549 h 488645"/>
                <a:gd name="connsiteX100" fmla="*/ 195886 w 727449"/>
                <a:gd name="connsiteY100" fmla="*/ 469549 h 488645"/>
                <a:gd name="connsiteX101" fmla="*/ 196689 w 727449"/>
                <a:gd name="connsiteY101" fmla="*/ 469549 h 488645"/>
                <a:gd name="connsiteX102" fmla="*/ 198828 w 727449"/>
                <a:gd name="connsiteY102" fmla="*/ 470887 h 488645"/>
                <a:gd name="connsiteX103" fmla="*/ 208831 w 727449"/>
                <a:gd name="connsiteY103" fmla="*/ 488646 h 488645"/>
                <a:gd name="connsiteX104" fmla="*/ 212415 w 727449"/>
                <a:gd name="connsiteY104" fmla="*/ 486453 h 488645"/>
                <a:gd name="connsiteX105" fmla="*/ 242905 w 727449"/>
                <a:gd name="connsiteY105" fmla="*/ 469656 h 488645"/>
                <a:gd name="connsiteX106" fmla="*/ 241675 w 727449"/>
                <a:gd name="connsiteY106" fmla="*/ 462649 h 488645"/>
                <a:gd name="connsiteX107" fmla="*/ 252801 w 727449"/>
                <a:gd name="connsiteY107" fmla="*/ 455481 h 488645"/>
                <a:gd name="connsiteX108" fmla="*/ 277782 w 727449"/>
                <a:gd name="connsiteY108" fmla="*/ 441894 h 488645"/>
                <a:gd name="connsiteX109" fmla="*/ 270133 w 727449"/>
                <a:gd name="connsiteY109" fmla="*/ 430821 h 488645"/>
                <a:gd name="connsiteX110" fmla="*/ 270989 w 727449"/>
                <a:gd name="connsiteY110" fmla="*/ 422798 h 488645"/>
                <a:gd name="connsiteX111" fmla="*/ 275856 w 727449"/>
                <a:gd name="connsiteY111" fmla="*/ 413918 h 488645"/>
                <a:gd name="connsiteX112" fmla="*/ 274091 w 727449"/>
                <a:gd name="connsiteY112" fmla="*/ 407018 h 488645"/>
                <a:gd name="connsiteX113" fmla="*/ 274091 w 727449"/>
                <a:gd name="connsiteY113" fmla="*/ 407018 h 488645"/>
                <a:gd name="connsiteX114" fmla="*/ 276659 w 727449"/>
                <a:gd name="connsiteY114" fmla="*/ 403648 h 488645"/>
                <a:gd name="connsiteX115" fmla="*/ 276873 w 727449"/>
                <a:gd name="connsiteY115" fmla="*/ 403434 h 488645"/>
                <a:gd name="connsiteX116" fmla="*/ 279280 w 727449"/>
                <a:gd name="connsiteY116" fmla="*/ 397603 h 488645"/>
                <a:gd name="connsiteX117" fmla="*/ 283078 w 727449"/>
                <a:gd name="connsiteY117" fmla="*/ 395463 h 488645"/>
                <a:gd name="connsiteX118" fmla="*/ 308754 w 727449"/>
                <a:gd name="connsiteY118" fmla="*/ 395570 h 488645"/>
                <a:gd name="connsiteX119" fmla="*/ 338602 w 727449"/>
                <a:gd name="connsiteY119" fmla="*/ 391452 h 488645"/>
                <a:gd name="connsiteX120" fmla="*/ 358715 w 727449"/>
                <a:gd name="connsiteY120" fmla="*/ 390703 h 488645"/>
                <a:gd name="connsiteX121" fmla="*/ 389793 w 727449"/>
                <a:gd name="connsiteY121" fmla="*/ 389419 h 488645"/>
                <a:gd name="connsiteX122" fmla="*/ 395464 w 727449"/>
                <a:gd name="connsiteY122" fmla="*/ 396587 h 488645"/>
                <a:gd name="connsiteX123" fmla="*/ 412153 w 727449"/>
                <a:gd name="connsiteY123" fmla="*/ 393859 h 488645"/>
                <a:gd name="connsiteX124" fmla="*/ 415576 w 727449"/>
                <a:gd name="connsiteY124" fmla="*/ 387386 h 488645"/>
                <a:gd name="connsiteX125" fmla="*/ 421246 w 727449"/>
                <a:gd name="connsiteY125" fmla="*/ 384979 h 488645"/>
                <a:gd name="connsiteX126" fmla="*/ 424189 w 727449"/>
                <a:gd name="connsiteY126" fmla="*/ 380967 h 488645"/>
                <a:gd name="connsiteX127" fmla="*/ 426863 w 727449"/>
                <a:gd name="connsiteY127" fmla="*/ 383214 h 488645"/>
                <a:gd name="connsiteX128" fmla="*/ 431142 w 727449"/>
                <a:gd name="connsiteY128" fmla="*/ 389152 h 488645"/>
                <a:gd name="connsiteX129" fmla="*/ 444087 w 727449"/>
                <a:gd name="connsiteY129" fmla="*/ 392896 h 488645"/>
                <a:gd name="connsiteX130" fmla="*/ 455428 w 727449"/>
                <a:gd name="connsiteY130" fmla="*/ 393698 h 488645"/>
                <a:gd name="connsiteX131" fmla="*/ 461365 w 727449"/>
                <a:gd name="connsiteY131" fmla="*/ 399743 h 488645"/>
                <a:gd name="connsiteX132" fmla="*/ 470512 w 727449"/>
                <a:gd name="connsiteY132" fmla="*/ 413972 h 488645"/>
                <a:gd name="connsiteX133" fmla="*/ 481050 w 727449"/>
                <a:gd name="connsiteY133" fmla="*/ 423975 h 488645"/>
                <a:gd name="connsiteX134" fmla="*/ 482280 w 727449"/>
                <a:gd name="connsiteY134" fmla="*/ 411458 h 488645"/>
                <a:gd name="connsiteX135" fmla="*/ 490358 w 727449"/>
                <a:gd name="connsiteY135" fmla="*/ 408836 h 488645"/>
                <a:gd name="connsiteX136" fmla="*/ 500147 w 727449"/>
                <a:gd name="connsiteY136" fmla="*/ 407981 h 488645"/>
                <a:gd name="connsiteX137" fmla="*/ 510578 w 727449"/>
                <a:gd name="connsiteY137" fmla="*/ 408676 h 488645"/>
                <a:gd name="connsiteX138" fmla="*/ 527053 w 727449"/>
                <a:gd name="connsiteY138" fmla="*/ 411030 h 488645"/>
                <a:gd name="connsiteX139" fmla="*/ 546042 w 727449"/>
                <a:gd name="connsiteY139" fmla="*/ 405841 h 488645"/>
                <a:gd name="connsiteX140" fmla="*/ 565620 w 727449"/>
                <a:gd name="connsiteY140" fmla="*/ 403541 h 488645"/>
                <a:gd name="connsiteX141" fmla="*/ 585733 w 727449"/>
                <a:gd name="connsiteY141" fmla="*/ 401936 h 488645"/>
                <a:gd name="connsiteX142" fmla="*/ 608735 w 727449"/>
                <a:gd name="connsiteY142" fmla="*/ 387279 h 488645"/>
                <a:gd name="connsiteX143" fmla="*/ 643825 w 727449"/>
                <a:gd name="connsiteY143" fmla="*/ 369146 h 488645"/>
                <a:gd name="connsiteX144" fmla="*/ 673299 w 727449"/>
                <a:gd name="connsiteY144" fmla="*/ 350317 h 488645"/>
                <a:gd name="connsiteX145" fmla="*/ 696728 w 727449"/>
                <a:gd name="connsiteY145" fmla="*/ 352349 h 488645"/>
                <a:gd name="connsiteX146" fmla="*/ 721762 w 727449"/>
                <a:gd name="connsiteY146" fmla="*/ 360854 h 488645"/>
                <a:gd name="connsiteX147" fmla="*/ 726951 w 727449"/>
                <a:gd name="connsiteY147" fmla="*/ 356415 h 4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7449" h="488645">
                  <a:moveTo>
                    <a:pt x="726737" y="356094"/>
                  </a:moveTo>
                  <a:cubicBezTo>
                    <a:pt x="725453" y="352349"/>
                    <a:pt x="720960" y="341865"/>
                    <a:pt x="717269" y="332504"/>
                  </a:cubicBezTo>
                  <a:cubicBezTo>
                    <a:pt x="713525" y="323143"/>
                    <a:pt x="709620" y="308219"/>
                    <a:pt x="702612" y="292867"/>
                  </a:cubicBezTo>
                  <a:cubicBezTo>
                    <a:pt x="695551" y="277515"/>
                    <a:pt x="687528" y="253390"/>
                    <a:pt x="682607" y="241622"/>
                  </a:cubicBezTo>
                  <a:cubicBezTo>
                    <a:pt x="677739" y="229853"/>
                    <a:pt x="678595" y="224665"/>
                    <a:pt x="673994" y="221509"/>
                  </a:cubicBezTo>
                  <a:cubicBezTo>
                    <a:pt x="669394" y="218353"/>
                    <a:pt x="671266" y="212148"/>
                    <a:pt x="665222" y="199363"/>
                  </a:cubicBezTo>
                  <a:cubicBezTo>
                    <a:pt x="659177" y="186579"/>
                    <a:pt x="649121" y="154002"/>
                    <a:pt x="644521" y="140308"/>
                  </a:cubicBezTo>
                  <a:cubicBezTo>
                    <a:pt x="639920" y="126615"/>
                    <a:pt x="629650" y="98692"/>
                    <a:pt x="625050" y="88315"/>
                  </a:cubicBezTo>
                  <a:cubicBezTo>
                    <a:pt x="620449" y="77937"/>
                    <a:pt x="614137" y="55524"/>
                    <a:pt x="607772" y="42686"/>
                  </a:cubicBezTo>
                  <a:cubicBezTo>
                    <a:pt x="601460" y="29848"/>
                    <a:pt x="599427" y="13587"/>
                    <a:pt x="598892" y="5028"/>
                  </a:cubicBezTo>
                  <a:cubicBezTo>
                    <a:pt x="598785" y="2996"/>
                    <a:pt x="598625" y="1337"/>
                    <a:pt x="598518" y="0"/>
                  </a:cubicBezTo>
                  <a:cubicBezTo>
                    <a:pt x="588033" y="53"/>
                    <a:pt x="576479" y="2782"/>
                    <a:pt x="567760" y="4814"/>
                  </a:cubicBezTo>
                  <a:cubicBezTo>
                    <a:pt x="565674" y="5296"/>
                    <a:pt x="563748" y="5724"/>
                    <a:pt x="562090" y="6098"/>
                  </a:cubicBezTo>
                  <a:cubicBezTo>
                    <a:pt x="559255" y="6686"/>
                    <a:pt x="556741" y="7489"/>
                    <a:pt x="554120" y="8345"/>
                  </a:cubicBezTo>
                  <a:cubicBezTo>
                    <a:pt x="547754" y="10377"/>
                    <a:pt x="541121" y="12517"/>
                    <a:pt x="529032" y="12143"/>
                  </a:cubicBezTo>
                  <a:cubicBezTo>
                    <a:pt x="511861" y="11661"/>
                    <a:pt x="506245" y="16582"/>
                    <a:pt x="504961" y="18080"/>
                  </a:cubicBezTo>
                  <a:cubicBezTo>
                    <a:pt x="501217" y="22520"/>
                    <a:pt x="496402" y="25141"/>
                    <a:pt x="490732" y="25890"/>
                  </a:cubicBezTo>
                  <a:cubicBezTo>
                    <a:pt x="487523" y="26318"/>
                    <a:pt x="485009" y="27762"/>
                    <a:pt x="480836" y="30116"/>
                  </a:cubicBezTo>
                  <a:cubicBezTo>
                    <a:pt x="478108" y="31667"/>
                    <a:pt x="474738" y="33593"/>
                    <a:pt x="470191" y="35732"/>
                  </a:cubicBezTo>
                  <a:cubicBezTo>
                    <a:pt x="458209" y="41456"/>
                    <a:pt x="454037" y="42205"/>
                    <a:pt x="439808" y="43221"/>
                  </a:cubicBezTo>
                  <a:cubicBezTo>
                    <a:pt x="436331" y="43489"/>
                    <a:pt x="433657" y="43596"/>
                    <a:pt x="431356" y="43703"/>
                  </a:cubicBezTo>
                  <a:cubicBezTo>
                    <a:pt x="424403" y="44024"/>
                    <a:pt x="421781" y="44184"/>
                    <a:pt x="413918" y="46645"/>
                  </a:cubicBezTo>
                  <a:cubicBezTo>
                    <a:pt x="405146" y="49373"/>
                    <a:pt x="404076" y="51459"/>
                    <a:pt x="400545" y="58252"/>
                  </a:cubicBezTo>
                  <a:cubicBezTo>
                    <a:pt x="400171" y="59001"/>
                    <a:pt x="399743" y="59804"/>
                    <a:pt x="399315" y="60659"/>
                  </a:cubicBezTo>
                  <a:lnTo>
                    <a:pt x="398406" y="62318"/>
                  </a:lnTo>
                  <a:cubicBezTo>
                    <a:pt x="391238" y="75851"/>
                    <a:pt x="383481" y="89117"/>
                    <a:pt x="374334" y="89385"/>
                  </a:cubicBezTo>
                  <a:cubicBezTo>
                    <a:pt x="373906" y="89385"/>
                    <a:pt x="373425" y="89385"/>
                    <a:pt x="372944" y="89385"/>
                  </a:cubicBezTo>
                  <a:cubicBezTo>
                    <a:pt x="366150" y="89385"/>
                    <a:pt x="355184" y="88368"/>
                    <a:pt x="349300" y="87780"/>
                  </a:cubicBezTo>
                  <a:cubicBezTo>
                    <a:pt x="348872" y="88475"/>
                    <a:pt x="348337" y="89278"/>
                    <a:pt x="347803" y="89759"/>
                  </a:cubicBezTo>
                  <a:cubicBezTo>
                    <a:pt x="346786" y="90401"/>
                    <a:pt x="345716" y="91043"/>
                    <a:pt x="344486" y="91685"/>
                  </a:cubicBezTo>
                  <a:cubicBezTo>
                    <a:pt x="338655" y="94680"/>
                    <a:pt x="335553" y="94948"/>
                    <a:pt x="329990" y="98692"/>
                  </a:cubicBezTo>
                  <a:cubicBezTo>
                    <a:pt x="324427" y="102436"/>
                    <a:pt x="313407" y="108160"/>
                    <a:pt x="307256" y="112332"/>
                  </a:cubicBezTo>
                  <a:cubicBezTo>
                    <a:pt x="301104" y="116451"/>
                    <a:pt x="298430" y="116826"/>
                    <a:pt x="287999" y="123833"/>
                  </a:cubicBezTo>
                  <a:cubicBezTo>
                    <a:pt x="277568" y="130841"/>
                    <a:pt x="272540" y="136404"/>
                    <a:pt x="269277" y="139025"/>
                  </a:cubicBezTo>
                  <a:cubicBezTo>
                    <a:pt x="265960" y="141646"/>
                    <a:pt x="263928" y="143785"/>
                    <a:pt x="266335" y="146941"/>
                  </a:cubicBezTo>
                  <a:cubicBezTo>
                    <a:pt x="268795" y="150044"/>
                    <a:pt x="269491" y="152505"/>
                    <a:pt x="268154" y="154056"/>
                  </a:cubicBezTo>
                  <a:cubicBezTo>
                    <a:pt x="266816" y="155607"/>
                    <a:pt x="264195" y="155233"/>
                    <a:pt x="261467" y="153200"/>
                  </a:cubicBezTo>
                  <a:cubicBezTo>
                    <a:pt x="258685" y="151114"/>
                    <a:pt x="256492" y="151756"/>
                    <a:pt x="254781" y="154109"/>
                  </a:cubicBezTo>
                  <a:cubicBezTo>
                    <a:pt x="253122" y="156463"/>
                    <a:pt x="247613" y="164540"/>
                    <a:pt x="246115" y="169836"/>
                  </a:cubicBezTo>
                  <a:cubicBezTo>
                    <a:pt x="244564" y="175132"/>
                    <a:pt x="238466" y="178555"/>
                    <a:pt x="240659" y="180962"/>
                  </a:cubicBezTo>
                  <a:cubicBezTo>
                    <a:pt x="242852" y="183369"/>
                    <a:pt x="243922" y="185776"/>
                    <a:pt x="239054" y="186900"/>
                  </a:cubicBezTo>
                  <a:cubicBezTo>
                    <a:pt x="234186" y="188077"/>
                    <a:pt x="232689" y="195298"/>
                    <a:pt x="228944" y="198614"/>
                  </a:cubicBezTo>
                  <a:cubicBezTo>
                    <a:pt x="226056" y="201182"/>
                    <a:pt x="222097" y="205194"/>
                    <a:pt x="219155" y="209099"/>
                  </a:cubicBezTo>
                  <a:lnTo>
                    <a:pt x="219155" y="209099"/>
                  </a:lnTo>
                  <a:cubicBezTo>
                    <a:pt x="219155" y="209099"/>
                    <a:pt x="218888" y="209473"/>
                    <a:pt x="218888" y="209473"/>
                  </a:cubicBezTo>
                  <a:cubicBezTo>
                    <a:pt x="218834" y="209580"/>
                    <a:pt x="218727" y="209687"/>
                    <a:pt x="218674" y="209794"/>
                  </a:cubicBezTo>
                  <a:cubicBezTo>
                    <a:pt x="218674" y="209794"/>
                    <a:pt x="218674" y="209794"/>
                    <a:pt x="218674" y="209794"/>
                  </a:cubicBezTo>
                  <a:lnTo>
                    <a:pt x="216160" y="213378"/>
                  </a:lnTo>
                  <a:cubicBezTo>
                    <a:pt x="213057" y="217176"/>
                    <a:pt x="206478" y="217283"/>
                    <a:pt x="200754" y="220065"/>
                  </a:cubicBezTo>
                  <a:cubicBezTo>
                    <a:pt x="194549" y="223060"/>
                    <a:pt x="190644" y="223007"/>
                    <a:pt x="188451" y="224076"/>
                  </a:cubicBezTo>
                  <a:cubicBezTo>
                    <a:pt x="186258" y="225146"/>
                    <a:pt x="184707" y="224932"/>
                    <a:pt x="185028" y="222900"/>
                  </a:cubicBezTo>
                  <a:cubicBezTo>
                    <a:pt x="185349" y="220867"/>
                    <a:pt x="183423" y="219048"/>
                    <a:pt x="180588" y="221402"/>
                  </a:cubicBezTo>
                  <a:cubicBezTo>
                    <a:pt x="177699" y="223755"/>
                    <a:pt x="173901" y="223327"/>
                    <a:pt x="166359" y="225628"/>
                  </a:cubicBezTo>
                  <a:cubicBezTo>
                    <a:pt x="158763" y="227928"/>
                    <a:pt x="153467" y="225628"/>
                    <a:pt x="145711" y="228088"/>
                  </a:cubicBezTo>
                  <a:cubicBezTo>
                    <a:pt x="137955" y="230549"/>
                    <a:pt x="135334" y="229265"/>
                    <a:pt x="128433" y="230656"/>
                  </a:cubicBezTo>
                  <a:cubicBezTo>
                    <a:pt x="121533" y="232100"/>
                    <a:pt x="116184" y="230388"/>
                    <a:pt x="115061" y="235096"/>
                  </a:cubicBezTo>
                  <a:cubicBezTo>
                    <a:pt x="113884" y="239803"/>
                    <a:pt x="113884" y="241729"/>
                    <a:pt x="106288" y="243173"/>
                  </a:cubicBezTo>
                  <a:cubicBezTo>
                    <a:pt x="98639" y="244617"/>
                    <a:pt x="98211" y="243494"/>
                    <a:pt x="88582" y="251946"/>
                  </a:cubicBezTo>
                  <a:cubicBezTo>
                    <a:pt x="78954" y="260451"/>
                    <a:pt x="78633" y="255957"/>
                    <a:pt x="70769" y="262162"/>
                  </a:cubicBezTo>
                  <a:cubicBezTo>
                    <a:pt x="62853" y="268367"/>
                    <a:pt x="70502" y="273984"/>
                    <a:pt x="67774" y="279280"/>
                  </a:cubicBezTo>
                  <a:cubicBezTo>
                    <a:pt x="65046" y="284575"/>
                    <a:pt x="59269" y="287036"/>
                    <a:pt x="53224" y="289657"/>
                  </a:cubicBezTo>
                  <a:cubicBezTo>
                    <a:pt x="47180" y="292225"/>
                    <a:pt x="48624" y="295434"/>
                    <a:pt x="43007" y="300302"/>
                  </a:cubicBezTo>
                  <a:cubicBezTo>
                    <a:pt x="37391" y="305170"/>
                    <a:pt x="30758" y="304635"/>
                    <a:pt x="26906" y="305758"/>
                  </a:cubicBezTo>
                  <a:cubicBezTo>
                    <a:pt x="23322" y="306828"/>
                    <a:pt x="18401" y="308540"/>
                    <a:pt x="13854" y="311856"/>
                  </a:cubicBezTo>
                  <a:lnTo>
                    <a:pt x="0" y="352670"/>
                  </a:lnTo>
                  <a:cubicBezTo>
                    <a:pt x="2835" y="353687"/>
                    <a:pt x="7863" y="355184"/>
                    <a:pt x="12838" y="355505"/>
                  </a:cubicBezTo>
                  <a:cubicBezTo>
                    <a:pt x="20594" y="355987"/>
                    <a:pt x="30490" y="355505"/>
                    <a:pt x="30544" y="355505"/>
                  </a:cubicBezTo>
                  <a:cubicBezTo>
                    <a:pt x="31881" y="355452"/>
                    <a:pt x="33058" y="356361"/>
                    <a:pt x="33325" y="357698"/>
                  </a:cubicBezTo>
                  <a:cubicBezTo>
                    <a:pt x="33593" y="359036"/>
                    <a:pt x="32790" y="360320"/>
                    <a:pt x="31560" y="360747"/>
                  </a:cubicBezTo>
                  <a:cubicBezTo>
                    <a:pt x="29688" y="361389"/>
                    <a:pt x="27602" y="362513"/>
                    <a:pt x="27067" y="363208"/>
                  </a:cubicBezTo>
                  <a:cubicBezTo>
                    <a:pt x="27388" y="363903"/>
                    <a:pt x="29206" y="364599"/>
                    <a:pt x="32469" y="364545"/>
                  </a:cubicBezTo>
                  <a:cubicBezTo>
                    <a:pt x="36160" y="364438"/>
                    <a:pt x="38888" y="365294"/>
                    <a:pt x="40493" y="366953"/>
                  </a:cubicBezTo>
                  <a:cubicBezTo>
                    <a:pt x="41510" y="367969"/>
                    <a:pt x="41991" y="369253"/>
                    <a:pt x="41937" y="370643"/>
                  </a:cubicBezTo>
                  <a:cubicBezTo>
                    <a:pt x="41937" y="371125"/>
                    <a:pt x="41830" y="371660"/>
                    <a:pt x="41723" y="372302"/>
                  </a:cubicBezTo>
                  <a:cubicBezTo>
                    <a:pt x="41723" y="372569"/>
                    <a:pt x="41616" y="372890"/>
                    <a:pt x="41563" y="373157"/>
                  </a:cubicBezTo>
                  <a:cubicBezTo>
                    <a:pt x="42633" y="372890"/>
                    <a:pt x="43756" y="372730"/>
                    <a:pt x="44933" y="372623"/>
                  </a:cubicBezTo>
                  <a:cubicBezTo>
                    <a:pt x="49266" y="371767"/>
                    <a:pt x="55417" y="370804"/>
                    <a:pt x="61141" y="374762"/>
                  </a:cubicBezTo>
                  <a:cubicBezTo>
                    <a:pt x="68897" y="380111"/>
                    <a:pt x="69967" y="384765"/>
                    <a:pt x="70074" y="388242"/>
                  </a:cubicBezTo>
                  <a:cubicBezTo>
                    <a:pt x="70074" y="389205"/>
                    <a:pt x="72535" y="394233"/>
                    <a:pt x="79114" y="397443"/>
                  </a:cubicBezTo>
                  <a:cubicBezTo>
                    <a:pt x="81468" y="398566"/>
                    <a:pt x="83340" y="400117"/>
                    <a:pt x="85373" y="401776"/>
                  </a:cubicBezTo>
                  <a:cubicBezTo>
                    <a:pt x="89759" y="405306"/>
                    <a:pt x="94306" y="408997"/>
                    <a:pt x="104148" y="408836"/>
                  </a:cubicBezTo>
                  <a:cubicBezTo>
                    <a:pt x="113509" y="408676"/>
                    <a:pt x="116826" y="406964"/>
                    <a:pt x="120410" y="405092"/>
                  </a:cubicBezTo>
                  <a:cubicBezTo>
                    <a:pt x="122442" y="404022"/>
                    <a:pt x="124582" y="402952"/>
                    <a:pt x="127685" y="402096"/>
                  </a:cubicBezTo>
                  <a:cubicBezTo>
                    <a:pt x="127685" y="402096"/>
                    <a:pt x="127685" y="402096"/>
                    <a:pt x="127738" y="402096"/>
                  </a:cubicBezTo>
                  <a:cubicBezTo>
                    <a:pt x="128433" y="401829"/>
                    <a:pt x="129182" y="401669"/>
                    <a:pt x="129985" y="401615"/>
                  </a:cubicBezTo>
                  <a:cubicBezTo>
                    <a:pt x="134692" y="400706"/>
                    <a:pt x="136992" y="401401"/>
                    <a:pt x="139078" y="402043"/>
                  </a:cubicBezTo>
                  <a:cubicBezTo>
                    <a:pt x="140362" y="402417"/>
                    <a:pt x="141432" y="402792"/>
                    <a:pt x="143304" y="402685"/>
                  </a:cubicBezTo>
                  <a:cubicBezTo>
                    <a:pt x="144695" y="402685"/>
                    <a:pt x="146032" y="402471"/>
                    <a:pt x="147316" y="402310"/>
                  </a:cubicBezTo>
                  <a:cubicBezTo>
                    <a:pt x="151167" y="401776"/>
                    <a:pt x="155126" y="401241"/>
                    <a:pt x="160475" y="404504"/>
                  </a:cubicBezTo>
                  <a:cubicBezTo>
                    <a:pt x="165022" y="407285"/>
                    <a:pt x="167750" y="405841"/>
                    <a:pt x="167857" y="405787"/>
                  </a:cubicBezTo>
                  <a:cubicBezTo>
                    <a:pt x="168766" y="405306"/>
                    <a:pt x="169889" y="405359"/>
                    <a:pt x="170692" y="405894"/>
                  </a:cubicBezTo>
                  <a:cubicBezTo>
                    <a:pt x="171548" y="406483"/>
                    <a:pt x="171976" y="407446"/>
                    <a:pt x="171869" y="408462"/>
                  </a:cubicBezTo>
                  <a:lnTo>
                    <a:pt x="165022" y="455642"/>
                  </a:lnTo>
                  <a:cubicBezTo>
                    <a:pt x="167536" y="455535"/>
                    <a:pt x="170531" y="455856"/>
                    <a:pt x="172350" y="457567"/>
                  </a:cubicBezTo>
                  <a:cubicBezTo>
                    <a:pt x="173687" y="458851"/>
                    <a:pt x="174169" y="460563"/>
                    <a:pt x="174597" y="462221"/>
                  </a:cubicBezTo>
                  <a:cubicBezTo>
                    <a:pt x="175185" y="464521"/>
                    <a:pt x="175720" y="466447"/>
                    <a:pt x="178341" y="467624"/>
                  </a:cubicBezTo>
                  <a:cubicBezTo>
                    <a:pt x="181283" y="468908"/>
                    <a:pt x="183048" y="470298"/>
                    <a:pt x="184118" y="471582"/>
                  </a:cubicBezTo>
                  <a:cubicBezTo>
                    <a:pt x="185883" y="470619"/>
                    <a:pt x="188291" y="469603"/>
                    <a:pt x="191019" y="469549"/>
                  </a:cubicBezTo>
                  <a:cubicBezTo>
                    <a:pt x="191233" y="469549"/>
                    <a:pt x="191393" y="469549"/>
                    <a:pt x="191607" y="469549"/>
                  </a:cubicBezTo>
                  <a:cubicBezTo>
                    <a:pt x="194121" y="469228"/>
                    <a:pt x="195565" y="469442"/>
                    <a:pt x="195779" y="469549"/>
                  </a:cubicBezTo>
                  <a:cubicBezTo>
                    <a:pt x="195779" y="469549"/>
                    <a:pt x="195833" y="469549"/>
                    <a:pt x="195886" y="469549"/>
                  </a:cubicBezTo>
                  <a:cubicBezTo>
                    <a:pt x="196368" y="469549"/>
                    <a:pt x="196635" y="469549"/>
                    <a:pt x="196689" y="469549"/>
                  </a:cubicBezTo>
                  <a:cubicBezTo>
                    <a:pt x="197598" y="469603"/>
                    <a:pt x="198400" y="470138"/>
                    <a:pt x="198828" y="470887"/>
                  </a:cubicBezTo>
                  <a:lnTo>
                    <a:pt x="208831" y="488646"/>
                  </a:lnTo>
                  <a:cubicBezTo>
                    <a:pt x="209848" y="488004"/>
                    <a:pt x="211024" y="487255"/>
                    <a:pt x="212415" y="486453"/>
                  </a:cubicBezTo>
                  <a:cubicBezTo>
                    <a:pt x="220279" y="481745"/>
                    <a:pt x="239856" y="472438"/>
                    <a:pt x="242905" y="469656"/>
                  </a:cubicBezTo>
                  <a:cubicBezTo>
                    <a:pt x="245955" y="466875"/>
                    <a:pt x="239910" y="465056"/>
                    <a:pt x="241675" y="462649"/>
                  </a:cubicBezTo>
                  <a:cubicBezTo>
                    <a:pt x="243387" y="460242"/>
                    <a:pt x="247506" y="458530"/>
                    <a:pt x="252801" y="455481"/>
                  </a:cubicBezTo>
                  <a:cubicBezTo>
                    <a:pt x="258097" y="452486"/>
                    <a:pt x="274091" y="444248"/>
                    <a:pt x="277782" y="441894"/>
                  </a:cubicBezTo>
                  <a:cubicBezTo>
                    <a:pt x="281473" y="439541"/>
                    <a:pt x="273235" y="433389"/>
                    <a:pt x="270133" y="430821"/>
                  </a:cubicBezTo>
                  <a:cubicBezTo>
                    <a:pt x="267030" y="428254"/>
                    <a:pt x="266549" y="426275"/>
                    <a:pt x="270989" y="422798"/>
                  </a:cubicBezTo>
                  <a:cubicBezTo>
                    <a:pt x="275428" y="419267"/>
                    <a:pt x="279280" y="416807"/>
                    <a:pt x="275856" y="413918"/>
                  </a:cubicBezTo>
                  <a:cubicBezTo>
                    <a:pt x="273663" y="412046"/>
                    <a:pt x="273182" y="409425"/>
                    <a:pt x="274091" y="407018"/>
                  </a:cubicBezTo>
                  <a:cubicBezTo>
                    <a:pt x="274091" y="407018"/>
                    <a:pt x="274091" y="407018"/>
                    <a:pt x="274091" y="407018"/>
                  </a:cubicBezTo>
                  <a:lnTo>
                    <a:pt x="276659" y="403648"/>
                  </a:lnTo>
                  <a:cubicBezTo>
                    <a:pt x="276659" y="403648"/>
                    <a:pt x="276766" y="403541"/>
                    <a:pt x="276873" y="403434"/>
                  </a:cubicBezTo>
                  <a:cubicBezTo>
                    <a:pt x="280671" y="400492"/>
                    <a:pt x="279868" y="399047"/>
                    <a:pt x="279280" y="397603"/>
                  </a:cubicBezTo>
                  <a:cubicBezTo>
                    <a:pt x="278691" y="396159"/>
                    <a:pt x="279761" y="393752"/>
                    <a:pt x="283078" y="395463"/>
                  </a:cubicBezTo>
                  <a:cubicBezTo>
                    <a:pt x="286394" y="397122"/>
                    <a:pt x="295060" y="397764"/>
                    <a:pt x="308754" y="395570"/>
                  </a:cubicBezTo>
                  <a:cubicBezTo>
                    <a:pt x="322447" y="393377"/>
                    <a:pt x="333520" y="392682"/>
                    <a:pt x="338602" y="391452"/>
                  </a:cubicBezTo>
                  <a:cubicBezTo>
                    <a:pt x="343684" y="390221"/>
                    <a:pt x="349140" y="391345"/>
                    <a:pt x="358715" y="390703"/>
                  </a:cubicBezTo>
                  <a:cubicBezTo>
                    <a:pt x="368290" y="390007"/>
                    <a:pt x="383856" y="387975"/>
                    <a:pt x="389793" y="389419"/>
                  </a:cubicBezTo>
                  <a:cubicBezTo>
                    <a:pt x="395731" y="390863"/>
                    <a:pt x="393056" y="394287"/>
                    <a:pt x="395464" y="396587"/>
                  </a:cubicBezTo>
                  <a:cubicBezTo>
                    <a:pt x="397871" y="398887"/>
                    <a:pt x="408676" y="395303"/>
                    <a:pt x="412153" y="393859"/>
                  </a:cubicBezTo>
                  <a:cubicBezTo>
                    <a:pt x="415630" y="392415"/>
                    <a:pt x="412046" y="388028"/>
                    <a:pt x="415576" y="387386"/>
                  </a:cubicBezTo>
                  <a:cubicBezTo>
                    <a:pt x="418090" y="386958"/>
                    <a:pt x="420070" y="386370"/>
                    <a:pt x="421246" y="384979"/>
                  </a:cubicBezTo>
                  <a:lnTo>
                    <a:pt x="424189" y="380967"/>
                  </a:lnTo>
                  <a:cubicBezTo>
                    <a:pt x="425151" y="381021"/>
                    <a:pt x="426221" y="381877"/>
                    <a:pt x="426863" y="383214"/>
                  </a:cubicBezTo>
                  <a:cubicBezTo>
                    <a:pt x="428093" y="385835"/>
                    <a:pt x="429805" y="384337"/>
                    <a:pt x="431142" y="389152"/>
                  </a:cubicBezTo>
                  <a:cubicBezTo>
                    <a:pt x="432480" y="394019"/>
                    <a:pt x="439701" y="392201"/>
                    <a:pt x="444087" y="392896"/>
                  </a:cubicBezTo>
                  <a:cubicBezTo>
                    <a:pt x="448474" y="393591"/>
                    <a:pt x="452646" y="393484"/>
                    <a:pt x="455428" y="393698"/>
                  </a:cubicBezTo>
                  <a:cubicBezTo>
                    <a:pt x="458209" y="393912"/>
                    <a:pt x="459386" y="394768"/>
                    <a:pt x="461365" y="399743"/>
                  </a:cubicBezTo>
                  <a:cubicBezTo>
                    <a:pt x="463344" y="404718"/>
                    <a:pt x="466233" y="408622"/>
                    <a:pt x="470512" y="413972"/>
                  </a:cubicBezTo>
                  <a:cubicBezTo>
                    <a:pt x="474845" y="419321"/>
                    <a:pt x="478589" y="424189"/>
                    <a:pt x="481050" y="423975"/>
                  </a:cubicBezTo>
                  <a:cubicBezTo>
                    <a:pt x="483564" y="423761"/>
                    <a:pt x="482601" y="416432"/>
                    <a:pt x="482280" y="411458"/>
                  </a:cubicBezTo>
                  <a:cubicBezTo>
                    <a:pt x="482013" y="406483"/>
                    <a:pt x="486881" y="408195"/>
                    <a:pt x="490358" y="408836"/>
                  </a:cubicBezTo>
                  <a:cubicBezTo>
                    <a:pt x="493835" y="409478"/>
                    <a:pt x="494370" y="405627"/>
                    <a:pt x="500147" y="407981"/>
                  </a:cubicBezTo>
                  <a:cubicBezTo>
                    <a:pt x="505924" y="410334"/>
                    <a:pt x="505924" y="408302"/>
                    <a:pt x="510578" y="408676"/>
                  </a:cubicBezTo>
                  <a:cubicBezTo>
                    <a:pt x="515231" y="409050"/>
                    <a:pt x="516997" y="410441"/>
                    <a:pt x="527053" y="411030"/>
                  </a:cubicBezTo>
                  <a:cubicBezTo>
                    <a:pt x="537109" y="411618"/>
                    <a:pt x="537537" y="409318"/>
                    <a:pt x="546042" y="405841"/>
                  </a:cubicBezTo>
                  <a:cubicBezTo>
                    <a:pt x="554548" y="402364"/>
                    <a:pt x="555671" y="402845"/>
                    <a:pt x="565620" y="403541"/>
                  </a:cubicBezTo>
                  <a:cubicBezTo>
                    <a:pt x="575570" y="404236"/>
                    <a:pt x="579582" y="406001"/>
                    <a:pt x="585733" y="401936"/>
                  </a:cubicBezTo>
                  <a:cubicBezTo>
                    <a:pt x="591938" y="397924"/>
                    <a:pt x="600390" y="392575"/>
                    <a:pt x="608735" y="387279"/>
                  </a:cubicBezTo>
                  <a:cubicBezTo>
                    <a:pt x="617079" y="381984"/>
                    <a:pt x="632752" y="375030"/>
                    <a:pt x="643825" y="369146"/>
                  </a:cubicBezTo>
                  <a:cubicBezTo>
                    <a:pt x="654898" y="363262"/>
                    <a:pt x="666559" y="355024"/>
                    <a:pt x="673299" y="350317"/>
                  </a:cubicBezTo>
                  <a:cubicBezTo>
                    <a:pt x="680039" y="345556"/>
                    <a:pt x="689400" y="349461"/>
                    <a:pt x="696728" y="352349"/>
                  </a:cubicBezTo>
                  <a:cubicBezTo>
                    <a:pt x="704057" y="355238"/>
                    <a:pt x="716306" y="359089"/>
                    <a:pt x="721762" y="360854"/>
                  </a:cubicBezTo>
                  <a:cubicBezTo>
                    <a:pt x="727219" y="362620"/>
                    <a:pt x="728235" y="360159"/>
                    <a:pt x="726951" y="356415"/>
                  </a:cubicBezTo>
                  <a:close/>
                </a:path>
              </a:pathLst>
            </a:custGeom>
            <a:solidFill>
              <a:srgbClr val="F8CCAE"/>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8" name="Frihandsfigur: Form 57">
              <a:extLst>
                <a:ext uri="{FF2B5EF4-FFF2-40B4-BE49-F238E27FC236}">
                  <a16:creationId xmlns:a16="http://schemas.microsoft.com/office/drawing/2014/main" id="{039ECE4A-7387-E901-111E-F4ED5B0EFE83}"/>
                </a:ext>
              </a:extLst>
            </p:cNvPr>
            <p:cNvSpPr/>
            <p:nvPr/>
          </p:nvSpPr>
          <p:spPr>
            <a:xfrm>
              <a:off x="3246721" y="3838732"/>
              <a:ext cx="946487" cy="1013412"/>
            </a:xfrm>
            <a:custGeom>
              <a:avLst/>
              <a:gdLst>
                <a:gd name="connsiteX0" fmla="*/ 943882 w 946487"/>
                <a:gd name="connsiteY0" fmla="*/ 481215 h 1013412"/>
                <a:gd name="connsiteX1" fmla="*/ 909219 w 946487"/>
                <a:gd name="connsiteY1" fmla="*/ 426921 h 1013412"/>
                <a:gd name="connsiteX2" fmla="*/ 884399 w 946487"/>
                <a:gd name="connsiteY2" fmla="*/ 387872 h 1013412"/>
                <a:gd name="connsiteX3" fmla="*/ 867924 w 946487"/>
                <a:gd name="connsiteY3" fmla="*/ 377441 h 1013412"/>
                <a:gd name="connsiteX4" fmla="*/ 843906 w 946487"/>
                <a:gd name="connsiteY4" fmla="*/ 365566 h 1013412"/>
                <a:gd name="connsiteX5" fmla="*/ 834491 w 946487"/>
                <a:gd name="connsiteY5" fmla="*/ 370113 h 1013412"/>
                <a:gd name="connsiteX6" fmla="*/ 828286 w 946487"/>
                <a:gd name="connsiteY6" fmla="*/ 371290 h 1013412"/>
                <a:gd name="connsiteX7" fmla="*/ 818069 w 946487"/>
                <a:gd name="connsiteY7" fmla="*/ 359735 h 1013412"/>
                <a:gd name="connsiteX8" fmla="*/ 809243 w 946487"/>
                <a:gd name="connsiteY8" fmla="*/ 350642 h 1013412"/>
                <a:gd name="connsiteX9" fmla="*/ 813362 w 946487"/>
                <a:gd name="connsiteY9" fmla="*/ 344651 h 1013412"/>
                <a:gd name="connsiteX10" fmla="*/ 811918 w 946487"/>
                <a:gd name="connsiteY10" fmla="*/ 330315 h 1013412"/>
                <a:gd name="connsiteX11" fmla="*/ 803947 w 946487"/>
                <a:gd name="connsiteY11" fmla="*/ 316407 h 1013412"/>
                <a:gd name="connsiteX12" fmla="*/ 792928 w 946487"/>
                <a:gd name="connsiteY12" fmla="*/ 304425 h 1013412"/>
                <a:gd name="connsiteX13" fmla="*/ 790040 w 946487"/>
                <a:gd name="connsiteY13" fmla="*/ 296562 h 1013412"/>
                <a:gd name="connsiteX14" fmla="*/ 787472 w 946487"/>
                <a:gd name="connsiteY14" fmla="*/ 291213 h 1013412"/>
                <a:gd name="connsiteX15" fmla="*/ 775222 w 946487"/>
                <a:gd name="connsiteY15" fmla="*/ 285168 h 1013412"/>
                <a:gd name="connsiteX16" fmla="*/ 767252 w 946487"/>
                <a:gd name="connsiteY16" fmla="*/ 279819 h 1013412"/>
                <a:gd name="connsiteX17" fmla="*/ 765808 w 946487"/>
                <a:gd name="connsiteY17" fmla="*/ 263129 h 1013412"/>
                <a:gd name="connsiteX18" fmla="*/ 761582 w 946487"/>
                <a:gd name="connsiteY18" fmla="*/ 226381 h 1013412"/>
                <a:gd name="connsiteX19" fmla="*/ 755752 w 946487"/>
                <a:gd name="connsiteY19" fmla="*/ 212687 h 1013412"/>
                <a:gd name="connsiteX20" fmla="*/ 733232 w 946487"/>
                <a:gd name="connsiteY20" fmla="*/ 170963 h 1013412"/>
                <a:gd name="connsiteX21" fmla="*/ 707449 w 946487"/>
                <a:gd name="connsiteY21" fmla="*/ 123409 h 1013412"/>
                <a:gd name="connsiteX22" fmla="*/ 686533 w 946487"/>
                <a:gd name="connsiteY22" fmla="*/ 86286 h 1013412"/>
                <a:gd name="connsiteX23" fmla="*/ 671556 w 946487"/>
                <a:gd name="connsiteY23" fmla="*/ 68153 h 1013412"/>
                <a:gd name="connsiteX24" fmla="*/ 646040 w 946487"/>
                <a:gd name="connsiteY24" fmla="*/ 52747 h 1013412"/>
                <a:gd name="connsiteX25" fmla="*/ 623627 w 946487"/>
                <a:gd name="connsiteY25" fmla="*/ 38893 h 1013412"/>
                <a:gd name="connsiteX26" fmla="*/ 610201 w 946487"/>
                <a:gd name="connsiteY26" fmla="*/ 30922 h 1013412"/>
                <a:gd name="connsiteX27" fmla="*/ 599342 w 946487"/>
                <a:gd name="connsiteY27" fmla="*/ 22524 h 1013412"/>
                <a:gd name="connsiteX28" fmla="*/ 591318 w 946487"/>
                <a:gd name="connsiteY28" fmla="*/ 17175 h 1013412"/>
                <a:gd name="connsiteX29" fmla="*/ 586183 w 946487"/>
                <a:gd name="connsiteY29" fmla="*/ 10007 h 1013412"/>
                <a:gd name="connsiteX30" fmla="*/ 577838 w 946487"/>
                <a:gd name="connsiteY30" fmla="*/ 3802 h 1013412"/>
                <a:gd name="connsiteX31" fmla="*/ 566498 w 946487"/>
                <a:gd name="connsiteY31" fmla="*/ 1288 h 1013412"/>
                <a:gd name="connsiteX32" fmla="*/ 556870 w 946487"/>
                <a:gd name="connsiteY32" fmla="*/ 272 h 1013412"/>
                <a:gd name="connsiteX33" fmla="*/ 543336 w 946487"/>
                <a:gd name="connsiteY33" fmla="*/ 5942 h 1013412"/>
                <a:gd name="connsiteX34" fmla="*/ 517607 w 946487"/>
                <a:gd name="connsiteY34" fmla="*/ 15891 h 1013412"/>
                <a:gd name="connsiteX35" fmla="*/ 509958 w 946487"/>
                <a:gd name="connsiteY35" fmla="*/ 30387 h 1013412"/>
                <a:gd name="connsiteX36" fmla="*/ 472299 w 946487"/>
                <a:gd name="connsiteY36" fmla="*/ 53870 h 1013412"/>
                <a:gd name="connsiteX37" fmla="*/ 435765 w 946487"/>
                <a:gd name="connsiteY37" fmla="*/ 75909 h 1013412"/>
                <a:gd name="connsiteX38" fmla="*/ 399444 w 946487"/>
                <a:gd name="connsiteY38" fmla="*/ 96717 h 1013412"/>
                <a:gd name="connsiteX39" fmla="*/ 363658 w 946487"/>
                <a:gd name="connsiteY39" fmla="*/ 121751 h 1013412"/>
                <a:gd name="connsiteX40" fmla="*/ 336912 w 946487"/>
                <a:gd name="connsiteY40" fmla="*/ 140152 h 1013412"/>
                <a:gd name="connsiteX41" fmla="*/ 308134 w 946487"/>
                <a:gd name="connsiteY41" fmla="*/ 155879 h 1013412"/>
                <a:gd name="connsiteX42" fmla="*/ 301019 w 946487"/>
                <a:gd name="connsiteY42" fmla="*/ 155879 h 1013412"/>
                <a:gd name="connsiteX43" fmla="*/ 260954 w 946487"/>
                <a:gd name="connsiteY43" fmla="*/ 176473 h 1013412"/>
                <a:gd name="connsiteX44" fmla="*/ 234690 w 946487"/>
                <a:gd name="connsiteY44" fmla="*/ 191932 h 1013412"/>
                <a:gd name="connsiteX45" fmla="*/ 208425 w 946487"/>
                <a:gd name="connsiteY45" fmla="*/ 213596 h 1013412"/>
                <a:gd name="connsiteX46" fmla="*/ 209014 w 946487"/>
                <a:gd name="connsiteY46" fmla="*/ 223064 h 1013412"/>
                <a:gd name="connsiteX47" fmla="*/ 216663 w 946487"/>
                <a:gd name="connsiteY47" fmla="*/ 242910 h 1013412"/>
                <a:gd name="connsiteX48" fmla="*/ 221959 w 946487"/>
                <a:gd name="connsiteY48" fmla="*/ 254410 h 1013412"/>
                <a:gd name="connsiteX49" fmla="*/ 225008 w 946487"/>
                <a:gd name="connsiteY49" fmla="*/ 258048 h 1013412"/>
                <a:gd name="connsiteX50" fmla="*/ 228271 w 946487"/>
                <a:gd name="connsiteY50" fmla="*/ 265323 h 1013412"/>
                <a:gd name="connsiteX51" fmla="*/ 236722 w 946487"/>
                <a:gd name="connsiteY51" fmla="*/ 275593 h 1013412"/>
                <a:gd name="connsiteX52" fmla="*/ 230571 w 946487"/>
                <a:gd name="connsiteY52" fmla="*/ 291534 h 1013412"/>
                <a:gd name="connsiteX53" fmla="*/ 221263 w 946487"/>
                <a:gd name="connsiteY53" fmla="*/ 314856 h 1013412"/>
                <a:gd name="connsiteX54" fmla="*/ 214363 w 946487"/>
                <a:gd name="connsiteY54" fmla="*/ 311593 h 1013412"/>
                <a:gd name="connsiteX55" fmla="*/ 203344 w 946487"/>
                <a:gd name="connsiteY55" fmla="*/ 305816 h 1013412"/>
                <a:gd name="connsiteX56" fmla="*/ 196229 w 946487"/>
                <a:gd name="connsiteY56" fmla="*/ 294422 h 1013412"/>
                <a:gd name="connsiteX57" fmla="*/ 189115 w 946487"/>
                <a:gd name="connsiteY57" fmla="*/ 283296 h 1013412"/>
                <a:gd name="connsiteX58" fmla="*/ 180556 w 946487"/>
                <a:gd name="connsiteY58" fmla="*/ 277733 h 1013412"/>
                <a:gd name="connsiteX59" fmla="*/ 169056 w 946487"/>
                <a:gd name="connsiteY59" fmla="*/ 299504 h 1013412"/>
                <a:gd name="connsiteX60" fmla="*/ 162423 w 946487"/>
                <a:gd name="connsiteY60" fmla="*/ 313679 h 1013412"/>
                <a:gd name="connsiteX61" fmla="*/ 155148 w 946487"/>
                <a:gd name="connsiteY61" fmla="*/ 317637 h 1013412"/>
                <a:gd name="connsiteX62" fmla="*/ 155148 w 946487"/>
                <a:gd name="connsiteY62" fmla="*/ 335397 h 1013412"/>
                <a:gd name="connsiteX63" fmla="*/ 149692 w 946487"/>
                <a:gd name="connsiteY63" fmla="*/ 351765 h 1013412"/>
                <a:gd name="connsiteX64" fmla="*/ 146589 w 946487"/>
                <a:gd name="connsiteY64" fmla="*/ 361929 h 1013412"/>
                <a:gd name="connsiteX65" fmla="*/ 145145 w 946487"/>
                <a:gd name="connsiteY65" fmla="*/ 367706 h 1013412"/>
                <a:gd name="connsiteX66" fmla="*/ 142470 w 946487"/>
                <a:gd name="connsiteY66" fmla="*/ 373590 h 1013412"/>
                <a:gd name="connsiteX67" fmla="*/ 134179 w 946487"/>
                <a:gd name="connsiteY67" fmla="*/ 377548 h 1013412"/>
                <a:gd name="connsiteX68" fmla="*/ 119201 w 946487"/>
                <a:gd name="connsiteY68" fmla="*/ 378404 h 1013412"/>
                <a:gd name="connsiteX69" fmla="*/ 109840 w 946487"/>
                <a:gd name="connsiteY69" fmla="*/ 383860 h 1013412"/>
                <a:gd name="connsiteX70" fmla="*/ 104759 w 946487"/>
                <a:gd name="connsiteY70" fmla="*/ 392044 h 1013412"/>
                <a:gd name="connsiteX71" fmla="*/ 106952 w 946487"/>
                <a:gd name="connsiteY71" fmla="*/ 406113 h 1013412"/>
                <a:gd name="connsiteX72" fmla="*/ 100640 w 946487"/>
                <a:gd name="connsiteY72" fmla="*/ 418202 h 1013412"/>
                <a:gd name="connsiteX73" fmla="*/ 98233 w 946487"/>
                <a:gd name="connsiteY73" fmla="*/ 438956 h 1013412"/>
                <a:gd name="connsiteX74" fmla="*/ 98393 w 946487"/>
                <a:gd name="connsiteY74" fmla="*/ 463723 h 1013412"/>
                <a:gd name="connsiteX75" fmla="*/ 93632 w 946487"/>
                <a:gd name="connsiteY75" fmla="*/ 490308 h 1013412"/>
                <a:gd name="connsiteX76" fmla="*/ 90637 w 946487"/>
                <a:gd name="connsiteY76" fmla="*/ 512614 h 1013412"/>
                <a:gd name="connsiteX77" fmla="*/ 81008 w 946487"/>
                <a:gd name="connsiteY77" fmla="*/ 529143 h 1013412"/>
                <a:gd name="connsiteX78" fmla="*/ 73947 w 946487"/>
                <a:gd name="connsiteY78" fmla="*/ 549256 h 1013412"/>
                <a:gd name="connsiteX79" fmla="*/ 69133 w 946487"/>
                <a:gd name="connsiteY79" fmla="*/ 572846 h 1013412"/>
                <a:gd name="connsiteX80" fmla="*/ 65817 w 946487"/>
                <a:gd name="connsiteY80" fmla="*/ 587717 h 1013412"/>
                <a:gd name="connsiteX81" fmla="*/ 64640 w 946487"/>
                <a:gd name="connsiteY81" fmla="*/ 602801 h 1013412"/>
                <a:gd name="connsiteX82" fmla="*/ 64907 w 946487"/>
                <a:gd name="connsiteY82" fmla="*/ 618046 h 1013412"/>
                <a:gd name="connsiteX83" fmla="*/ 65335 w 946487"/>
                <a:gd name="connsiteY83" fmla="*/ 635913 h 1013412"/>
                <a:gd name="connsiteX84" fmla="*/ 66138 w 946487"/>
                <a:gd name="connsiteY84" fmla="*/ 653137 h 1013412"/>
                <a:gd name="connsiteX85" fmla="*/ 66298 w 946487"/>
                <a:gd name="connsiteY85" fmla="*/ 676673 h 1013412"/>
                <a:gd name="connsiteX86" fmla="*/ 63356 w 946487"/>
                <a:gd name="connsiteY86" fmla="*/ 691437 h 1013412"/>
                <a:gd name="connsiteX87" fmla="*/ 60895 w 946487"/>
                <a:gd name="connsiteY87" fmla="*/ 704863 h 1013412"/>
                <a:gd name="connsiteX88" fmla="*/ 59451 w 946487"/>
                <a:gd name="connsiteY88" fmla="*/ 718825 h 1013412"/>
                <a:gd name="connsiteX89" fmla="*/ 57365 w 946487"/>
                <a:gd name="connsiteY89" fmla="*/ 724976 h 1013412"/>
                <a:gd name="connsiteX90" fmla="*/ 52979 w 946487"/>
                <a:gd name="connsiteY90" fmla="*/ 724174 h 1013412"/>
                <a:gd name="connsiteX91" fmla="*/ 52979 w 946487"/>
                <a:gd name="connsiteY91" fmla="*/ 724174 h 1013412"/>
                <a:gd name="connsiteX92" fmla="*/ 49716 w 946487"/>
                <a:gd name="connsiteY92" fmla="*/ 724174 h 1013412"/>
                <a:gd name="connsiteX93" fmla="*/ 48004 w 946487"/>
                <a:gd name="connsiteY93" fmla="*/ 724976 h 1013412"/>
                <a:gd name="connsiteX94" fmla="*/ 48004 w 946487"/>
                <a:gd name="connsiteY94" fmla="*/ 724976 h 1013412"/>
                <a:gd name="connsiteX95" fmla="*/ 41745 w 946487"/>
                <a:gd name="connsiteY95" fmla="*/ 735300 h 1013412"/>
                <a:gd name="connsiteX96" fmla="*/ 41745 w 946487"/>
                <a:gd name="connsiteY96" fmla="*/ 750545 h 1013412"/>
                <a:gd name="connsiteX97" fmla="*/ 42815 w 946487"/>
                <a:gd name="connsiteY97" fmla="*/ 766004 h 1013412"/>
                <a:gd name="connsiteX98" fmla="*/ 48646 w 946487"/>
                <a:gd name="connsiteY98" fmla="*/ 784405 h 1013412"/>
                <a:gd name="connsiteX99" fmla="*/ 53353 w 946487"/>
                <a:gd name="connsiteY99" fmla="*/ 802165 h 1013412"/>
                <a:gd name="connsiteX100" fmla="*/ 56991 w 946487"/>
                <a:gd name="connsiteY100" fmla="*/ 817677 h 1013412"/>
                <a:gd name="connsiteX101" fmla="*/ 61109 w 946487"/>
                <a:gd name="connsiteY101" fmla="*/ 840411 h 1013412"/>
                <a:gd name="connsiteX102" fmla="*/ 57846 w 946487"/>
                <a:gd name="connsiteY102" fmla="*/ 858812 h 1013412"/>
                <a:gd name="connsiteX103" fmla="*/ 48432 w 946487"/>
                <a:gd name="connsiteY103" fmla="*/ 885772 h 1013412"/>
                <a:gd name="connsiteX104" fmla="*/ 40783 w 946487"/>
                <a:gd name="connsiteY104" fmla="*/ 906206 h 1013412"/>
                <a:gd name="connsiteX105" fmla="*/ 32812 w 946487"/>
                <a:gd name="connsiteY105" fmla="*/ 928458 h 1013412"/>
                <a:gd name="connsiteX106" fmla="*/ 27891 w 946487"/>
                <a:gd name="connsiteY106" fmla="*/ 944452 h 1013412"/>
                <a:gd name="connsiteX107" fmla="*/ 29817 w 946487"/>
                <a:gd name="connsiteY107" fmla="*/ 952957 h 1013412"/>
                <a:gd name="connsiteX108" fmla="*/ 29656 w 946487"/>
                <a:gd name="connsiteY108" fmla="*/ 956648 h 1013412"/>
                <a:gd name="connsiteX109" fmla="*/ 23879 w 946487"/>
                <a:gd name="connsiteY109" fmla="*/ 959109 h 1013412"/>
                <a:gd name="connsiteX110" fmla="*/ 20188 w 946487"/>
                <a:gd name="connsiteY110" fmla="*/ 967989 h 1013412"/>
                <a:gd name="connsiteX111" fmla="*/ 21258 w 946487"/>
                <a:gd name="connsiteY111" fmla="*/ 973712 h 1013412"/>
                <a:gd name="connsiteX112" fmla="*/ 23719 w 946487"/>
                <a:gd name="connsiteY112" fmla="*/ 977777 h 1013412"/>
                <a:gd name="connsiteX113" fmla="*/ 16337 w 946487"/>
                <a:gd name="connsiteY113" fmla="*/ 980131 h 1013412"/>
                <a:gd name="connsiteX114" fmla="*/ 7939 w 946487"/>
                <a:gd name="connsiteY114" fmla="*/ 998693 h 1013412"/>
                <a:gd name="connsiteX115" fmla="*/ 236 w 946487"/>
                <a:gd name="connsiteY115" fmla="*/ 1012066 h 1013412"/>
                <a:gd name="connsiteX116" fmla="*/ 22221 w 946487"/>
                <a:gd name="connsiteY116" fmla="*/ 1013403 h 1013412"/>
                <a:gd name="connsiteX117" fmla="*/ 30887 w 946487"/>
                <a:gd name="connsiteY117" fmla="*/ 1006930 h 1013412"/>
                <a:gd name="connsiteX118" fmla="*/ 37734 w 946487"/>
                <a:gd name="connsiteY118" fmla="*/ 996500 h 1013412"/>
                <a:gd name="connsiteX119" fmla="*/ 41692 w 946487"/>
                <a:gd name="connsiteY119" fmla="*/ 989225 h 1013412"/>
                <a:gd name="connsiteX120" fmla="*/ 42601 w 946487"/>
                <a:gd name="connsiteY120" fmla="*/ 987513 h 1013412"/>
                <a:gd name="connsiteX121" fmla="*/ 43832 w 946487"/>
                <a:gd name="connsiteY121" fmla="*/ 985159 h 1013412"/>
                <a:gd name="connsiteX122" fmla="*/ 60361 w 946487"/>
                <a:gd name="connsiteY122" fmla="*/ 970877 h 1013412"/>
                <a:gd name="connsiteX123" fmla="*/ 79136 w 946487"/>
                <a:gd name="connsiteY123" fmla="*/ 967721 h 1013412"/>
                <a:gd name="connsiteX124" fmla="*/ 87481 w 946487"/>
                <a:gd name="connsiteY124" fmla="*/ 967240 h 1013412"/>
                <a:gd name="connsiteX125" fmla="*/ 115938 w 946487"/>
                <a:gd name="connsiteY125" fmla="*/ 960286 h 1013412"/>
                <a:gd name="connsiteX126" fmla="*/ 126209 w 946487"/>
                <a:gd name="connsiteY126" fmla="*/ 954830 h 1013412"/>
                <a:gd name="connsiteX127" fmla="*/ 138030 w 946487"/>
                <a:gd name="connsiteY127" fmla="*/ 949962 h 1013412"/>
                <a:gd name="connsiteX128" fmla="*/ 148889 w 946487"/>
                <a:gd name="connsiteY128" fmla="*/ 944024 h 1013412"/>
                <a:gd name="connsiteX129" fmla="*/ 177186 w 946487"/>
                <a:gd name="connsiteY129" fmla="*/ 936215 h 1013412"/>
                <a:gd name="connsiteX130" fmla="*/ 200509 w 946487"/>
                <a:gd name="connsiteY130" fmla="*/ 932631 h 1013412"/>
                <a:gd name="connsiteX131" fmla="*/ 208960 w 946487"/>
                <a:gd name="connsiteY131" fmla="*/ 930277 h 1013412"/>
                <a:gd name="connsiteX132" fmla="*/ 214577 w 946487"/>
                <a:gd name="connsiteY132" fmla="*/ 928993 h 1013412"/>
                <a:gd name="connsiteX133" fmla="*/ 251326 w 946487"/>
                <a:gd name="connsiteY133" fmla="*/ 924179 h 1013412"/>
                <a:gd name="connsiteX134" fmla="*/ 252075 w 946487"/>
                <a:gd name="connsiteY134" fmla="*/ 924339 h 1013412"/>
                <a:gd name="connsiteX135" fmla="*/ 264164 w 946487"/>
                <a:gd name="connsiteY135" fmla="*/ 923376 h 1013412"/>
                <a:gd name="connsiteX136" fmla="*/ 274594 w 946487"/>
                <a:gd name="connsiteY136" fmla="*/ 921558 h 1013412"/>
                <a:gd name="connsiteX137" fmla="*/ 295296 w 946487"/>
                <a:gd name="connsiteY137" fmla="*/ 918455 h 1013412"/>
                <a:gd name="connsiteX138" fmla="*/ 304871 w 946487"/>
                <a:gd name="connsiteY138" fmla="*/ 920274 h 1013412"/>
                <a:gd name="connsiteX139" fmla="*/ 316425 w 946487"/>
                <a:gd name="connsiteY139" fmla="*/ 922093 h 1013412"/>
                <a:gd name="connsiteX140" fmla="*/ 325037 w 946487"/>
                <a:gd name="connsiteY140" fmla="*/ 920220 h 1013412"/>
                <a:gd name="connsiteX141" fmla="*/ 332579 w 946487"/>
                <a:gd name="connsiteY141" fmla="*/ 922093 h 1013412"/>
                <a:gd name="connsiteX142" fmla="*/ 341566 w 946487"/>
                <a:gd name="connsiteY142" fmla="*/ 916637 h 1013412"/>
                <a:gd name="connsiteX143" fmla="*/ 343866 w 946487"/>
                <a:gd name="connsiteY143" fmla="*/ 908238 h 1013412"/>
                <a:gd name="connsiteX144" fmla="*/ 337875 w 946487"/>
                <a:gd name="connsiteY144" fmla="*/ 880423 h 1013412"/>
                <a:gd name="connsiteX145" fmla="*/ 340550 w 946487"/>
                <a:gd name="connsiteY145" fmla="*/ 872720 h 1013412"/>
                <a:gd name="connsiteX146" fmla="*/ 338410 w 946487"/>
                <a:gd name="connsiteY146" fmla="*/ 853570 h 1013412"/>
                <a:gd name="connsiteX147" fmla="*/ 338463 w 946487"/>
                <a:gd name="connsiteY147" fmla="*/ 827199 h 1013412"/>
                <a:gd name="connsiteX148" fmla="*/ 340550 w 946487"/>
                <a:gd name="connsiteY148" fmla="*/ 811526 h 1013412"/>
                <a:gd name="connsiteX149" fmla="*/ 339908 w 946487"/>
                <a:gd name="connsiteY149" fmla="*/ 787989 h 1013412"/>
                <a:gd name="connsiteX150" fmla="*/ 347878 w 946487"/>
                <a:gd name="connsiteY150" fmla="*/ 781677 h 1013412"/>
                <a:gd name="connsiteX151" fmla="*/ 352264 w 946487"/>
                <a:gd name="connsiteY151" fmla="*/ 776061 h 1013412"/>
                <a:gd name="connsiteX152" fmla="*/ 351087 w 946487"/>
                <a:gd name="connsiteY152" fmla="*/ 768144 h 1013412"/>
                <a:gd name="connsiteX153" fmla="*/ 344775 w 946487"/>
                <a:gd name="connsiteY153" fmla="*/ 755199 h 1013412"/>
                <a:gd name="connsiteX154" fmla="*/ 337340 w 946487"/>
                <a:gd name="connsiteY154" fmla="*/ 737868 h 1013412"/>
                <a:gd name="connsiteX155" fmla="*/ 337822 w 946487"/>
                <a:gd name="connsiteY155" fmla="*/ 731074 h 1013412"/>
                <a:gd name="connsiteX156" fmla="*/ 352585 w 946487"/>
                <a:gd name="connsiteY156" fmla="*/ 725297 h 1013412"/>
                <a:gd name="connsiteX157" fmla="*/ 386071 w 946487"/>
                <a:gd name="connsiteY157" fmla="*/ 712620 h 1013412"/>
                <a:gd name="connsiteX158" fmla="*/ 405328 w 946487"/>
                <a:gd name="connsiteY158" fmla="*/ 705345 h 1013412"/>
                <a:gd name="connsiteX159" fmla="*/ 450475 w 946487"/>
                <a:gd name="connsiteY159" fmla="*/ 672287 h 1013412"/>
                <a:gd name="connsiteX160" fmla="*/ 472032 w 946487"/>
                <a:gd name="connsiteY160" fmla="*/ 656935 h 1013412"/>
                <a:gd name="connsiteX161" fmla="*/ 549702 w 946487"/>
                <a:gd name="connsiteY161" fmla="*/ 647841 h 1013412"/>
                <a:gd name="connsiteX162" fmla="*/ 610522 w 946487"/>
                <a:gd name="connsiteY162" fmla="*/ 642064 h 1013412"/>
                <a:gd name="connsiteX163" fmla="*/ 655027 w 946487"/>
                <a:gd name="connsiteY163" fmla="*/ 639550 h 1013412"/>
                <a:gd name="connsiteX164" fmla="*/ 686373 w 946487"/>
                <a:gd name="connsiteY164" fmla="*/ 633666 h 1013412"/>
                <a:gd name="connsiteX165" fmla="*/ 701886 w 946487"/>
                <a:gd name="connsiteY165" fmla="*/ 625535 h 1013412"/>
                <a:gd name="connsiteX166" fmla="*/ 728578 w 946487"/>
                <a:gd name="connsiteY166" fmla="*/ 604673 h 1013412"/>
                <a:gd name="connsiteX167" fmla="*/ 746765 w 946487"/>
                <a:gd name="connsiteY167" fmla="*/ 594082 h 1013412"/>
                <a:gd name="connsiteX168" fmla="*/ 774741 w 946487"/>
                <a:gd name="connsiteY168" fmla="*/ 579639 h 1013412"/>
                <a:gd name="connsiteX169" fmla="*/ 799989 w 946487"/>
                <a:gd name="connsiteY169" fmla="*/ 565625 h 1013412"/>
                <a:gd name="connsiteX170" fmla="*/ 803252 w 946487"/>
                <a:gd name="connsiteY170" fmla="*/ 557708 h 1013412"/>
                <a:gd name="connsiteX171" fmla="*/ 803947 w 946487"/>
                <a:gd name="connsiteY171" fmla="*/ 547063 h 1013412"/>
                <a:gd name="connsiteX172" fmla="*/ 810741 w 946487"/>
                <a:gd name="connsiteY172" fmla="*/ 537916 h 1013412"/>
                <a:gd name="connsiteX173" fmla="*/ 820904 w 946487"/>
                <a:gd name="connsiteY173" fmla="*/ 534065 h 1013412"/>
                <a:gd name="connsiteX174" fmla="*/ 830319 w 946487"/>
                <a:gd name="connsiteY174" fmla="*/ 532834 h 1013412"/>
                <a:gd name="connsiteX175" fmla="*/ 832351 w 946487"/>
                <a:gd name="connsiteY175" fmla="*/ 527860 h 1013412"/>
                <a:gd name="connsiteX176" fmla="*/ 827484 w 946487"/>
                <a:gd name="connsiteY176" fmla="*/ 519729 h 1013412"/>
                <a:gd name="connsiteX177" fmla="*/ 831335 w 946487"/>
                <a:gd name="connsiteY177" fmla="*/ 513952 h 1013412"/>
                <a:gd name="connsiteX178" fmla="*/ 835080 w 946487"/>
                <a:gd name="connsiteY178" fmla="*/ 521120 h 1013412"/>
                <a:gd name="connsiteX179" fmla="*/ 839947 w 946487"/>
                <a:gd name="connsiteY179" fmla="*/ 527325 h 1013412"/>
                <a:gd name="connsiteX180" fmla="*/ 847008 w 946487"/>
                <a:gd name="connsiteY180" fmla="*/ 523420 h 1013412"/>
                <a:gd name="connsiteX181" fmla="*/ 849094 w 946487"/>
                <a:gd name="connsiteY181" fmla="*/ 512133 h 1013412"/>
                <a:gd name="connsiteX182" fmla="*/ 856262 w 946487"/>
                <a:gd name="connsiteY182" fmla="*/ 504109 h 1013412"/>
                <a:gd name="connsiteX183" fmla="*/ 863377 w 946487"/>
                <a:gd name="connsiteY183" fmla="*/ 512026 h 1013412"/>
                <a:gd name="connsiteX184" fmla="*/ 871293 w 946487"/>
                <a:gd name="connsiteY184" fmla="*/ 509244 h 1013412"/>
                <a:gd name="connsiteX185" fmla="*/ 881403 w 946487"/>
                <a:gd name="connsiteY185" fmla="*/ 509672 h 1013412"/>
                <a:gd name="connsiteX186" fmla="*/ 904351 w 946487"/>
                <a:gd name="connsiteY186" fmla="*/ 501863 h 1013412"/>
                <a:gd name="connsiteX187" fmla="*/ 914943 w 946487"/>
                <a:gd name="connsiteY187" fmla="*/ 494962 h 1013412"/>
                <a:gd name="connsiteX188" fmla="*/ 926283 w 946487"/>
                <a:gd name="connsiteY188" fmla="*/ 496567 h 1013412"/>
                <a:gd name="connsiteX189" fmla="*/ 940191 w 946487"/>
                <a:gd name="connsiteY189" fmla="*/ 491967 h 1013412"/>
                <a:gd name="connsiteX190" fmla="*/ 943989 w 946487"/>
                <a:gd name="connsiteY190" fmla="*/ 481268 h 10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46487" h="1013412">
                  <a:moveTo>
                    <a:pt x="943882" y="481215"/>
                  </a:moveTo>
                  <a:cubicBezTo>
                    <a:pt x="938693" y="473191"/>
                    <a:pt x="919008" y="441898"/>
                    <a:pt x="909219" y="426921"/>
                  </a:cubicBezTo>
                  <a:cubicBezTo>
                    <a:pt x="899430" y="411943"/>
                    <a:pt x="886325" y="390814"/>
                    <a:pt x="884399" y="387872"/>
                  </a:cubicBezTo>
                  <a:cubicBezTo>
                    <a:pt x="882473" y="384930"/>
                    <a:pt x="874236" y="381453"/>
                    <a:pt x="867924" y="377441"/>
                  </a:cubicBezTo>
                  <a:cubicBezTo>
                    <a:pt x="861611" y="373429"/>
                    <a:pt x="846794" y="366154"/>
                    <a:pt x="843906" y="365566"/>
                  </a:cubicBezTo>
                  <a:cubicBezTo>
                    <a:pt x="841017" y="364978"/>
                    <a:pt x="836150" y="368561"/>
                    <a:pt x="834491" y="370113"/>
                  </a:cubicBezTo>
                  <a:cubicBezTo>
                    <a:pt x="832833" y="371610"/>
                    <a:pt x="831175" y="373643"/>
                    <a:pt x="828286" y="371290"/>
                  </a:cubicBezTo>
                  <a:cubicBezTo>
                    <a:pt x="825398" y="368936"/>
                    <a:pt x="822990" y="365191"/>
                    <a:pt x="818069" y="359735"/>
                  </a:cubicBezTo>
                  <a:cubicBezTo>
                    <a:pt x="813202" y="354279"/>
                    <a:pt x="809243" y="353209"/>
                    <a:pt x="809243" y="350642"/>
                  </a:cubicBezTo>
                  <a:cubicBezTo>
                    <a:pt x="809243" y="348074"/>
                    <a:pt x="811115" y="347753"/>
                    <a:pt x="813362" y="344651"/>
                  </a:cubicBezTo>
                  <a:cubicBezTo>
                    <a:pt x="815609" y="341548"/>
                    <a:pt x="813255" y="336467"/>
                    <a:pt x="811918" y="330315"/>
                  </a:cubicBezTo>
                  <a:cubicBezTo>
                    <a:pt x="810581" y="324163"/>
                    <a:pt x="807959" y="321756"/>
                    <a:pt x="803947" y="316407"/>
                  </a:cubicBezTo>
                  <a:cubicBezTo>
                    <a:pt x="799936" y="311058"/>
                    <a:pt x="795335" y="306725"/>
                    <a:pt x="792928" y="304425"/>
                  </a:cubicBezTo>
                  <a:cubicBezTo>
                    <a:pt x="790521" y="302125"/>
                    <a:pt x="793196" y="298969"/>
                    <a:pt x="790040" y="296562"/>
                  </a:cubicBezTo>
                  <a:cubicBezTo>
                    <a:pt x="786884" y="294155"/>
                    <a:pt x="789933" y="293031"/>
                    <a:pt x="787472" y="291213"/>
                  </a:cubicBezTo>
                  <a:cubicBezTo>
                    <a:pt x="784958" y="289394"/>
                    <a:pt x="780197" y="287468"/>
                    <a:pt x="775222" y="285168"/>
                  </a:cubicBezTo>
                  <a:cubicBezTo>
                    <a:pt x="770248" y="282868"/>
                    <a:pt x="767466" y="283724"/>
                    <a:pt x="767252" y="279819"/>
                  </a:cubicBezTo>
                  <a:cubicBezTo>
                    <a:pt x="767038" y="275914"/>
                    <a:pt x="766075" y="268960"/>
                    <a:pt x="765808" y="263129"/>
                  </a:cubicBezTo>
                  <a:cubicBezTo>
                    <a:pt x="765541" y="257299"/>
                    <a:pt x="762438" y="232051"/>
                    <a:pt x="761582" y="226381"/>
                  </a:cubicBezTo>
                  <a:cubicBezTo>
                    <a:pt x="760726" y="220711"/>
                    <a:pt x="759763" y="219373"/>
                    <a:pt x="755752" y="212687"/>
                  </a:cubicBezTo>
                  <a:cubicBezTo>
                    <a:pt x="751740" y="206000"/>
                    <a:pt x="740988" y="183320"/>
                    <a:pt x="733232" y="170963"/>
                  </a:cubicBezTo>
                  <a:cubicBezTo>
                    <a:pt x="725475" y="158607"/>
                    <a:pt x="711835" y="130684"/>
                    <a:pt x="707449" y="123409"/>
                  </a:cubicBezTo>
                  <a:cubicBezTo>
                    <a:pt x="703062" y="116135"/>
                    <a:pt x="691027" y="95112"/>
                    <a:pt x="686533" y="86286"/>
                  </a:cubicBezTo>
                  <a:cubicBezTo>
                    <a:pt x="682040" y="77460"/>
                    <a:pt x="678403" y="71630"/>
                    <a:pt x="671556" y="68153"/>
                  </a:cubicBezTo>
                  <a:cubicBezTo>
                    <a:pt x="664762" y="64676"/>
                    <a:pt x="654973" y="57454"/>
                    <a:pt x="646040" y="52747"/>
                  </a:cubicBezTo>
                  <a:cubicBezTo>
                    <a:pt x="637107" y="48040"/>
                    <a:pt x="629030" y="42851"/>
                    <a:pt x="623627" y="38893"/>
                  </a:cubicBezTo>
                  <a:cubicBezTo>
                    <a:pt x="618225" y="34934"/>
                    <a:pt x="615336" y="33918"/>
                    <a:pt x="610201" y="30922"/>
                  </a:cubicBezTo>
                  <a:cubicBezTo>
                    <a:pt x="605066" y="27927"/>
                    <a:pt x="601375" y="25466"/>
                    <a:pt x="599342" y="22524"/>
                  </a:cubicBezTo>
                  <a:cubicBezTo>
                    <a:pt x="597309" y="19582"/>
                    <a:pt x="595063" y="20171"/>
                    <a:pt x="591318" y="17175"/>
                  </a:cubicBezTo>
                  <a:cubicBezTo>
                    <a:pt x="587574" y="14180"/>
                    <a:pt x="590141" y="10328"/>
                    <a:pt x="586183" y="10007"/>
                  </a:cubicBezTo>
                  <a:cubicBezTo>
                    <a:pt x="582278" y="9686"/>
                    <a:pt x="581315" y="7547"/>
                    <a:pt x="577838" y="3802"/>
                  </a:cubicBezTo>
                  <a:cubicBezTo>
                    <a:pt x="574362" y="58"/>
                    <a:pt x="572061" y="914"/>
                    <a:pt x="566498" y="1288"/>
                  </a:cubicBezTo>
                  <a:cubicBezTo>
                    <a:pt x="560935" y="1662"/>
                    <a:pt x="562112" y="-798"/>
                    <a:pt x="556870" y="272"/>
                  </a:cubicBezTo>
                  <a:cubicBezTo>
                    <a:pt x="551574" y="1395"/>
                    <a:pt x="550397" y="4765"/>
                    <a:pt x="543336" y="5942"/>
                  </a:cubicBezTo>
                  <a:cubicBezTo>
                    <a:pt x="536276" y="7119"/>
                    <a:pt x="524186" y="9847"/>
                    <a:pt x="517607" y="15891"/>
                  </a:cubicBezTo>
                  <a:cubicBezTo>
                    <a:pt x="510974" y="21882"/>
                    <a:pt x="514986" y="25520"/>
                    <a:pt x="509958" y="30387"/>
                  </a:cubicBezTo>
                  <a:cubicBezTo>
                    <a:pt x="504929" y="35255"/>
                    <a:pt x="481500" y="47933"/>
                    <a:pt x="472299" y="53870"/>
                  </a:cubicBezTo>
                  <a:cubicBezTo>
                    <a:pt x="463099" y="59808"/>
                    <a:pt x="445554" y="70453"/>
                    <a:pt x="435765" y="75909"/>
                  </a:cubicBezTo>
                  <a:cubicBezTo>
                    <a:pt x="425976" y="81365"/>
                    <a:pt x="407682" y="91154"/>
                    <a:pt x="399444" y="96717"/>
                  </a:cubicBezTo>
                  <a:cubicBezTo>
                    <a:pt x="391206" y="102280"/>
                    <a:pt x="368098" y="117739"/>
                    <a:pt x="363658" y="121751"/>
                  </a:cubicBezTo>
                  <a:cubicBezTo>
                    <a:pt x="359272" y="125763"/>
                    <a:pt x="344294" y="136515"/>
                    <a:pt x="336912" y="140152"/>
                  </a:cubicBezTo>
                  <a:cubicBezTo>
                    <a:pt x="329530" y="143790"/>
                    <a:pt x="312466" y="154060"/>
                    <a:pt x="308134" y="155879"/>
                  </a:cubicBezTo>
                  <a:cubicBezTo>
                    <a:pt x="303801" y="157698"/>
                    <a:pt x="304978" y="154435"/>
                    <a:pt x="301019" y="155879"/>
                  </a:cubicBezTo>
                  <a:cubicBezTo>
                    <a:pt x="297114" y="157323"/>
                    <a:pt x="268497" y="172568"/>
                    <a:pt x="260954" y="176473"/>
                  </a:cubicBezTo>
                  <a:cubicBezTo>
                    <a:pt x="253358" y="180431"/>
                    <a:pt x="242927" y="184818"/>
                    <a:pt x="234690" y="191932"/>
                  </a:cubicBezTo>
                  <a:cubicBezTo>
                    <a:pt x="226452" y="199047"/>
                    <a:pt x="212437" y="210654"/>
                    <a:pt x="208425" y="213596"/>
                  </a:cubicBezTo>
                  <a:cubicBezTo>
                    <a:pt x="204413" y="216592"/>
                    <a:pt x="206821" y="218945"/>
                    <a:pt x="209014" y="223064"/>
                  </a:cubicBezTo>
                  <a:cubicBezTo>
                    <a:pt x="211207" y="227183"/>
                    <a:pt x="214577" y="235260"/>
                    <a:pt x="216663" y="242910"/>
                  </a:cubicBezTo>
                  <a:cubicBezTo>
                    <a:pt x="218749" y="250559"/>
                    <a:pt x="218856" y="254036"/>
                    <a:pt x="221959" y="254410"/>
                  </a:cubicBezTo>
                  <a:cubicBezTo>
                    <a:pt x="225008" y="254785"/>
                    <a:pt x="225489" y="256497"/>
                    <a:pt x="225008" y="258048"/>
                  </a:cubicBezTo>
                  <a:cubicBezTo>
                    <a:pt x="224526" y="259599"/>
                    <a:pt x="224633" y="262916"/>
                    <a:pt x="228271" y="265323"/>
                  </a:cubicBezTo>
                  <a:cubicBezTo>
                    <a:pt x="231908" y="267730"/>
                    <a:pt x="235866" y="272704"/>
                    <a:pt x="236722" y="275593"/>
                  </a:cubicBezTo>
                  <a:cubicBezTo>
                    <a:pt x="237578" y="278482"/>
                    <a:pt x="233673" y="283456"/>
                    <a:pt x="230571" y="291534"/>
                  </a:cubicBezTo>
                  <a:cubicBezTo>
                    <a:pt x="227522" y="299611"/>
                    <a:pt x="225275" y="311860"/>
                    <a:pt x="221263" y="314856"/>
                  </a:cubicBezTo>
                  <a:cubicBezTo>
                    <a:pt x="217251" y="317851"/>
                    <a:pt x="216396" y="313893"/>
                    <a:pt x="214363" y="311593"/>
                  </a:cubicBezTo>
                  <a:cubicBezTo>
                    <a:pt x="212330" y="309293"/>
                    <a:pt x="208211" y="310363"/>
                    <a:pt x="203344" y="305816"/>
                  </a:cubicBezTo>
                  <a:cubicBezTo>
                    <a:pt x="198476" y="301323"/>
                    <a:pt x="200669" y="297578"/>
                    <a:pt x="196229" y="294422"/>
                  </a:cubicBezTo>
                  <a:cubicBezTo>
                    <a:pt x="191843" y="291266"/>
                    <a:pt x="191255" y="286345"/>
                    <a:pt x="189115" y="283296"/>
                  </a:cubicBezTo>
                  <a:cubicBezTo>
                    <a:pt x="187029" y="280247"/>
                    <a:pt x="184408" y="274684"/>
                    <a:pt x="180556" y="277733"/>
                  </a:cubicBezTo>
                  <a:cubicBezTo>
                    <a:pt x="176705" y="280782"/>
                    <a:pt x="171249" y="292015"/>
                    <a:pt x="169056" y="299504"/>
                  </a:cubicBezTo>
                  <a:cubicBezTo>
                    <a:pt x="166862" y="306993"/>
                    <a:pt x="166755" y="313037"/>
                    <a:pt x="162423" y="313679"/>
                  </a:cubicBezTo>
                  <a:cubicBezTo>
                    <a:pt x="158090" y="314374"/>
                    <a:pt x="155897" y="313572"/>
                    <a:pt x="155148" y="317637"/>
                  </a:cubicBezTo>
                  <a:cubicBezTo>
                    <a:pt x="154399" y="321649"/>
                    <a:pt x="156111" y="327533"/>
                    <a:pt x="155148" y="335397"/>
                  </a:cubicBezTo>
                  <a:cubicBezTo>
                    <a:pt x="154185" y="343260"/>
                    <a:pt x="148408" y="345988"/>
                    <a:pt x="149692" y="351765"/>
                  </a:cubicBezTo>
                  <a:cubicBezTo>
                    <a:pt x="150975" y="357542"/>
                    <a:pt x="149424" y="360324"/>
                    <a:pt x="146589" y="361929"/>
                  </a:cubicBezTo>
                  <a:cubicBezTo>
                    <a:pt x="143807" y="363533"/>
                    <a:pt x="143700" y="365726"/>
                    <a:pt x="145145" y="367706"/>
                  </a:cubicBezTo>
                  <a:cubicBezTo>
                    <a:pt x="146589" y="369631"/>
                    <a:pt x="146536" y="373536"/>
                    <a:pt x="142470" y="373590"/>
                  </a:cubicBezTo>
                  <a:cubicBezTo>
                    <a:pt x="138458" y="373643"/>
                    <a:pt x="137495" y="375034"/>
                    <a:pt x="134179" y="377548"/>
                  </a:cubicBezTo>
                  <a:cubicBezTo>
                    <a:pt x="130863" y="380062"/>
                    <a:pt x="125246" y="377815"/>
                    <a:pt x="119201" y="378404"/>
                  </a:cubicBezTo>
                  <a:cubicBezTo>
                    <a:pt x="113157" y="378992"/>
                    <a:pt x="112354" y="379795"/>
                    <a:pt x="109840" y="383860"/>
                  </a:cubicBezTo>
                  <a:cubicBezTo>
                    <a:pt x="107326" y="387979"/>
                    <a:pt x="104170" y="386214"/>
                    <a:pt x="104759" y="392044"/>
                  </a:cubicBezTo>
                  <a:cubicBezTo>
                    <a:pt x="105347" y="397875"/>
                    <a:pt x="107433" y="398891"/>
                    <a:pt x="106952" y="406113"/>
                  </a:cubicBezTo>
                  <a:cubicBezTo>
                    <a:pt x="106470" y="413280"/>
                    <a:pt x="103207" y="413762"/>
                    <a:pt x="100640" y="418202"/>
                  </a:cubicBezTo>
                  <a:cubicBezTo>
                    <a:pt x="98072" y="422588"/>
                    <a:pt x="99891" y="431254"/>
                    <a:pt x="98233" y="438956"/>
                  </a:cubicBezTo>
                  <a:cubicBezTo>
                    <a:pt x="96574" y="446552"/>
                    <a:pt x="99088" y="454469"/>
                    <a:pt x="98393" y="463723"/>
                  </a:cubicBezTo>
                  <a:cubicBezTo>
                    <a:pt x="97698" y="472924"/>
                    <a:pt x="96253" y="481536"/>
                    <a:pt x="93632" y="490308"/>
                  </a:cubicBezTo>
                  <a:cubicBezTo>
                    <a:pt x="91065" y="499081"/>
                    <a:pt x="92616" y="506730"/>
                    <a:pt x="90637" y="512614"/>
                  </a:cubicBezTo>
                  <a:cubicBezTo>
                    <a:pt x="88604" y="518498"/>
                    <a:pt x="81597" y="523099"/>
                    <a:pt x="81008" y="529143"/>
                  </a:cubicBezTo>
                  <a:cubicBezTo>
                    <a:pt x="80420" y="535188"/>
                    <a:pt x="77424" y="540056"/>
                    <a:pt x="73947" y="549256"/>
                  </a:cubicBezTo>
                  <a:cubicBezTo>
                    <a:pt x="70470" y="558457"/>
                    <a:pt x="71701" y="567978"/>
                    <a:pt x="69133" y="572846"/>
                  </a:cubicBezTo>
                  <a:cubicBezTo>
                    <a:pt x="66566" y="577714"/>
                    <a:pt x="67635" y="584133"/>
                    <a:pt x="65817" y="587717"/>
                  </a:cubicBezTo>
                  <a:cubicBezTo>
                    <a:pt x="63998" y="591301"/>
                    <a:pt x="65656" y="597345"/>
                    <a:pt x="64640" y="602801"/>
                  </a:cubicBezTo>
                  <a:cubicBezTo>
                    <a:pt x="63624" y="608257"/>
                    <a:pt x="64693" y="612055"/>
                    <a:pt x="64907" y="618046"/>
                  </a:cubicBezTo>
                  <a:cubicBezTo>
                    <a:pt x="65121" y="624037"/>
                    <a:pt x="64051" y="631794"/>
                    <a:pt x="65335" y="635913"/>
                  </a:cubicBezTo>
                  <a:cubicBezTo>
                    <a:pt x="66619" y="640031"/>
                    <a:pt x="66512" y="645648"/>
                    <a:pt x="66138" y="653137"/>
                  </a:cubicBezTo>
                  <a:cubicBezTo>
                    <a:pt x="65763" y="660626"/>
                    <a:pt x="66726" y="669077"/>
                    <a:pt x="66298" y="676673"/>
                  </a:cubicBezTo>
                  <a:cubicBezTo>
                    <a:pt x="65870" y="684216"/>
                    <a:pt x="65068" y="687104"/>
                    <a:pt x="63356" y="691437"/>
                  </a:cubicBezTo>
                  <a:cubicBezTo>
                    <a:pt x="61644" y="695770"/>
                    <a:pt x="63410" y="699354"/>
                    <a:pt x="60895" y="704863"/>
                  </a:cubicBezTo>
                  <a:cubicBezTo>
                    <a:pt x="58381" y="710426"/>
                    <a:pt x="59291" y="716685"/>
                    <a:pt x="59451" y="718825"/>
                  </a:cubicBezTo>
                  <a:cubicBezTo>
                    <a:pt x="59612" y="720964"/>
                    <a:pt x="60414" y="724655"/>
                    <a:pt x="57365" y="724976"/>
                  </a:cubicBezTo>
                  <a:cubicBezTo>
                    <a:pt x="55493" y="725190"/>
                    <a:pt x="54476" y="724495"/>
                    <a:pt x="52979" y="724174"/>
                  </a:cubicBezTo>
                  <a:cubicBezTo>
                    <a:pt x="52979" y="724174"/>
                    <a:pt x="52979" y="724174"/>
                    <a:pt x="52979" y="724174"/>
                  </a:cubicBezTo>
                  <a:cubicBezTo>
                    <a:pt x="52123" y="723746"/>
                    <a:pt x="50625" y="724067"/>
                    <a:pt x="49716" y="724174"/>
                  </a:cubicBezTo>
                  <a:cubicBezTo>
                    <a:pt x="48806" y="724281"/>
                    <a:pt x="48004" y="724976"/>
                    <a:pt x="48004" y="724976"/>
                  </a:cubicBezTo>
                  <a:cubicBezTo>
                    <a:pt x="48004" y="724976"/>
                    <a:pt x="48004" y="724976"/>
                    <a:pt x="48004" y="724976"/>
                  </a:cubicBezTo>
                  <a:cubicBezTo>
                    <a:pt x="44688" y="726634"/>
                    <a:pt x="44153" y="730218"/>
                    <a:pt x="41745" y="735300"/>
                  </a:cubicBezTo>
                  <a:cubicBezTo>
                    <a:pt x="39071" y="740970"/>
                    <a:pt x="39820" y="746052"/>
                    <a:pt x="41745" y="750545"/>
                  </a:cubicBezTo>
                  <a:cubicBezTo>
                    <a:pt x="43671" y="755038"/>
                    <a:pt x="42601" y="758034"/>
                    <a:pt x="42815" y="766004"/>
                  </a:cubicBezTo>
                  <a:cubicBezTo>
                    <a:pt x="43029" y="773974"/>
                    <a:pt x="46667" y="779698"/>
                    <a:pt x="48646" y="784405"/>
                  </a:cubicBezTo>
                  <a:cubicBezTo>
                    <a:pt x="50679" y="789113"/>
                    <a:pt x="52176" y="793980"/>
                    <a:pt x="53353" y="802165"/>
                  </a:cubicBezTo>
                  <a:cubicBezTo>
                    <a:pt x="54530" y="810295"/>
                    <a:pt x="55065" y="812595"/>
                    <a:pt x="56991" y="817677"/>
                  </a:cubicBezTo>
                  <a:cubicBezTo>
                    <a:pt x="58916" y="822759"/>
                    <a:pt x="59986" y="834848"/>
                    <a:pt x="61109" y="840411"/>
                  </a:cubicBezTo>
                  <a:cubicBezTo>
                    <a:pt x="62286" y="845974"/>
                    <a:pt x="60735" y="851323"/>
                    <a:pt x="57846" y="858812"/>
                  </a:cubicBezTo>
                  <a:cubicBezTo>
                    <a:pt x="54958" y="866301"/>
                    <a:pt x="50732" y="882188"/>
                    <a:pt x="48432" y="885772"/>
                  </a:cubicBezTo>
                  <a:cubicBezTo>
                    <a:pt x="46132" y="889302"/>
                    <a:pt x="43457" y="900750"/>
                    <a:pt x="40783" y="906206"/>
                  </a:cubicBezTo>
                  <a:cubicBezTo>
                    <a:pt x="38108" y="911662"/>
                    <a:pt x="34952" y="922200"/>
                    <a:pt x="32812" y="928458"/>
                  </a:cubicBezTo>
                  <a:cubicBezTo>
                    <a:pt x="30726" y="934717"/>
                    <a:pt x="29335" y="941403"/>
                    <a:pt x="27891" y="944452"/>
                  </a:cubicBezTo>
                  <a:cubicBezTo>
                    <a:pt x="26393" y="947501"/>
                    <a:pt x="26875" y="951246"/>
                    <a:pt x="29817" y="952957"/>
                  </a:cubicBezTo>
                  <a:cubicBezTo>
                    <a:pt x="32759" y="954616"/>
                    <a:pt x="32277" y="957665"/>
                    <a:pt x="29656" y="956648"/>
                  </a:cubicBezTo>
                  <a:cubicBezTo>
                    <a:pt x="27089" y="955632"/>
                    <a:pt x="25377" y="956648"/>
                    <a:pt x="23879" y="959109"/>
                  </a:cubicBezTo>
                  <a:cubicBezTo>
                    <a:pt x="22328" y="961623"/>
                    <a:pt x="21205" y="965902"/>
                    <a:pt x="20188" y="967989"/>
                  </a:cubicBezTo>
                  <a:cubicBezTo>
                    <a:pt x="19172" y="970075"/>
                    <a:pt x="18316" y="972696"/>
                    <a:pt x="21258" y="973712"/>
                  </a:cubicBezTo>
                  <a:cubicBezTo>
                    <a:pt x="24200" y="974728"/>
                    <a:pt x="25538" y="976119"/>
                    <a:pt x="23719" y="977777"/>
                  </a:cubicBezTo>
                  <a:cubicBezTo>
                    <a:pt x="21900" y="979436"/>
                    <a:pt x="17353" y="977350"/>
                    <a:pt x="16337" y="980131"/>
                  </a:cubicBezTo>
                  <a:cubicBezTo>
                    <a:pt x="15321" y="982913"/>
                    <a:pt x="11576" y="994841"/>
                    <a:pt x="7939" y="998693"/>
                  </a:cubicBezTo>
                  <a:cubicBezTo>
                    <a:pt x="4301" y="1002491"/>
                    <a:pt x="-1208" y="1007091"/>
                    <a:pt x="236" y="1012066"/>
                  </a:cubicBezTo>
                  <a:cubicBezTo>
                    <a:pt x="6708" y="1012708"/>
                    <a:pt x="16711" y="1013510"/>
                    <a:pt x="22221" y="1013403"/>
                  </a:cubicBezTo>
                  <a:cubicBezTo>
                    <a:pt x="24949" y="1013349"/>
                    <a:pt x="27998" y="1010621"/>
                    <a:pt x="30887" y="1006930"/>
                  </a:cubicBezTo>
                  <a:cubicBezTo>
                    <a:pt x="33080" y="1003828"/>
                    <a:pt x="35487" y="1000084"/>
                    <a:pt x="37734" y="996500"/>
                  </a:cubicBezTo>
                  <a:cubicBezTo>
                    <a:pt x="39285" y="993771"/>
                    <a:pt x="40622" y="991204"/>
                    <a:pt x="41692" y="989225"/>
                  </a:cubicBezTo>
                  <a:lnTo>
                    <a:pt x="42601" y="987513"/>
                  </a:lnTo>
                  <a:cubicBezTo>
                    <a:pt x="43029" y="986657"/>
                    <a:pt x="43457" y="985908"/>
                    <a:pt x="43832" y="985159"/>
                  </a:cubicBezTo>
                  <a:cubicBezTo>
                    <a:pt x="47576" y="977938"/>
                    <a:pt x="49502" y="974301"/>
                    <a:pt x="60361" y="970877"/>
                  </a:cubicBezTo>
                  <a:cubicBezTo>
                    <a:pt x="68919" y="968202"/>
                    <a:pt x="72129" y="968042"/>
                    <a:pt x="79136" y="967721"/>
                  </a:cubicBezTo>
                  <a:cubicBezTo>
                    <a:pt x="81383" y="967614"/>
                    <a:pt x="84057" y="967454"/>
                    <a:pt x="87481" y="967240"/>
                  </a:cubicBezTo>
                  <a:cubicBezTo>
                    <a:pt x="101068" y="966277"/>
                    <a:pt x="104705" y="965635"/>
                    <a:pt x="115938" y="960286"/>
                  </a:cubicBezTo>
                  <a:cubicBezTo>
                    <a:pt x="120271" y="958200"/>
                    <a:pt x="123588" y="956327"/>
                    <a:pt x="126209" y="954830"/>
                  </a:cubicBezTo>
                  <a:cubicBezTo>
                    <a:pt x="130595" y="952315"/>
                    <a:pt x="133805" y="950497"/>
                    <a:pt x="138030" y="949962"/>
                  </a:cubicBezTo>
                  <a:cubicBezTo>
                    <a:pt x="142417" y="949373"/>
                    <a:pt x="145947" y="947448"/>
                    <a:pt x="148889" y="944024"/>
                  </a:cubicBezTo>
                  <a:cubicBezTo>
                    <a:pt x="151564" y="940868"/>
                    <a:pt x="158785" y="935733"/>
                    <a:pt x="177186" y="936215"/>
                  </a:cubicBezTo>
                  <a:cubicBezTo>
                    <a:pt x="188366" y="936535"/>
                    <a:pt x="194250" y="934663"/>
                    <a:pt x="200509" y="932631"/>
                  </a:cubicBezTo>
                  <a:cubicBezTo>
                    <a:pt x="203130" y="931775"/>
                    <a:pt x="205858" y="930919"/>
                    <a:pt x="208960" y="930277"/>
                  </a:cubicBezTo>
                  <a:cubicBezTo>
                    <a:pt x="210619" y="929902"/>
                    <a:pt x="212544" y="929475"/>
                    <a:pt x="214577" y="928993"/>
                  </a:cubicBezTo>
                  <a:cubicBezTo>
                    <a:pt x="224847" y="926586"/>
                    <a:pt x="238969" y="923270"/>
                    <a:pt x="251326" y="924179"/>
                  </a:cubicBezTo>
                  <a:cubicBezTo>
                    <a:pt x="251593" y="924179"/>
                    <a:pt x="251861" y="924286"/>
                    <a:pt x="252075" y="924339"/>
                  </a:cubicBezTo>
                  <a:cubicBezTo>
                    <a:pt x="256514" y="923911"/>
                    <a:pt x="260740" y="923590"/>
                    <a:pt x="264164" y="923376"/>
                  </a:cubicBezTo>
                  <a:cubicBezTo>
                    <a:pt x="266464" y="922521"/>
                    <a:pt x="269566" y="921772"/>
                    <a:pt x="274594" y="921558"/>
                  </a:cubicBezTo>
                  <a:cubicBezTo>
                    <a:pt x="282511" y="921183"/>
                    <a:pt x="289144" y="919472"/>
                    <a:pt x="295296" y="918455"/>
                  </a:cubicBezTo>
                  <a:cubicBezTo>
                    <a:pt x="301501" y="917439"/>
                    <a:pt x="302784" y="918081"/>
                    <a:pt x="304871" y="920274"/>
                  </a:cubicBezTo>
                  <a:cubicBezTo>
                    <a:pt x="306957" y="922414"/>
                    <a:pt x="311557" y="922307"/>
                    <a:pt x="316425" y="922093"/>
                  </a:cubicBezTo>
                  <a:cubicBezTo>
                    <a:pt x="321293" y="921879"/>
                    <a:pt x="320437" y="919793"/>
                    <a:pt x="325037" y="920220"/>
                  </a:cubicBezTo>
                  <a:cubicBezTo>
                    <a:pt x="329637" y="920648"/>
                    <a:pt x="329209" y="923537"/>
                    <a:pt x="332579" y="922093"/>
                  </a:cubicBezTo>
                  <a:cubicBezTo>
                    <a:pt x="335949" y="920648"/>
                    <a:pt x="337875" y="918830"/>
                    <a:pt x="341566" y="916637"/>
                  </a:cubicBezTo>
                  <a:cubicBezTo>
                    <a:pt x="345257" y="914390"/>
                    <a:pt x="344134" y="911822"/>
                    <a:pt x="343866" y="908238"/>
                  </a:cubicBezTo>
                  <a:cubicBezTo>
                    <a:pt x="343599" y="904654"/>
                    <a:pt x="338624" y="886093"/>
                    <a:pt x="337875" y="880423"/>
                  </a:cubicBezTo>
                  <a:cubicBezTo>
                    <a:pt x="337180" y="874753"/>
                    <a:pt x="341138" y="876197"/>
                    <a:pt x="340550" y="872720"/>
                  </a:cubicBezTo>
                  <a:cubicBezTo>
                    <a:pt x="339961" y="869243"/>
                    <a:pt x="338624" y="862664"/>
                    <a:pt x="338410" y="853570"/>
                  </a:cubicBezTo>
                  <a:cubicBezTo>
                    <a:pt x="338196" y="844476"/>
                    <a:pt x="336377" y="832708"/>
                    <a:pt x="338463" y="827199"/>
                  </a:cubicBezTo>
                  <a:cubicBezTo>
                    <a:pt x="340550" y="821742"/>
                    <a:pt x="340336" y="816714"/>
                    <a:pt x="340550" y="811526"/>
                  </a:cubicBezTo>
                  <a:cubicBezTo>
                    <a:pt x="340764" y="806337"/>
                    <a:pt x="339854" y="794034"/>
                    <a:pt x="339908" y="787989"/>
                  </a:cubicBezTo>
                  <a:cubicBezTo>
                    <a:pt x="339961" y="781945"/>
                    <a:pt x="343064" y="781677"/>
                    <a:pt x="347878" y="781677"/>
                  </a:cubicBezTo>
                  <a:cubicBezTo>
                    <a:pt x="352692" y="781677"/>
                    <a:pt x="352318" y="779163"/>
                    <a:pt x="352264" y="776061"/>
                  </a:cubicBezTo>
                  <a:cubicBezTo>
                    <a:pt x="352211" y="772958"/>
                    <a:pt x="352532" y="770444"/>
                    <a:pt x="351087" y="768144"/>
                  </a:cubicBezTo>
                  <a:cubicBezTo>
                    <a:pt x="349643" y="765844"/>
                    <a:pt x="347557" y="760495"/>
                    <a:pt x="344775" y="755199"/>
                  </a:cubicBezTo>
                  <a:cubicBezTo>
                    <a:pt x="341994" y="749903"/>
                    <a:pt x="339747" y="742735"/>
                    <a:pt x="337340" y="737868"/>
                  </a:cubicBezTo>
                  <a:cubicBezTo>
                    <a:pt x="335254" y="733588"/>
                    <a:pt x="335842" y="732090"/>
                    <a:pt x="337822" y="731074"/>
                  </a:cubicBezTo>
                  <a:cubicBezTo>
                    <a:pt x="340657" y="730004"/>
                    <a:pt x="348039" y="727116"/>
                    <a:pt x="352585" y="725297"/>
                  </a:cubicBezTo>
                  <a:cubicBezTo>
                    <a:pt x="360556" y="722034"/>
                    <a:pt x="377031" y="715829"/>
                    <a:pt x="386071" y="712620"/>
                  </a:cubicBezTo>
                  <a:cubicBezTo>
                    <a:pt x="395111" y="709464"/>
                    <a:pt x="400621" y="708126"/>
                    <a:pt x="405328" y="705345"/>
                  </a:cubicBezTo>
                  <a:cubicBezTo>
                    <a:pt x="410035" y="702563"/>
                    <a:pt x="436514" y="683092"/>
                    <a:pt x="450475" y="672287"/>
                  </a:cubicBezTo>
                  <a:cubicBezTo>
                    <a:pt x="464490" y="661428"/>
                    <a:pt x="465934" y="657737"/>
                    <a:pt x="472032" y="656935"/>
                  </a:cubicBezTo>
                  <a:cubicBezTo>
                    <a:pt x="478184" y="656186"/>
                    <a:pt x="530124" y="648965"/>
                    <a:pt x="549702" y="647841"/>
                  </a:cubicBezTo>
                  <a:cubicBezTo>
                    <a:pt x="569280" y="646664"/>
                    <a:pt x="593993" y="642866"/>
                    <a:pt x="610522" y="642064"/>
                  </a:cubicBezTo>
                  <a:cubicBezTo>
                    <a:pt x="626997" y="641315"/>
                    <a:pt x="643687" y="641101"/>
                    <a:pt x="655027" y="639550"/>
                  </a:cubicBezTo>
                  <a:cubicBezTo>
                    <a:pt x="666367" y="637999"/>
                    <a:pt x="678403" y="634896"/>
                    <a:pt x="686373" y="633666"/>
                  </a:cubicBezTo>
                  <a:cubicBezTo>
                    <a:pt x="694343" y="632436"/>
                    <a:pt x="697018" y="629975"/>
                    <a:pt x="701886" y="625535"/>
                  </a:cubicBezTo>
                  <a:cubicBezTo>
                    <a:pt x="706753" y="621095"/>
                    <a:pt x="720929" y="610504"/>
                    <a:pt x="728578" y="604673"/>
                  </a:cubicBezTo>
                  <a:cubicBezTo>
                    <a:pt x="736227" y="598843"/>
                    <a:pt x="738153" y="598575"/>
                    <a:pt x="746765" y="594082"/>
                  </a:cubicBezTo>
                  <a:cubicBezTo>
                    <a:pt x="755377" y="589642"/>
                    <a:pt x="764364" y="584507"/>
                    <a:pt x="774741" y="579639"/>
                  </a:cubicBezTo>
                  <a:cubicBezTo>
                    <a:pt x="785118" y="574772"/>
                    <a:pt x="794159" y="568727"/>
                    <a:pt x="799989" y="565625"/>
                  </a:cubicBezTo>
                  <a:cubicBezTo>
                    <a:pt x="805820" y="562522"/>
                    <a:pt x="805766" y="560168"/>
                    <a:pt x="803252" y="557708"/>
                  </a:cubicBezTo>
                  <a:cubicBezTo>
                    <a:pt x="800738" y="555247"/>
                    <a:pt x="802075" y="551877"/>
                    <a:pt x="803947" y="547063"/>
                  </a:cubicBezTo>
                  <a:cubicBezTo>
                    <a:pt x="805820" y="542249"/>
                    <a:pt x="807371" y="540965"/>
                    <a:pt x="810741" y="537916"/>
                  </a:cubicBezTo>
                  <a:cubicBezTo>
                    <a:pt x="814164" y="534920"/>
                    <a:pt x="818123" y="535348"/>
                    <a:pt x="820904" y="534065"/>
                  </a:cubicBezTo>
                  <a:cubicBezTo>
                    <a:pt x="823686" y="532781"/>
                    <a:pt x="826895" y="533209"/>
                    <a:pt x="830319" y="532834"/>
                  </a:cubicBezTo>
                  <a:cubicBezTo>
                    <a:pt x="833742" y="532460"/>
                    <a:pt x="834063" y="529518"/>
                    <a:pt x="832351" y="527860"/>
                  </a:cubicBezTo>
                  <a:cubicBezTo>
                    <a:pt x="830640" y="526201"/>
                    <a:pt x="829089" y="523099"/>
                    <a:pt x="827484" y="519729"/>
                  </a:cubicBezTo>
                  <a:cubicBezTo>
                    <a:pt x="825879" y="516305"/>
                    <a:pt x="828179" y="513470"/>
                    <a:pt x="831335" y="513952"/>
                  </a:cubicBezTo>
                  <a:cubicBezTo>
                    <a:pt x="834438" y="514487"/>
                    <a:pt x="833849" y="518552"/>
                    <a:pt x="835080" y="521120"/>
                  </a:cubicBezTo>
                  <a:cubicBezTo>
                    <a:pt x="836256" y="523687"/>
                    <a:pt x="837594" y="526897"/>
                    <a:pt x="839947" y="527325"/>
                  </a:cubicBezTo>
                  <a:cubicBezTo>
                    <a:pt x="842355" y="527753"/>
                    <a:pt x="845136" y="526683"/>
                    <a:pt x="847008" y="523420"/>
                  </a:cubicBezTo>
                  <a:cubicBezTo>
                    <a:pt x="848881" y="520157"/>
                    <a:pt x="847704" y="516626"/>
                    <a:pt x="849094" y="512133"/>
                  </a:cubicBezTo>
                  <a:cubicBezTo>
                    <a:pt x="850432" y="507693"/>
                    <a:pt x="853106" y="503788"/>
                    <a:pt x="856262" y="504109"/>
                  </a:cubicBezTo>
                  <a:cubicBezTo>
                    <a:pt x="859365" y="504430"/>
                    <a:pt x="860328" y="511331"/>
                    <a:pt x="863377" y="512026"/>
                  </a:cubicBezTo>
                  <a:cubicBezTo>
                    <a:pt x="866372" y="512721"/>
                    <a:pt x="866479" y="509672"/>
                    <a:pt x="871293" y="509244"/>
                  </a:cubicBezTo>
                  <a:cubicBezTo>
                    <a:pt x="876108" y="508816"/>
                    <a:pt x="876964" y="511384"/>
                    <a:pt x="881403" y="509672"/>
                  </a:cubicBezTo>
                  <a:cubicBezTo>
                    <a:pt x="885843" y="507961"/>
                    <a:pt x="897344" y="504056"/>
                    <a:pt x="904351" y="501863"/>
                  </a:cubicBezTo>
                  <a:cubicBezTo>
                    <a:pt x="911412" y="499669"/>
                    <a:pt x="909166" y="496727"/>
                    <a:pt x="914943" y="494962"/>
                  </a:cubicBezTo>
                  <a:cubicBezTo>
                    <a:pt x="920720" y="493197"/>
                    <a:pt x="921736" y="496032"/>
                    <a:pt x="926283" y="496567"/>
                  </a:cubicBezTo>
                  <a:cubicBezTo>
                    <a:pt x="930776" y="497102"/>
                    <a:pt x="934895" y="493946"/>
                    <a:pt x="940191" y="491967"/>
                  </a:cubicBezTo>
                  <a:cubicBezTo>
                    <a:pt x="945486" y="489987"/>
                    <a:pt x="949177" y="489292"/>
                    <a:pt x="943989" y="481268"/>
                  </a:cubicBezTo>
                  <a:close/>
                </a:path>
              </a:pathLst>
            </a:custGeom>
            <a:solidFill>
              <a:srgbClr val="C7E1B5"/>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9" name="Frihandsfigur: Form 58">
              <a:extLst>
                <a:ext uri="{FF2B5EF4-FFF2-40B4-BE49-F238E27FC236}">
                  <a16:creationId xmlns:a16="http://schemas.microsoft.com/office/drawing/2014/main" id="{09ED81B2-58EA-E74B-9682-BE63C5D6842B}"/>
                </a:ext>
              </a:extLst>
            </p:cNvPr>
            <p:cNvSpPr/>
            <p:nvPr/>
          </p:nvSpPr>
          <p:spPr>
            <a:xfrm>
              <a:off x="2259242" y="5041982"/>
              <a:ext cx="48509" cy="48893"/>
            </a:xfrm>
            <a:custGeom>
              <a:avLst/>
              <a:gdLst>
                <a:gd name="connsiteX0" fmla="*/ 11761 w 48509"/>
                <a:gd name="connsiteY0" fmla="*/ 9784 h 48893"/>
                <a:gd name="connsiteX1" fmla="*/ 15933 w 48509"/>
                <a:gd name="connsiteY1" fmla="*/ 851 h 48893"/>
                <a:gd name="connsiteX2" fmla="*/ 31660 w 48509"/>
                <a:gd name="connsiteY2" fmla="*/ 1493 h 48893"/>
                <a:gd name="connsiteX3" fmla="*/ 38132 w 48509"/>
                <a:gd name="connsiteY3" fmla="*/ 10052 h 48893"/>
                <a:gd name="connsiteX4" fmla="*/ 46316 w 48509"/>
                <a:gd name="connsiteY4" fmla="*/ 10052 h 48893"/>
                <a:gd name="connsiteX5" fmla="*/ 48509 w 48509"/>
                <a:gd name="connsiteY5" fmla="*/ 19787 h 48893"/>
                <a:gd name="connsiteX6" fmla="*/ 44605 w 48509"/>
                <a:gd name="connsiteY6" fmla="*/ 28506 h 48893"/>
                <a:gd name="connsiteX7" fmla="*/ 44498 w 48509"/>
                <a:gd name="connsiteY7" fmla="*/ 39954 h 48893"/>
                <a:gd name="connsiteX8" fmla="*/ 38934 w 48509"/>
                <a:gd name="connsiteY8" fmla="*/ 46587 h 48893"/>
                <a:gd name="connsiteX9" fmla="*/ 28450 w 48509"/>
                <a:gd name="connsiteY9" fmla="*/ 48031 h 48893"/>
                <a:gd name="connsiteX10" fmla="*/ 19089 w 48509"/>
                <a:gd name="connsiteY10" fmla="*/ 47014 h 48893"/>
                <a:gd name="connsiteX11" fmla="*/ 17003 w 48509"/>
                <a:gd name="connsiteY11" fmla="*/ 31288 h 48893"/>
                <a:gd name="connsiteX12" fmla="*/ 17270 w 48509"/>
                <a:gd name="connsiteY12" fmla="*/ 20536 h 48893"/>
                <a:gd name="connsiteX13" fmla="*/ 12349 w 48509"/>
                <a:gd name="connsiteY13" fmla="*/ 22087 h 48893"/>
                <a:gd name="connsiteX14" fmla="*/ 2881 w 48509"/>
                <a:gd name="connsiteY14" fmla="*/ 23639 h 48893"/>
                <a:gd name="connsiteX15" fmla="*/ 260 w 48509"/>
                <a:gd name="connsiteY15" fmla="*/ 16899 h 48893"/>
                <a:gd name="connsiteX16" fmla="*/ 1544 w 48509"/>
                <a:gd name="connsiteY16" fmla="*/ 9089 h 48893"/>
                <a:gd name="connsiteX17" fmla="*/ 9995 w 48509"/>
                <a:gd name="connsiteY17" fmla="*/ 13903 h 48893"/>
                <a:gd name="connsiteX18" fmla="*/ 11814 w 48509"/>
                <a:gd name="connsiteY18" fmla="*/ 9891 h 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9" h="48893">
                  <a:moveTo>
                    <a:pt x="11761" y="9784"/>
                  </a:moveTo>
                  <a:cubicBezTo>
                    <a:pt x="12777" y="5772"/>
                    <a:pt x="10584" y="1975"/>
                    <a:pt x="15933" y="851"/>
                  </a:cubicBezTo>
                  <a:cubicBezTo>
                    <a:pt x="21229" y="-326"/>
                    <a:pt x="29199" y="-433"/>
                    <a:pt x="31660" y="1493"/>
                  </a:cubicBezTo>
                  <a:cubicBezTo>
                    <a:pt x="34120" y="3419"/>
                    <a:pt x="35030" y="8875"/>
                    <a:pt x="38132" y="10052"/>
                  </a:cubicBezTo>
                  <a:cubicBezTo>
                    <a:pt x="41235" y="11229"/>
                    <a:pt x="44765" y="8768"/>
                    <a:pt x="46316" y="10052"/>
                  </a:cubicBezTo>
                  <a:cubicBezTo>
                    <a:pt x="47868" y="11336"/>
                    <a:pt x="48509" y="15775"/>
                    <a:pt x="48509" y="19787"/>
                  </a:cubicBezTo>
                  <a:cubicBezTo>
                    <a:pt x="48509" y="23799"/>
                    <a:pt x="45514" y="25350"/>
                    <a:pt x="44605" y="28506"/>
                  </a:cubicBezTo>
                  <a:cubicBezTo>
                    <a:pt x="43695" y="31609"/>
                    <a:pt x="46423" y="36049"/>
                    <a:pt x="44498" y="39954"/>
                  </a:cubicBezTo>
                  <a:cubicBezTo>
                    <a:pt x="42572" y="43858"/>
                    <a:pt x="42037" y="45677"/>
                    <a:pt x="38934" y="46587"/>
                  </a:cubicBezTo>
                  <a:cubicBezTo>
                    <a:pt x="35832" y="47496"/>
                    <a:pt x="31553" y="47496"/>
                    <a:pt x="28450" y="48031"/>
                  </a:cubicBezTo>
                  <a:cubicBezTo>
                    <a:pt x="25348" y="48566"/>
                    <a:pt x="21550" y="50117"/>
                    <a:pt x="19089" y="47014"/>
                  </a:cubicBezTo>
                  <a:cubicBezTo>
                    <a:pt x="16628" y="43912"/>
                    <a:pt x="15987" y="37279"/>
                    <a:pt x="17003" y="31288"/>
                  </a:cubicBezTo>
                  <a:cubicBezTo>
                    <a:pt x="18019" y="25297"/>
                    <a:pt x="18554" y="21285"/>
                    <a:pt x="17270" y="20536"/>
                  </a:cubicBezTo>
                  <a:cubicBezTo>
                    <a:pt x="15987" y="19734"/>
                    <a:pt x="14649" y="21338"/>
                    <a:pt x="12349" y="22087"/>
                  </a:cubicBezTo>
                  <a:cubicBezTo>
                    <a:pt x="9995" y="22890"/>
                    <a:pt x="4325" y="25190"/>
                    <a:pt x="2881" y="23639"/>
                  </a:cubicBezTo>
                  <a:cubicBezTo>
                    <a:pt x="1437" y="22087"/>
                    <a:pt x="-756" y="22462"/>
                    <a:pt x="260" y="16899"/>
                  </a:cubicBezTo>
                  <a:cubicBezTo>
                    <a:pt x="1276" y="11336"/>
                    <a:pt x="-1291" y="7966"/>
                    <a:pt x="1544" y="9089"/>
                  </a:cubicBezTo>
                  <a:cubicBezTo>
                    <a:pt x="4379" y="10266"/>
                    <a:pt x="7642" y="16631"/>
                    <a:pt x="9995" y="13903"/>
                  </a:cubicBezTo>
                  <a:cubicBezTo>
                    <a:pt x="12349" y="11175"/>
                    <a:pt x="11814" y="9891"/>
                    <a:pt x="11814" y="9891"/>
                  </a:cubicBezTo>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60" name="Frihandsfigur: Form 59">
              <a:extLst>
                <a:ext uri="{FF2B5EF4-FFF2-40B4-BE49-F238E27FC236}">
                  <a16:creationId xmlns:a16="http://schemas.microsoft.com/office/drawing/2014/main" id="{6DE85F03-DD47-5DEC-598A-8DFD5C0022C1}"/>
                </a:ext>
              </a:extLst>
            </p:cNvPr>
            <p:cNvSpPr/>
            <p:nvPr/>
          </p:nvSpPr>
          <p:spPr>
            <a:xfrm>
              <a:off x="2137082" y="5012717"/>
              <a:ext cx="44717" cy="44834"/>
            </a:xfrm>
            <a:custGeom>
              <a:avLst/>
              <a:gdLst>
                <a:gd name="connsiteX0" fmla="*/ 24531 w 44717"/>
                <a:gd name="connsiteY0" fmla="*/ 267 h 44834"/>
                <a:gd name="connsiteX1" fmla="*/ 26296 w 44717"/>
                <a:gd name="connsiteY1" fmla="*/ 6259 h 44834"/>
                <a:gd name="connsiteX2" fmla="*/ 36513 w 44717"/>
                <a:gd name="connsiteY2" fmla="*/ 2728 h 44834"/>
                <a:gd name="connsiteX3" fmla="*/ 43199 w 44717"/>
                <a:gd name="connsiteY3" fmla="*/ 4386 h 44834"/>
                <a:gd name="connsiteX4" fmla="*/ 43627 w 44717"/>
                <a:gd name="connsiteY4" fmla="*/ 11501 h 44834"/>
                <a:gd name="connsiteX5" fmla="*/ 35443 w 44717"/>
                <a:gd name="connsiteY5" fmla="*/ 15459 h 44834"/>
                <a:gd name="connsiteX6" fmla="*/ 35871 w 44717"/>
                <a:gd name="connsiteY6" fmla="*/ 22306 h 44834"/>
                <a:gd name="connsiteX7" fmla="*/ 34480 w 44717"/>
                <a:gd name="connsiteY7" fmla="*/ 29153 h 44834"/>
                <a:gd name="connsiteX8" fmla="*/ 22177 w 44717"/>
                <a:gd name="connsiteY8" fmla="*/ 27762 h 44834"/>
                <a:gd name="connsiteX9" fmla="*/ 19021 w 44717"/>
                <a:gd name="connsiteY9" fmla="*/ 32790 h 44834"/>
                <a:gd name="connsiteX10" fmla="*/ 20412 w 44717"/>
                <a:gd name="connsiteY10" fmla="*/ 42365 h 44834"/>
                <a:gd name="connsiteX11" fmla="*/ 8965 w 44717"/>
                <a:gd name="connsiteY11" fmla="*/ 43435 h 44834"/>
                <a:gd name="connsiteX12" fmla="*/ 4043 w 44717"/>
                <a:gd name="connsiteY12" fmla="*/ 11340 h 44834"/>
                <a:gd name="connsiteX13" fmla="*/ 20144 w 44717"/>
                <a:gd name="connsiteY13" fmla="*/ 0 h 44834"/>
                <a:gd name="connsiteX14" fmla="*/ 24531 w 44717"/>
                <a:gd name="connsiteY14" fmla="*/ 267 h 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717" h="44834">
                  <a:moveTo>
                    <a:pt x="24531" y="267"/>
                  </a:moveTo>
                  <a:cubicBezTo>
                    <a:pt x="24531" y="1070"/>
                    <a:pt x="24370" y="5884"/>
                    <a:pt x="26296" y="6259"/>
                  </a:cubicBezTo>
                  <a:cubicBezTo>
                    <a:pt x="28222" y="6686"/>
                    <a:pt x="32447" y="3637"/>
                    <a:pt x="36513" y="2728"/>
                  </a:cubicBezTo>
                  <a:cubicBezTo>
                    <a:pt x="40632" y="1765"/>
                    <a:pt x="41701" y="695"/>
                    <a:pt x="43199" y="4386"/>
                  </a:cubicBezTo>
                  <a:cubicBezTo>
                    <a:pt x="44697" y="8077"/>
                    <a:pt x="45499" y="10270"/>
                    <a:pt x="43627" y="11501"/>
                  </a:cubicBezTo>
                  <a:cubicBezTo>
                    <a:pt x="41701" y="12731"/>
                    <a:pt x="36406" y="14068"/>
                    <a:pt x="35443" y="15459"/>
                  </a:cubicBezTo>
                  <a:cubicBezTo>
                    <a:pt x="34480" y="16850"/>
                    <a:pt x="35175" y="19257"/>
                    <a:pt x="35871" y="22306"/>
                  </a:cubicBezTo>
                  <a:cubicBezTo>
                    <a:pt x="36566" y="25302"/>
                    <a:pt x="37636" y="28297"/>
                    <a:pt x="34480" y="29153"/>
                  </a:cubicBezTo>
                  <a:cubicBezTo>
                    <a:pt x="31324" y="29955"/>
                    <a:pt x="23675" y="26264"/>
                    <a:pt x="22177" y="27762"/>
                  </a:cubicBezTo>
                  <a:cubicBezTo>
                    <a:pt x="20679" y="29260"/>
                    <a:pt x="17951" y="29688"/>
                    <a:pt x="19021" y="32790"/>
                  </a:cubicBezTo>
                  <a:cubicBezTo>
                    <a:pt x="20091" y="35946"/>
                    <a:pt x="21642" y="41135"/>
                    <a:pt x="20412" y="42365"/>
                  </a:cubicBezTo>
                  <a:cubicBezTo>
                    <a:pt x="19181" y="43596"/>
                    <a:pt x="12762" y="46591"/>
                    <a:pt x="8965" y="43435"/>
                  </a:cubicBezTo>
                  <a:cubicBezTo>
                    <a:pt x="5167" y="40279"/>
                    <a:pt x="-5906" y="22520"/>
                    <a:pt x="4043" y="11340"/>
                  </a:cubicBezTo>
                  <a:cubicBezTo>
                    <a:pt x="13993" y="160"/>
                    <a:pt x="16614" y="0"/>
                    <a:pt x="20144" y="0"/>
                  </a:cubicBezTo>
                  <a:cubicBezTo>
                    <a:pt x="23675" y="0"/>
                    <a:pt x="24531" y="267"/>
                    <a:pt x="24531" y="267"/>
                  </a:cubicBezTo>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grpSp>
      <p:sp>
        <p:nvSpPr>
          <p:cNvPr id="61" name="textruta 60">
            <a:extLst>
              <a:ext uri="{FF2B5EF4-FFF2-40B4-BE49-F238E27FC236}">
                <a16:creationId xmlns:a16="http://schemas.microsoft.com/office/drawing/2014/main" id="{54A4B752-B8F2-EE5B-3CA2-18BF4FD61A9F}"/>
              </a:ext>
            </a:extLst>
          </p:cNvPr>
          <p:cNvSpPr txBox="1"/>
          <p:nvPr/>
        </p:nvSpPr>
        <p:spPr>
          <a:xfrm>
            <a:off x="6162910" y="3560820"/>
            <a:ext cx="1318400" cy="369332"/>
          </a:xfrm>
          <a:prstGeom prst="rect">
            <a:avLst/>
          </a:prstGeom>
          <a:noFill/>
        </p:spPr>
        <p:txBody>
          <a:bodyPr wrap="square" rtlCol="0">
            <a:spAutoFit/>
          </a:bodyPr>
          <a:lstStyle/>
          <a:p>
            <a:r>
              <a:rPr lang="sv-SE">
                <a:latin typeface="Aptos Display" panose="020B0004020202020204" pitchFamily="34" charset="0"/>
                <a:cs typeface="Arial" panose="020B0604020202020204" pitchFamily="34" charset="0"/>
              </a:rPr>
              <a:t>Centrum</a:t>
            </a:r>
          </a:p>
        </p:txBody>
      </p:sp>
      <p:sp>
        <p:nvSpPr>
          <p:cNvPr id="62" name="textruta 61">
            <a:extLst>
              <a:ext uri="{FF2B5EF4-FFF2-40B4-BE49-F238E27FC236}">
                <a16:creationId xmlns:a16="http://schemas.microsoft.com/office/drawing/2014/main" id="{105A74C3-B9FA-B402-7DB9-3B4F4A805203}"/>
              </a:ext>
            </a:extLst>
          </p:cNvPr>
          <p:cNvSpPr txBox="1"/>
          <p:nvPr/>
        </p:nvSpPr>
        <p:spPr>
          <a:xfrm>
            <a:off x="7252498" y="1424178"/>
            <a:ext cx="1318400" cy="369332"/>
          </a:xfrm>
          <a:prstGeom prst="rect">
            <a:avLst/>
          </a:prstGeom>
          <a:noFill/>
        </p:spPr>
        <p:txBody>
          <a:bodyPr wrap="square" rtlCol="0">
            <a:spAutoFit/>
          </a:bodyPr>
          <a:lstStyle/>
          <a:p>
            <a:r>
              <a:rPr lang="sv-SE">
                <a:latin typeface="Aptos Display" panose="020B0004020202020204" pitchFamily="34" charset="0"/>
                <a:cs typeface="Arial" panose="020B0604020202020204" pitchFamily="34" charset="0"/>
              </a:rPr>
              <a:t>Nordost</a:t>
            </a:r>
          </a:p>
        </p:txBody>
      </p:sp>
      <p:sp>
        <p:nvSpPr>
          <p:cNvPr id="63" name="textruta 62">
            <a:extLst>
              <a:ext uri="{FF2B5EF4-FFF2-40B4-BE49-F238E27FC236}">
                <a16:creationId xmlns:a16="http://schemas.microsoft.com/office/drawing/2014/main" id="{B8E02C19-5281-BC9E-16C6-9F59B9DB141C}"/>
              </a:ext>
            </a:extLst>
          </p:cNvPr>
          <p:cNvSpPr txBox="1"/>
          <p:nvPr/>
        </p:nvSpPr>
        <p:spPr>
          <a:xfrm>
            <a:off x="4938090" y="2487518"/>
            <a:ext cx="1318400" cy="369332"/>
          </a:xfrm>
          <a:prstGeom prst="rect">
            <a:avLst/>
          </a:prstGeom>
          <a:noFill/>
        </p:spPr>
        <p:txBody>
          <a:bodyPr wrap="square" rtlCol="0">
            <a:spAutoFit/>
          </a:bodyPr>
          <a:lstStyle/>
          <a:p>
            <a:r>
              <a:rPr lang="sv-SE">
                <a:latin typeface="Aptos Display" panose="020B0004020202020204" pitchFamily="34" charset="0"/>
                <a:cs typeface="Arial" panose="020B0604020202020204" pitchFamily="34" charset="0"/>
              </a:rPr>
              <a:t>Hisingen</a:t>
            </a:r>
          </a:p>
        </p:txBody>
      </p:sp>
      <p:sp>
        <p:nvSpPr>
          <p:cNvPr id="64" name="textruta 63">
            <a:extLst>
              <a:ext uri="{FF2B5EF4-FFF2-40B4-BE49-F238E27FC236}">
                <a16:creationId xmlns:a16="http://schemas.microsoft.com/office/drawing/2014/main" id="{1E2735A8-6BD0-F2D3-51DC-75AB3CA1BC22}"/>
              </a:ext>
            </a:extLst>
          </p:cNvPr>
          <p:cNvSpPr txBox="1"/>
          <p:nvPr/>
        </p:nvSpPr>
        <p:spPr>
          <a:xfrm>
            <a:off x="5153195" y="4434104"/>
            <a:ext cx="1318400" cy="369332"/>
          </a:xfrm>
          <a:prstGeom prst="rect">
            <a:avLst/>
          </a:prstGeom>
          <a:noFill/>
        </p:spPr>
        <p:txBody>
          <a:bodyPr wrap="square" rtlCol="0">
            <a:spAutoFit/>
          </a:bodyPr>
          <a:lstStyle/>
          <a:p>
            <a:r>
              <a:rPr lang="sv-SE">
                <a:latin typeface="Aptos Display" panose="020B0004020202020204" pitchFamily="34" charset="0"/>
                <a:cs typeface="Arial" panose="020B0604020202020204" pitchFamily="34" charset="0"/>
              </a:rPr>
              <a:t>Sydväst</a:t>
            </a:r>
          </a:p>
        </p:txBody>
      </p:sp>
    </p:spTree>
    <p:extLst>
      <p:ext uri="{BB962C8B-B14F-4D97-AF65-F5344CB8AC3E}">
        <p14:creationId xmlns:p14="http://schemas.microsoft.com/office/powerpoint/2010/main" val="181828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F9CBBFA-23B4-F259-5734-0E5D995E0B45}"/>
              </a:ext>
            </a:extLst>
          </p:cNvPr>
          <p:cNvGraphicFramePr>
            <a:graphicFrameLocks/>
          </p:cNvGraphicFramePr>
          <p:nvPr>
            <p:extLst>
              <p:ext uri="{D42A27DB-BD31-4B8C-83A1-F6EECF244321}">
                <p14:modId xmlns:p14="http://schemas.microsoft.com/office/powerpoint/2010/main" val="511399543"/>
              </p:ext>
            </p:extLst>
          </p:nvPr>
        </p:nvGraphicFramePr>
        <p:xfrm>
          <a:off x="407988"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829541A6-2930-3417-D5B8-BB2871B18F8F}"/>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1C6BC754-90BA-6D54-150D-675A8D8053AA}"/>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450684C3-55F2-5E95-8F1C-ACFDF582BCD0}"/>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AF8E6C40-B5C1-820B-A37B-FA07CF2E519E}"/>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139012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C4EB980-1AFC-7559-42DC-922425628EFF}"/>
              </a:ext>
            </a:extLst>
          </p:cNvPr>
          <p:cNvGraphicFramePr>
            <a:graphicFrameLocks/>
          </p:cNvGraphicFramePr>
          <p:nvPr>
            <p:extLst>
              <p:ext uri="{D42A27DB-BD31-4B8C-83A1-F6EECF244321}">
                <p14:modId xmlns:p14="http://schemas.microsoft.com/office/powerpoint/2010/main" val="2936749178"/>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D782FFF4-2AAA-9204-0037-A11FDA40C28F}"/>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C2080D75-EF8C-476A-276F-34DDDC56B765}"/>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84BE52A7-129F-160F-0087-E0210928FE3F}"/>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713B4F00-EDAA-71FF-B833-3A9C44F9BA84}"/>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4201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CB6FC4D-683D-4396-AF26-F33E42015383}"/>
              </a:ext>
            </a:extLst>
          </p:cNvPr>
          <p:cNvGraphicFramePr>
            <a:graphicFrameLocks/>
          </p:cNvGraphicFramePr>
          <p:nvPr>
            <p:extLst>
              <p:ext uri="{D42A27DB-BD31-4B8C-83A1-F6EECF244321}">
                <p14:modId xmlns:p14="http://schemas.microsoft.com/office/powerpoint/2010/main" val="4193609150"/>
              </p:ext>
            </p:extLst>
          </p:nvPr>
        </p:nvGraphicFramePr>
        <p:xfrm>
          <a:off x="407987" y="873125"/>
          <a:ext cx="11376025" cy="57245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6E788E90-9971-B0DD-9E19-8829BCAAF25F}"/>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DA4968B2-FE9A-DBF7-402B-C2C5FE331A9F}"/>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6E0C8BD3-2756-E1E4-07ED-955D2C2B3226}"/>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BA5D3681-1F77-1331-EC8C-D6378372B83C}"/>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3268812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Social kontroll i bostadsområdet</a:t>
            </a:r>
          </a:p>
        </p:txBody>
      </p:sp>
    </p:spTree>
    <p:extLst>
      <p:ext uri="{BB962C8B-B14F-4D97-AF65-F5344CB8AC3E}">
        <p14:creationId xmlns:p14="http://schemas.microsoft.com/office/powerpoint/2010/main" val="1575020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34FCBC-BB82-4C9D-B40B-716C6DED07FD}"/>
              </a:ext>
            </a:extLst>
          </p:cNvPr>
          <p:cNvGraphicFramePr>
            <a:graphicFrameLocks/>
          </p:cNvGraphicFramePr>
          <p:nvPr>
            <p:extLst>
              <p:ext uri="{D42A27DB-BD31-4B8C-83A1-F6EECF244321}">
                <p14:modId xmlns:p14="http://schemas.microsoft.com/office/powerpoint/2010/main" val="3308500380"/>
              </p:ext>
            </p:extLst>
          </p:nvPr>
        </p:nvGraphicFramePr>
        <p:xfrm>
          <a:off x="407987" y="873124"/>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403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FEDABDE-8211-4DC1-8A46-4392B420CB87}"/>
              </a:ext>
            </a:extLst>
          </p:cNvPr>
          <p:cNvGraphicFramePr>
            <a:graphicFrameLocks/>
          </p:cNvGraphicFramePr>
          <p:nvPr>
            <p:extLst>
              <p:ext uri="{D42A27DB-BD31-4B8C-83A1-F6EECF244321}">
                <p14:modId xmlns:p14="http://schemas.microsoft.com/office/powerpoint/2010/main" val="1673617808"/>
              </p:ext>
            </p:extLst>
          </p:nvPr>
        </p:nvGraphicFramePr>
        <p:xfrm>
          <a:off x="407988" y="873125"/>
          <a:ext cx="11376025" cy="57245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FDAEF323-0127-D0F6-56E4-B0752261A46A}"/>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0497697A-E140-8492-8934-240CD179F5FF}"/>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0FB2A187-A1B9-4244-20E4-E548EBBA0D54}"/>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C98FFE62-AAF8-9ED0-8D06-03979E7C7E6A}"/>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1902983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1D966CE-7650-4AF5-A9F5-7965125A3F93}"/>
              </a:ext>
            </a:extLst>
          </p:cNvPr>
          <p:cNvGraphicFramePr>
            <a:graphicFrameLocks/>
          </p:cNvGraphicFramePr>
          <p:nvPr>
            <p:extLst>
              <p:ext uri="{D42A27DB-BD31-4B8C-83A1-F6EECF244321}">
                <p14:modId xmlns:p14="http://schemas.microsoft.com/office/powerpoint/2010/main" val="2385525144"/>
              </p:ext>
            </p:extLst>
          </p:nvPr>
        </p:nvGraphicFramePr>
        <p:xfrm>
          <a:off x="407987"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2530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24251A-CF3F-4D2E-91EA-43C381AA0435}"/>
              </a:ext>
            </a:extLst>
          </p:cNvPr>
          <p:cNvGraphicFramePr>
            <a:graphicFrameLocks/>
          </p:cNvGraphicFramePr>
          <p:nvPr>
            <p:extLst>
              <p:ext uri="{D42A27DB-BD31-4B8C-83A1-F6EECF244321}">
                <p14:modId xmlns:p14="http://schemas.microsoft.com/office/powerpoint/2010/main" val="371739081"/>
              </p:ext>
            </p:extLst>
          </p:nvPr>
        </p:nvGraphicFramePr>
        <p:xfrm>
          <a:off x="407988" y="873124"/>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87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9C06953-CBE9-48EE-BCE1-0F2C58F65A2D}"/>
              </a:ext>
            </a:extLst>
          </p:cNvPr>
          <p:cNvGraphicFramePr>
            <a:graphicFrameLocks/>
          </p:cNvGraphicFramePr>
          <p:nvPr>
            <p:extLst>
              <p:ext uri="{D42A27DB-BD31-4B8C-83A1-F6EECF244321}">
                <p14:modId xmlns:p14="http://schemas.microsoft.com/office/powerpoint/2010/main" val="3110770044"/>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9312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Om brottsligheten ökat eller minskat</a:t>
            </a:r>
          </a:p>
        </p:txBody>
      </p:sp>
    </p:spTree>
    <p:extLst>
      <p:ext uri="{BB962C8B-B14F-4D97-AF65-F5344CB8AC3E}">
        <p14:creationId xmlns:p14="http://schemas.microsoft.com/office/powerpoint/2010/main" val="129772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11274288" cy="4750903"/>
          </a:xfrm>
        </p:spPr>
        <p:txBody>
          <a:bodyPr>
            <a:normAutofit/>
          </a:bodyPr>
          <a:lstStyle/>
          <a:p>
            <a:pPr marL="0" indent="0">
              <a:buNone/>
            </a:pPr>
            <a:r>
              <a:rPr lang="sv-SE" sz="2000">
                <a:latin typeface="Aptos Display" panose="020B0004020202020204" pitchFamily="34" charset="0"/>
              </a:rPr>
              <a:t>Denna rapport presenterar ett urval av resultat från SOM-institutets enkätundersökning i Göteborg 2023. Rapporten har tagits fram av en arbetsgrupp med deltagare från de fyra socialförvaltningarna. Syftet är att uppmärksamma och sprida resultat från undersökningen inom de fyra socialförvaltningarna, samt att underlätta förståelse och användningen av resultaten genom att ta fram färdiga diagram. </a:t>
            </a:r>
          </a:p>
          <a:p>
            <a:pPr marL="0" indent="0">
              <a:buNone/>
            </a:pPr>
            <a:r>
              <a:rPr lang="sv-SE" sz="2000">
                <a:latin typeface="Aptos Display" panose="020B0004020202020204" pitchFamily="34" charset="0"/>
              </a:rPr>
              <a:t>Denna rapport har fokus på trygghet och stadsområdesfrågor och visar resultat för hela staden. Arbetsgruppen har även tagit fram fyra stadsområdesrapporter som presenterar resultat inom varje stadsområde och för enskilda mellanområden. Det finns också en rapport om förtroende för socialtjänsten som visar resultat för hela staden. </a:t>
            </a:r>
          </a:p>
          <a:p>
            <a:pPr marL="0" indent="0">
              <a:buNone/>
            </a:pPr>
            <a:r>
              <a:rPr lang="sv-SE" sz="2000">
                <a:latin typeface="Aptos Display" panose="020B0004020202020204" pitchFamily="34" charset="0"/>
              </a:rPr>
              <a:t>Rapporten har tagits fram på uppdrag av de fyra avdelningscheferna för Stadsområde, välfärd och fritid. Kontaktuppgifter till arbetsgruppen finns längst bak. </a:t>
            </a:r>
          </a:p>
          <a:p>
            <a:pPr marL="0" indent="0">
              <a:buNone/>
            </a:pPr>
            <a:endParaRPr lang="sv-SE" sz="2000">
              <a:latin typeface="Aptos Display" panose="020B0004020202020204" pitchFamily="34" charset="0"/>
            </a:endParaRPr>
          </a:p>
        </p:txBody>
      </p:sp>
    </p:spTree>
    <p:extLst>
      <p:ext uri="{BB962C8B-B14F-4D97-AF65-F5344CB8AC3E}">
        <p14:creationId xmlns:p14="http://schemas.microsoft.com/office/powerpoint/2010/main" val="282702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D81E315-AD1A-4FE8-B6C8-49590C887939}"/>
              </a:ext>
            </a:extLst>
          </p:cNvPr>
          <p:cNvGraphicFramePr>
            <a:graphicFrameLocks/>
          </p:cNvGraphicFramePr>
          <p:nvPr>
            <p:extLst>
              <p:ext uri="{D42A27DB-BD31-4B8C-83A1-F6EECF244321}">
                <p14:modId xmlns:p14="http://schemas.microsoft.com/office/powerpoint/2010/main" val="98271247"/>
              </p:ext>
            </p:extLst>
          </p:nvPr>
        </p:nvGraphicFramePr>
        <p:xfrm>
          <a:off x="407987" y="873125"/>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924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6B74BEA-19CE-4E21-B222-EEF1FC6074FC}"/>
              </a:ext>
            </a:extLst>
          </p:cNvPr>
          <p:cNvGraphicFramePr>
            <a:graphicFrameLocks/>
          </p:cNvGraphicFramePr>
          <p:nvPr>
            <p:extLst>
              <p:ext uri="{D42A27DB-BD31-4B8C-83A1-F6EECF244321}">
                <p14:modId xmlns:p14="http://schemas.microsoft.com/office/powerpoint/2010/main" val="3896172676"/>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62428868-AEB6-3F50-30CA-1FAA6E325E0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793AE1A9-22E4-D550-F41B-ADD3113FD4A2}"/>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D0AD2425-2A24-971E-BCB6-C762963BC191}"/>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04AECF99-4445-5DBB-20A6-075D89FF3E75}"/>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1169285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A9474AE-619F-4365-B4A2-AE75F1314CD5}"/>
              </a:ext>
            </a:extLst>
          </p:cNvPr>
          <p:cNvGraphicFramePr>
            <a:graphicFrameLocks/>
          </p:cNvGraphicFramePr>
          <p:nvPr>
            <p:extLst>
              <p:ext uri="{D42A27DB-BD31-4B8C-83A1-F6EECF244321}">
                <p14:modId xmlns:p14="http://schemas.microsoft.com/office/powerpoint/2010/main" val="55131708"/>
              </p:ext>
            </p:extLst>
          </p:nvPr>
        </p:nvGraphicFramePr>
        <p:xfrm>
          <a:off x="407987" y="873125"/>
          <a:ext cx="11376025" cy="57245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BA32BB2D-4FBA-169F-72DF-7CDB8E4536A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22ADAB00-8073-7821-D173-76ACFD51A7F5}"/>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5DBB14EF-7D15-5687-9F53-56111D55E21B}"/>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10596EDE-6428-2070-A19C-7B8E2B08F807}"/>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4044208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22B1027-A678-8ADE-BCFA-A70D137B35F2}"/>
              </a:ext>
            </a:extLst>
          </p:cNvPr>
          <p:cNvGraphicFramePr>
            <a:graphicFrameLocks/>
          </p:cNvGraphicFramePr>
          <p:nvPr>
            <p:extLst>
              <p:ext uri="{D42A27DB-BD31-4B8C-83A1-F6EECF244321}">
                <p14:modId xmlns:p14="http://schemas.microsoft.com/office/powerpoint/2010/main" val="1103411452"/>
              </p:ext>
            </p:extLst>
          </p:nvPr>
        </p:nvGraphicFramePr>
        <p:xfrm>
          <a:off x="407988" y="873124"/>
          <a:ext cx="11376025" cy="572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805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E89415F-A290-46D7-2D6A-0EB8F6599F31}"/>
              </a:ext>
            </a:extLst>
          </p:cNvPr>
          <p:cNvGraphicFramePr>
            <a:graphicFrameLocks/>
          </p:cNvGraphicFramePr>
          <p:nvPr>
            <p:extLst>
              <p:ext uri="{D42A27DB-BD31-4B8C-83A1-F6EECF244321}">
                <p14:modId xmlns:p14="http://schemas.microsoft.com/office/powerpoint/2010/main" val="27706767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8769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46C4F5-D817-5A8C-E179-90458A67E645}"/>
              </a:ext>
            </a:extLst>
          </p:cNvPr>
          <p:cNvGraphicFramePr>
            <a:graphicFrameLocks/>
          </p:cNvGraphicFramePr>
          <p:nvPr>
            <p:extLst>
              <p:ext uri="{D42A27DB-BD31-4B8C-83A1-F6EECF244321}">
                <p14:modId xmlns:p14="http://schemas.microsoft.com/office/powerpoint/2010/main" val="3523555279"/>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31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3759052-714E-01CE-8D16-5DF3AC19C9AC}"/>
              </a:ext>
            </a:extLst>
          </p:cNvPr>
          <p:cNvGraphicFramePr>
            <a:graphicFrameLocks/>
          </p:cNvGraphicFramePr>
          <p:nvPr>
            <p:extLst>
              <p:ext uri="{D42A27DB-BD31-4B8C-83A1-F6EECF244321}">
                <p14:modId xmlns:p14="http://schemas.microsoft.com/office/powerpoint/2010/main" val="2785552415"/>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2906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3FE73F0-5517-EAC5-55C5-8C84D8231A59}"/>
              </a:ext>
            </a:extLst>
          </p:cNvPr>
          <p:cNvGraphicFramePr>
            <a:graphicFrameLocks/>
          </p:cNvGraphicFramePr>
          <p:nvPr>
            <p:extLst>
              <p:ext uri="{D42A27DB-BD31-4B8C-83A1-F6EECF244321}">
                <p14:modId xmlns:p14="http://schemas.microsoft.com/office/powerpoint/2010/main" val="2837068040"/>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758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5E1567C-3E42-25F1-CDA6-7A509292EFF7}"/>
              </a:ext>
            </a:extLst>
          </p:cNvPr>
          <p:cNvGraphicFramePr>
            <a:graphicFrameLocks/>
          </p:cNvGraphicFramePr>
          <p:nvPr>
            <p:extLst>
              <p:ext uri="{D42A27DB-BD31-4B8C-83A1-F6EECF244321}">
                <p14:modId xmlns:p14="http://schemas.microsoft.com/office/powerpoint/2010/main" val="4037200815"/>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853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5147CD1-ACDA-90C3-8F54-517E36991470}"/>
              </a:ext>
            </a:extLst>
          </p:cNvPr>
          <p:cNvGraphicFramePr>
            <a:graphicFrameLocks/>
          </p:cNvGraphicFramePr>
          <p:nvPr>
            <p:extLst>
              <p:ext uri="{D42A27DB-BD31-4B8C-83A1-F6EECF244321}">
                <p14:modId xmlns:p14="http://schemas.microsoft.com/office/powerpoint/2010/main" val="3215632625"/>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286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4" name="textruta 3">
            <a:extLst>
              <a:ext uri="{FF2B5EF4-FFF2-40B4-BE49-F238E27FC236}">
                <a16:creationId xmlns:a16="http://schemas.microsoft.com/office/drawing/2014/main" id="{59D95466-48BD-9CFB-9FA3-DF4C37E2A6A1}"/>
              </a:ext>
            </a:extLst>
          </p:cNvPr>
          <p:cNvSpPr txBox="1"/>
          <p:nvPr/>
        </p:nvSpPr>
        <p:spPr>
          <a:xfrm>
            <a:off x="8506213" y="1508377"/>
            <a:ext cx="2144108" cy="1754326"/>
          </a:xfrm>
          <a:prstGeom prst="rect">
            <a:avLst/>
          </a:prstGeom>
          <a:noFill/>
        </p:spPr>
        <p:txBody>
          <a:bodyPr wrap="square" rtlCol="0">
            <a:spAutoFit/>
          </a:bodyPr>
          <a:lstStyle/>
          <a:p>
            <a:r>
              <a:rPr lang="sv-SE" sz="7200">
                <a:latin typeface="Aptos Display" panose="020B0004020202020204" pitchFamily="34" charset="0"/>
              </a:rPr>
              <a:t>49%</a:t>
            </a:r>
            <a:br>
              <a:rPr lang="sv-SE">
                <a:latin typeface="Aptos Display" panose="020B0004020202020204" pitchFamily="34" charset="0"/>
              </a:rPr>
            </a:br>
            <a:r>
              <a:rPr lang="sv-SE">
                <a:latin typeface="Aptos Display" panose="020B0004020202020204" pitchFamily="34" charset="0"/>
              </a:rPr>
              <a:t>nettosvarsfrekvens 2023</a:t>
            </a:r>
          </a:p>
        </p:txBody>
      </p:sp>
      <p:graphicFrame>
        <p:nvGraphicFramePr>
          <p:cNvPr id="5" name="Diagram 4">
            <a:extLst>
              <a:ext uri="{FF2B5EF4-FFF2-40B4-BE49-F238E27FC236}">
                <a16:creationId xmlns:a16="http://schemas.microsoft.com/office/drawing/2014/main" id="{3A12988A-439E-D532-434B-71A2E1502B68}"/>
              </a:ext>
            </a:extLst>
          </p:cNvPr>
          <p:cNvGraphicFramePr>
            <a:graphicFrameLocks/>
          </p:cNvGraphicFramePr>
          <p:nvPr>
            <p:extLst>
              <p:ext uri="{D42A27DB-BD31-4B8C-83A1-F6EECF244321}">
                <p14:modId xmlns:p14="http://schemas.microsoft.com/office/powerpoint/2010/main" val="4011811400"/>
              </p:ext>
            </p:extLst>
          </p:nvPr>
        </p:nvGraphicFramePr>
        <p:xfrm>
          <a:off x="407988" y="1070656"/>
          <a:ext cx="5688011" cy="255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A5FB632-492C-61F5-33E2-14C7EE10ADC5}"/>
              </a:ext>
            </a:extLst>
          </p:cNvPr>
          <p:cNvGraphicFramePr>
            <a:graphicFrameLocks/>
          </p:cNvGraphicFramePr>
          <p:nvPr>
            <p:extLst>
              <p:ext uri="{D42A27DB-BD31-4B8C-83A1-F6EECF244321}">
                <p14:modId xmlns:p14="http://schemas.microsoft.com/office/powerpoint/2010/main" val="4190624530"/>
              </p:ext>
            </p:extLst>
          </p:nvPr>
        </p:nvGraphicFramePr>
        <p:xfrm>
          <a:off x="2296633" y="3626532"/>
          <a:ext cx="9813851" cy="3071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3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Utvecklingen i bostadsområdet</a:t>
            </a:r>
          </a:p>
        </p:txBody>
      </p:sp>
    </p:spTree>
    <p:extLst>
      <p:ext uri="{BB962C8B-B14F-4D97-AF65-F5344CB8AC3E}">
        <p14:creationId xmlns:p14="http://schemas.microsoft.com/office/powerpoint/2010/main" val="3707834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5F3B9DA-68F7-45AD-B61E-D145386C2B2B}"/>
              </a:ext>
            </a:extLst>
          </p:cNvPr>
          <p:cNvGraphicFramePr>
            <a:graphicFrameLocks/>
          </p:cNvGraphicFramePr>
          <p:nvPr>
            <p:extLst>
              <p:ext uri="{D42A27DB-BD31-4B8C-83A1-F6EECF244321}">
                <p14:modId xmlns:p14="http://schemas.microsoft.com/office/powerpoint/2010/main" val="3107154383"/>
              </p:ext>
            </p:extLst>
          </p:nvPr>
        </p:nvGraphicFramePr>
        <p:xfrm>
          <a:off x="407987" y="873125"/>
          <a:ext cx="11376025" cy="5040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2154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807E8CC-C4D9-1DC0-93AE-766ACE98ED57}"/>
              </a:ext>
            </a:extLst>
          </p:cNvPr>
          <p:cNvGraphicFramePr>
            <a:graphicFrameLocks/>
          </p:cNvGraphicFramePr>
          <p:nvPr>
            <p:extLst>
              <p:ext uri="{D42A27DB-BD31-4B8C-83A1-F6EECF244321}">
                <p14:modId xmlns:p14="http://schemas.microsoft.com/office/powerpoint/2010/main" val="3481781083"/>
              </p:ext>
            </p:extLst>
          </p:nvPr>
        </p:nvGraphicFramePr>
        <p:xfrm>
          <a:off x="407987" y="873124"/>
          <a:ext cx="11376025" cy="5580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7157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A256989-0A72-443C-B6F4-44568BA4B1DF}"/>
              </a:ext>
            </a:extLst>
          </p:cNvPr>
          <p:cNvGraphicFramePr>
            <a:graphicFrameLocks/>
          </p:cNvGraphicFramePr>
          <p:nvPr>
            <p:extLst>
              <p:ext uri="{D42A27DB-BD31-4B8C-83A1-F6EECF244321}">
                <p14:modId xmlns:p14="http://schemas.microsoft.com/office/powerpoint/2010/main" val="2950694402"/>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648D0247-27EA-D2B0-099B-FC1C795D51A5}"/>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D23DB2A7-5A64-4858-28AF-D41972256952}"/>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C1E8C138-34C3-0DB2-945A-C9D1CF99D1D0}"/>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7239C67E-3E71-DD15-B735-19200FCC416B}"/>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1683929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F76FD5B-B800-4109-89BA-898855039CB9}"/>
              </a:ext>
            </a:extLst>
          </p:cNvPr>
          <p:cNvGraphicFramePr>
            <a:graphicFrameLocks/>
          </p:cNvGraphicFramePr>
          <p:nvPr>
            <p:extLst>
              <p:ext uri="{D42A27DB-BD31-4B8C-83A1-F6EECF244321}">
                <p14:modId xmlns:p14="http://schemas.microsoft.com/office/powerpoint/2010/main" val="766132066"/>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62B1A848-4509-BC04-13AD-7744B4D7A51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785E7B4C-0757-4AC1-2F1C-660526DBB0C2}"/>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9E4B75F7-F125-187F-D3DA-74E2F7A45F7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D03BCF5C-6298-2F75-C922-A4C1DBBBDD14}"/>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815004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C2A39C5-BBDF-4224-BAFC-973E082AA196}"/>
              </a:ext>
            </a:extLst>
          </p:cNvPr>
          <p:cNvGraphicFramePr>
            <a:graphicFrameLocks/>
          </p:cNvGraphicFramePr>
          <p:nvPr>
            <p:extLst>
              <p:ext uri="{D42A27DB-BD31-4B8C-83A1-F6EECF244321}">
                <p14:modId xmlns:p14="http://schemas.microsoft.com/office/powerpoint/2010/main" val="675437080"/>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2773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C2FDE0C-C42B-4000-AD86-0DB9558C8BFE}"/>
              </a:ext>
            </a:extLst>
          </p:cNvPr>
          <p:cNvGraphicFramePr>
            <a:graphicFrameLocks/>
          </p:cNvGraphicFramePr>
          <p:nvPr>
            <p:extLst>
              <p:ext uri="{D42A27DB-BD31-4B8C-83A1-F6EECF244321}">
                <p14:modId xmlns:p14="http://schemas.microsoft.com/office/powerpoint/2010/main" val="521667876"/>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114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785DE3-F07E-4671-97A0-4781276E40AB}"/>
              </a:ext>
            </a:extLst>
          </p:cNvPr>
          <p:cNvGraphicFramePr>
            <a:graphicFrameLocks/>
          </p:cNvGraphicFramePr>
          <p:nvPr>
            <p:extLst>
              <p:ext uri="{D42A27DB-BD31-4B8C-83A1-F6EECF244321}">
                <p14:modId xmlns:p14="http://schemas.microsoft.com/office/powerpoint/2010/main" val="404523485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2076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DDE3EBE-451D-ADC9-DEBC-9DE1814D8C88}"/>
              </a:ext>
            </a:extLst>
          </p:cNvPr>
          <p:cNvSpPr>
            <a:spLocks noGrp="1"/>
          </p:cNvSpPr>
          <p:nvPr>
            <p:ph type="title"/>
          </p:nvPr>
        </p:nvSpPr>
        <p:spPr>
          <a:xfrm>
            <a:off x="932507" y="1406822"/>
            <a:ext cx="6148878" cy="309600"/>
          </a:xfrm>
        </p:spPr>
        <p:txBody>
          <a:bodyPr lIns="0">
            <a:normAutofit/>
          </a:bodyPr>
          <a:lstStyle/>
          <a:p>
            <a:r>
              <a:rPr lang="sv-SE">
                <a:latin typeface="Arial Black" panose="020B0A04020102020204" pitchFamily="34" charset="0"/>
              </a:rPr>
              <a:t>Kontakt arbetsgrupp</a:t>
            </a:r>
          </a:p>
        </p:txBody>
      </p:sp>
      <p:sp>
        <p:nvSpPr>
          <p:cNvPr id="9" name="Platshållare för text 2">
            <a:extLst>
              <a:ext uri="{FF2B5EF4-FFF2-40B4-BE49-F238E27FC236}">
                <a16:creationId xmlns:a16="http://schemas.microsoft.com/office/drawing/2014/main" id="{F4AD6106-5715-E0BA-1891-EE9AA3BAAE69}"/>
              </a:ext>
            </a:extLst>
          </p:cNvPr>
          <p:cNvSpPr>
            <a:spLocks noGrp="1"/>
          </p:cNvSpPr>
          <p:nvPr>
            <p:ph type="body" sz="quarter" idx="11"/>
          </p:nvPr>
        </p:nvSpPr>
        <p:spPr>
          <a:xfrm>
            <a:off x="932507" y="1828800"/>
            <a:ext cx="9958812" cy="3972910"/>
          </a:xfrm>
        </p:spPr>
        <p:txBody>
          <a:bodyPr vert="horz" lIns="0" tIns="0" rIns="0" bIns="0" numCol="2" spcCol="180000" rtlCol="0" anchor="t">
            <a:noAutofit/>
          </a:bodyPr>
          <a:lstStyle/>
          <a:p>
            <a:r>
              <a:rPr lang="sv-SE">
                <a:latin typeface="Arial" panose="020B0604020202020204" pitchFamily="34" charset="0"/>
                <a:cs typeface="Arial" panose="020B0604020202020204" pitchFamily="34" charset="0"/>
              </a:rPr>
              <a:t>Carl Odhnoff</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SKU, samordnare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carl.odhnoff@socialcentrum.goteborg.se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Alexandre Miron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alexandre.miron@socialcentrum.goteborg.se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Amanda Linell</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amanda.linell@socialhisingen.goteborg.se</a:t>
            </a: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Robert Andersson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robert.andersson@socialnordost.goteborg.se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Jenny Haglind</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jenny.haglind@socialsydvast.goteborg.se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6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4" name="textruta 3">
            <a:extLst>
              <a:ext uri="{FF2B5EF4-FFF2-40B4-BE49-F238E27FC236}">
                <a16:creationId xmlns:a16="http://schemas.microsoft.com/office/drawing/2014/main" id="{DCBDC784-F05B-9575-40E0-E45420140EF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0996B9AF-7FA5-AADE-C5F7-48ACDE8E5130}"/>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CD84E2B7-50B9-E67D-2AAD-35B83FD6452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4AC5DCE5-CCC5-D10F-0292-5EFB77FABC0F}"/>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graphicFrame>
        <p:nvGraphicFramePr>
          <p:cNvPr id="8" name="Diagram 7">
            <a:extLst>
              <a:ext uri="{FF2B5EF4-FFF2-40B4-BE49-F238E27FC236}">
                <a16:creationId xmlns:a16="http://schemas.microsoft.com/office/drawing/2014/main" id="{4B7DFA0C-6D43-E410-8D48-0A26A653EB80}"/>
              </a:ext>
            </a:extLst>
          </p:cNvPr>
          <p:cNvGraphicFramePr>
            <a:graphicFrameLocks/>
          </p:cNvGraphicFramePr>
          <p:nvPr>
            <p:extLst>
              <p:ext uri="{D42A27DB-BD31-4B8C-83A1-F6EECF244321}">
                <p14:modId xmlns:p14="http://schemas.microsoft.com/office/powerpoint/2010/main" val="1535539458"/>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26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Trygghet i bostadsområdet</a:t>
            </a:r>
          </a:p>
        </p:txBody>
      </p:sp>
    </p:spTree>
    <p:extLst>
      <p:ext uri="{BB962C8B-B14F-4D97-AF65-F5344CB8AC3E}">
        <p14:creationId xmlns:p14="http://schemas.microsoft.com/office/powerpoint/2010/main" val="257820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87A3ED4-8264-443A-B7E4-ED82BB4B25E1}"/>
              </a:ext>
            </a:extLst>
          </p:cNvPr>
          <p:cNvGraphicFramePr>
            <a:graphicFrameLocks/>
          </p:cNvGraphicFramePr>
          <p:nvPr>
            <p:extLst>
              <p:ext uri="{D42A27DB-BD31-4B8C-83A1-F6EECF244321}">
                <p14:modId xmlns:p14="http://schemas.microsoft.com/office/powerpoint/2010/main" val="768435893"/>
              </p:ext>
            </p:extLst>
          </p:nvPr>
        </p:nvGraphicFramePr>
        <p:xfrm>
          <a:off x="407988" y="873125"/>
          <a:ext cx="11376025" cy="5580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90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DAD12FF-299A-4C46-A779-6F66916224C9}"/>
              </a:ext>
            </a:extLst>
          </p:cNvPr>
          <p:cNvGraphicFramePr>
            <a:graphicFrameLocks/>
          </p:cNvGraphicFramePr>
          <p:nvPr>
            <p:extLst>
              <p:ext uri="{D42A27DB-BD31-4B8C-83A1-F6EECF244321}">
                <p14:modId xmlns:p14="http://schemas.microsoft.com/office/powerpoint/2010/main" val="258586666"/>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3">
            <a:extLst>
              <a:ext uri="{FF2B5EF4-FFF2-40B4-BE49-F238E27FC236}">
                <a16:creationId xmlns:a16="http://schemas.microsoft.com/office/drawing/2014/main" id="{D2307A8E-A12A-78E6-3EF1-8746281BFE76}"/>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4" name="textruta 3">
            <a:extLst>
              <a:ext uri="{FF2B5EF4-FFF2-40B4-BE49-F238E27FC236}">
                <a16:creationId xmlns:a16="http://schemas.microsoft.com/office/drawing/2014/main" id="{15CC3511-3EF6-402F-0E31-A49142C9124C}"/>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5" name="textruta 3">
            <a:extLst>
              <a:ext uri="{FF2B5EF4-FFF2-40B4-BE49-F238E27FC236}">
                <a16:creationId xmlns:a16="http://schemas.microsoft.com/office/drawing/2014/main" id="{2220AD51-6FD9-E637-9252-F24DF67D0C2C}"/>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6" name="textruta 3">
            <a:extLst>
              <a:ext uri="{FF2B5EF4-FFF2-40B4-BE49-F238E27FC236}">
                <a16:creationId xmlns:a16="http://schemas.microsoft.com/office/drawing/2014/main" id="{038968F4-C578-BF6C-BB22-9E85EDFFF394}"/>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spTree>
    <p:extLst>
      <p:ext uri="{BB962C8B-B14F-4D97-AF65-F5344CB8AC3E}">
        <p14:creationId xmlns:p14="http://schemas.microsoft.com/office/powerpoint/2010/main" val="2750340828"/>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5434BBC3-8895-4F5E-B47F-8F8A09D972EF}"/>
    </a:ext>
  </a:extLst>
</a:theme>
</file>

<file path=ppt/theme/theme10.xml><?xml version="1.0" encoding="utf-8"?>
<a:theme xmlns:a="http://schemas.openxmlformats.org/drawingml/2006/main" name="1_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D4275864-D5AC-4A6B-BAA4-0EFC7814A7AF}"/>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7323B32C-84DF-4C92-8673-AA0A3396A352}"/>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04A833AD-639B-4ED7-AC22-DA1598BE26E9}"/>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1BF731FF-8A7A-44D5-816A-71F983B6A225}"/>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3AB9C318-6813-4E31-8DE4-12C93F1F0AD8}"/>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C654C93B-0847-432C-BD51-CFFB4884B71B}"/>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6461B390-5C14-4DAF-9E91-39D7F097FA77}"/>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9EA929B2-2BE0-4DD4-A6DC-72AF2B90F1D7}"/>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BA070DEE18C04083CC1739935E75F8" ma:contentTypeVersion="18" ma:contentTypeDescription="Skapa ett nytt dokument." ma:contentTypeScope="" ma:versionID="bc0271c234500dba6e2a5657b86b14ea">
  <xsd:schema xmlns:xsd="http://www.w3.org/2001/XMLSchema" xmlns:xs="http://www.w3.org/2001/XMLSchema" xmlns:p="http://schemas.microsoft.com/office/2006/metadata/properties" xmlns:ns2="e3a8c5bb-8a9b-4bd0-8111-9966c324489e" xmlns:ns3="ddbe6f48-4fc3-4c08-9d01-54a3f91d0b75" targetNamespace="http://schemas.microsoft.com/office/2006/metadata/properties" ma:root="true" ma:fieldsID="1277205c1ea8d25d4803c05dc1305feb" ns2:_="" ns3:_="">
    <xsd:import namespace="e3a8c5bb-8a9b-4bd0-8111-9966c324489e"/>
    <xsd:import namespace="ddbe6f48-4fc3-4c08-9d01-54a3f91d0b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8c5bb-8a9b-4bd0-8111-9966c3244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e6f48-4fc3-4c08-9d01-54a3f91d0b75"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4b033796-8ead-4d0a-a779-59bb256b598d}" ma:internalName="TaxCatchAll" ma:showField="CatchAllData" ma:web="ddbe6f48-4fc3-4c08-9d01-54a3f91d0b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EEA4C-1DAC-4DDD-98F2-4FFC0981D7FC}">
  <ds:schemaRefs>
    <ds:schemaRef ds:uri="ddbe6f48-4fc3-4c08-9d01-54a3f91d0b75"/>
    <ds:schemaRef ds:uri="e3a8c5bb-8a9b-4bd0-8111-9966c32448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97FA4-5A4E-4EC8-969C-BD95CE13F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9880</Words>
  <Application>Microsoft Office PowerPoint</Application>
  <PresentationFormat>Bredbild</PresentationFormat>
  <Paragraphs>735</Paragraphs>
  <Slides>58</Slides>
  <Notes>49</Notes>
  <HiddenSlides>0</HiddenSlides>
  <MMClips>0</MMClips>
  <ScaleCrop>false</ScaleCrop>
  <HeadingPairs>
    <vt:vector size="4" baseType="variant">
      <vt:variant>
        <vt:lpstr>Tema</vt:lpstr>
      </vt:variant>
      <vt:variant>
        <vt:i4>10</vt:i4>
      </vt:variant>
      <vt:variant>
        <vt:lpstr>Bildrubriker</vt:lpstr>
      </vt:variant>
      <vt:variant>
        <vt:i4>58</vt:i4>
      </vt:variant>
    </vt:vector>
  </HeadingPairs>
  <TitlesOfParts>
    <vt:vector size="68"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Office-tema</vt:lpstr>
      <vt:lpstr>1_Göteborgs Stad – Blå dekor</vt:lpstr>
      <vt:lpstr>Resultat från SOM-enkäten 2023 - trygghet och stadsområdesfrågor</vt:lpstr>
      <vt:lpstr>Innehåll</vt:lpstr>
      <vt:lpstr>Göteborgs Stad</vt:lpstr>
      <vt:lpstr>Introduktion</vt:lpstr>
      <vt:lpstr>Introduktion</vt:lpstr>
      <vt:lpstr>Introduktion</vt:lpstr>
      <vt:lpstr>Trygghet i bostadsområdet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Tillit i bostadsområdet</vt:lpstr>
      <vt:lpstr>PowerPoint-presentation</vt:lpstr>
      <vt:lpstr>PowerPoint-presentation</vt:lpstr>
      <vt:lpstr>PowerPoint-presentation</vt:lpstr>
      <vt:lpstr>PowerPoint-presentation</vt:lpstr>
      <vt:lpstr>PowerPoint-presentation</vt:lpstr>
      <vt:lpstr>Trygghet vid platser nära bostaden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Social kontroll i bostadsområdet</vt:lpstr>
      <vt:lpstr>PowerPoint-presentation</vt:lpstr>
      <vt:lpstr>PowerPoint-presentation</vt:lpstr>
      <vt:lpstr>PowerPoint-presentation</vt:lpstr>
      <vt:lpstr>PowerPoint-presentation</vt:lpstr>
      <vt:lpstr>PowerPoint-presentation</vt:lpstr>
      <vt:lpstr>Om brottsligheten ökat eller minskat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Utvecklingen i bostadsområdet</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arbetsgrupp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Informationsgrafik för presentation</dc:title>
  <dc:creator>carl.odhnoff@socialcentrum.goteborg.se</dc:creator>
  <cp:lastModifiedBy>Carl Odhnoff</cp:lastModifiedBy>
  <cp:revision>204</cp:revision>
  <dcterms:created xsi:type="dcterms:W3CDTF">2023-12-21T12:11:43Z</dcterms:created>
  <dcterms:modified xsi:type="dcterms:W3CDTF">2024-10-10T11:47:57Z</dcterms:modified>
</cp:coreProperties>
</file>